
<file path=[Content_Types].xml><?xml version="1.0" encoding="utf-8"?>
<Types xmlns="http://schemas.openxmlformats.org/package/2006/content-types">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466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7"/>
            <a:chOff x="0" y="-8467"/>
            <a:chExt cx="12192000" cy="6866467"/>
          </a:xfrm>
        </p:grpSpPr>
        <p:sp>
          <p:nvSpPr>
            <p:cNvPr id="18" name="直线"/>
            <p:cNvSpPr>
              <a:spLocks/>
            </p:cNvSpPr>
            <p:nvPr/>
          </p:nvSpPr>
          <p:spPr>
            <a:xfrm rot="0">
              <a:off x="9371012" y="0"/>
              <a:ext cx="1219200" cy="6858000"/>
            </a:xfrm>
            <a:prstGeom prst="line"/>
            <a:noFill/>
            <a:ln w="9525" cmpd="sng" cap="flat">
              <a:solidFill>
                <a:srgbClr val="BFBFBF"/>
              </a:solidFill>
              <a:prstDash val="solid"/>
              <a:round/>
            </a:ln>
          </p:spPr>
        </p:sp>
        <p:sp>
          <p:nvSpPr>
            <p:cNvPr id="19"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20"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21"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22"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23"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24"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25"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26"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27" name="等腰三角形"/>
            <p:cNvSpPr>
              <a:spLocks/>
            </p:cNvSpPr>
            <p:nvPr/>
          </p:nvSpPr>
          <p:spPr>
            <a:xfrm rot="10800000">
              <a:off x="0" y="0"/>
              <a:ext cx="842596" cy="5666154"/>
            </a:xfrm>
            <a:prstGeom prst="triangle">
              <a:avLst>
                <a:gd name="adj" fmla="val 100000"/>
              </a:avLst>
            </a:prstGeom>
            <a:solidFill>
              <a:srgbClr val="90C226">
                <a:alpha val="85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noGrp="1"/>
          </p:cNvSpPr>
          <p:nvPr>
            <p:ph type="dt" idx="10"/>
          </p:nvPr>
        </p:nvSpPr>
        <p:spPr>
          <a:xfrm rot="0">
            <a:off x="7205133" y="6041362"/>
            <a:ext cx="9119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7268589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340483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855109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609600"/>
            <a:ext cx="8596668" cy="3403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r>
              <a:rPr lang="en-US" altLang="zh-CN" sz="4400" b="0" cap="none"/>
              <a:t>Click to edit Master title style</a:t>
            </a:r>
            <a:endParaRPr lang="zh-CN" altLang="en-US" sz="4400" b="0" cap="none"/>
          </a:p>
        </p:txBody>
      </p:sp>
      <p:sp>
        <p:nvSpPr>
          <p:cNvPr id="37" name="文本框"/>
          <p:cNvSpPr>
            <a:spLocks xmlns:a="http://schemas.openxmlformats.org/drawingml/2006/main" noGrp="1"/>
          </p:cNvSpPr>
          <p:nvPr>
            <p:ph type="body" idx="1"/>
          </p:nvPr>
        </p:nvSpPr>
        <p:spPr>
          <a:xfrm xmlns:a="http://schemas.openxmlformats.org/drawingml/2006/main" rot="0">
            <a:off x="677335" y="4470400"/>
            <a:ext cx="8596668" cy="157096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buNone/>
            </a:pPr>
            <a:r>
              <a:rPr lang="en-US" altLang="zh-CN" sz="1800">
                <a:solidFill>
                  <a:srgbClr val="404040"/>
                </a:solidFill>
              </a:rPr>
              <a:t>Click to edit Master text styles</a:t>
            </a:r>
            <a:endParaRPr lang="zh-CN" altLang="en-US" sz="1800">
              <a:solidFill>
                <a:srgbClr val="40404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8699484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68"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58"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59"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60"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61"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62"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63"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64"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65"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66"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67"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3"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54"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5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1592852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03"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93"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94"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95"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6"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7"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8"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9"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00"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01"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02"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89"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0"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1"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2"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8641999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80964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08193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37303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341312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2500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336046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69616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0171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320328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349751" y="1307635"/>
            <a:ext cx="7766935" cy="1024466"/>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Employee Performance Analysis Using Excel</a:t>
            </a:r>
            <a:endParaRPr lang="zh-CN" altLang="en-US" sz="54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35" name="文本框"/>
          <p:cNvSpPr>
            <a:spLocks noGrp="1"/>
          </p:cNvSpPr>
          <p:nvPr>
            <p:ph type="subTitle" idx="1"/>
          </p:nvPr>
        </p:nvSpPr>
        <p:spPr>
          <a:xfrm rot="0">
            <a:off x="3394541" y="4275299"/>
            <a:ext cx="5722106" cy="182514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PRESENTED BY : GOWTHAM V</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REGISTER NO: 422200424</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 B.COM ISM</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rPr>
              <a:t>COLLEGE:THE QUAID-E-MILLETH COLLEGE MEN</a:t>
            </a:r>
            <a:endParaRPr lang="en-US" altLang="zh-CN" sz="18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9631166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MODELLING APPROACH</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4" name="文本框"/>
          <p:cNvSpPr>
            <a:spLocks noGrp="1"/>
          </p:cNvSpPr>
          <p:nvPr>
            <p:ph type="body" idx="1"/>
          </p:nvPr>
        </p:nvSpPr>
        <p:spPr>
          <a:xfrm rot="0">
            <a:off x="677334" y="1534161"/>
            <a:ext cx="8596668" cy="45072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Statistical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Modelling instruction.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Immuno-dynamics modelling.</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Integrated modelling method.</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5869421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RESULT AND DISCUSSION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6" name="文本框"/>
          <p:cNvSpPr>
            <a:spLocks noGrp="1"/>
          </p:cNvSpPr>
          <p:nvPr>
            <p:ph type="body" idx="1"/>
          </p:nvPr>
        </p:nvSpPr>
        <p:spPr>
          <a:xfrm rot="0">
            <a:off x="677334" y="1422401"/>
            <a:ext cx="8596668" cy="461896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80000"/>
              </a:lnSpc>
              <a:spcBef>
                <a:spcPts val="1000"/>
              </a:spcBef>
              <a:spcAft>
                <a:spcPts val="0"/>
              </a:spcAft>
              <a:buNone/>
            </a:pP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endPar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80000"/>
              </a:lnSpc>
              <a:spcBef>
                <a:spcPts val="1000"/>
              </a:spcBef>
              <a:spcAft>
                <a:spcPts val="0"/>
              </a:spcAft>
              <a:buClr>
                <a:schemeClr val="accent1"/>
              </a:buClr>
              <a:buSzPct val="80000"/>
              <a:buFont typeface="Wingdings 3" pitchFamily="0" charset="2"/>
              <a:buChar char=""/>
            </a:pPr>
            <a:r>
              <a:rPr lang="en-US" altLang="zh-CN" sz="2600" b="0" i="0" u="none" strike="noStrike" kern="1200" cap="none" spc="0" baseline="0">
                <a:solidFill>
                  <a:srgbClr val="404040"/>
                </a:solidFill>
                <a:latin typeface="Times New Roman" pitchFamily="18" charset="0"/>
                <a:ea typeface="华文新魏" pitchFamily="0" charset="0"/>
                <a:cs typeface="Times New Roman" pitchFamily="18" charset="0"/>
              </a:rPr>
              <a:t>Before publishing or creating a poster, you can run the result and discussion section by committee members and your chair to make sure they are congruent with your research purpose, objectives, hypothesis, and methods.</a:t>
            </a:r>
            <a:endParaRPr lang="zh-CN" altLang="en-US" sz="2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1933801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CONCLUSION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8" name="文本框"/>
          <p:cNvSpPr>
            <a:spLocks noGrp="1"/>
          </p:cNvSpPr>
          <p:nvPr>
            <p:ph type="body" idx="1"/>
          </p:nvPr>
        </p:nvSpPr>
        <p:spPr>
          <a:xfrm rot="0">
            <a:off x="677334" y="1249681"/>
            <a:ext cx="8596668" cy="479168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800" b="0" i="0" u="none" strike="noStrike" kern="1200" cap="none" spc="0" baseline="0">
                <a:solidFill>
                  <a:srgbClr val="404040"/>
                </a:solidFill>
                <a:latin typeface="Times New Roman" pitchFamily="18" charset="0"/>
                <a:ea typeface="华文新魏" pitchFamily="0" charset="0"/>
                <a:cs typeface="Times New Roman"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endParaRPr lang="zh-CN" altLang="en-US" sz="28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2452634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4" name="文本框"/>
          <p:cNvSpPr>
            <a:spLocks noGrp="1"/>
          </p:cNvSpPr>
          <p:nvPr>
            <p:ph type="title"/>
          </p:nvPr>
        </p:nvSpPr>
        <p:spPr>
          <a:xfrm rot="0">
            <a:off x="2734079" y="2661920"/>
            <a:ext cx="6723842" cy="153416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THANK YOU</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Tree>
    <p:extLst>
      <p:ext uri="{BB962C8B-B14F-4D97-AF65-F5344CB8AC3E}">
        <p14:creationId xmlns:p14="http://schemas.microsoft.com/office/powerpoint/2010/main" val="8238797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1259841" y="2899439"/>
            <a:ext cx="8770154" cy="1570961"/>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1000"/>
              </a:spcBef>
              <a:spcAft>
                <a:spcPts val="0"/>
              </a:spcAft>
              <a:buNone/>
            </a:pPr>
            <a:r>
              <a:rPr lang="en-US" altLang="zh-CN"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PERFORMANCE ANALYSIS</a:t>
            </a:r>
            <a:endParaRPr lang="zh-CN" altLang="en-US" sz="32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49173893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AGENDA</a:t>
            </a:r>
            <a:endParaRPr lang="zh-CN" altLang="en-US" sz="6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0" name="文本框"/>
          <p:cNvSpPr>
            <a:spLocks noGrp="1"/>
          </p:cNvSpPr>
          <p:nvPr>
            <p:ph type="body" idx="1"/>
          </p:nvPr>
        </p:nvSpPr>
        <p:spPr>
          <a:xfrm rot="0">
            <a:off x="677334" y="2611120"/>
            <a:ext cx="8596668" cy="3430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Problem Statement</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End User</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Our Solution and Proposition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Dataset Description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Modelling Approach</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Result and Discussion</a:t>
            </a:r>
            <a:endPar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r>
              <a:rPr lang="en-US" altLang="zh-CN" sz="1800" b="1"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1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9073130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STATEMENT</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2" name="文本框"/>
          <p:cNvSpPr>
            <a:spLocks noGrp="1"/>
          </p:cNvSpPr>
          <p:nvPr>
            <p:ph type="body" idx="1"/>
          </p:nvPr>
        </p:nvSpPr>
        <p:spPr>
          <a:xfrm rot="0">
            <a:off x="677334" y="1442721"/>
            <a:ext cx="8596668" cy="45986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is often inconsistent, leading  to reduced productivity and missed goals. This can be due to factors like unclear expectations, lack of training, or ineffective communication.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may be dissatisfied with their roles or the company, leading to turnover. Employees may not be developing their skills or advancing in their careers.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organisation may not be achieving its goals due to inadequate employee performance.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84992797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PROJECT OVERVIEW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4" name="文本框"/>
          <p:cNvSpPr>
            <a:spLocks noGrp="1"/>
          </p:cNvSpPr>
          <p:nvPr>
            <p:ph type="body" idx="1"/>
          </p:nvPr>
        </p:nvSpPr>
        <p:spPr>
          <a:xfrm rot="0">
            <a:off x="677334" y="1645921"/>
            <a:ext cx="8596668" cy="439544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involves evaluating various metrics such as productivity, efficiency, and output quality to assess individual and team performance.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By leveraging data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analysis,organisation</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can identify top performers, areas for improvement, and potential training needs.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An employee data sheet is a paperwork form used by business to store information on employee such as their duties, contact information, and performance records.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9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Use this employee data sheet to gather contact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details,notify</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employees of a new position, or keep track of performance in your company.</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67921684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5"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END USERS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6" name="文本框"/>
          <p:cNvSpPr>
            <a:spLocks noGrp="1"/>
          </p:cNvSpPr>
          <p:nvPr>
            <p:ph type="body" idx="1"/>
          </p:nvPr>
        </p:nvSpPr>
        <p:spPr>
          <a:xfrm rot="0">
            <a:off x="677334" y="1564641"/>
            <a:ext cx="8596668" cy="447672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Human resources professionals use performance analysis to design and implement training programs, compensation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strategies,and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performance management system.</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Managers use performance analysis to provide feedback to employees, identify development needs, and make informed decisions about promotions and salary adjustment.</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Employees benefit  from performance analysis by receiving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feedback,identifying</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areas from improvement, and setting goals for professional growth.   </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24075976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OUR SOLUTION AND PROPOSITION </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78" name="文本框"/>
          <p:cNvSpPr>
            <a:spLocks noGrp="1"/>
          </p:cNvSpPr>
          <p:nvPr>
            <p:ph type="body" idx="1"/>
          </p:nvPr>
        </p:nvSpPr>
        <p:spPr>
          <a:xfrm rot="0">
            <a:off x="677334" y="1595121"/>
            <a:ext cx="8596668" cy="444624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Employee performance analysis is critical for organisation success. It allows organisation to identify areas of improvement optimize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talent,and</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drive </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growth.Our</a:t>
            </a: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 solution provides a comprehensive and data-driven approach to performance evaluation.</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Reward like salary, stock options and bonuses. Employment benefits like paid time off, health insurance, retirement funds, parental leave and company-sponsored holidays.</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EVPs: financial rewards like salary.</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l">
              <a:lnSpc>
                <a:spcPct val="100000"/>
              </a:lnSpc>
              <a:spcBef>
                <a:spcPts val="1000"/>
              </a:spcBef>
              <a:spcAft>
                <a:spcPts val="0"/>
              </a:spcAft>
              <a:buClr>
                <a:schemeClr val="accent1"/>
              </a:buClr>
              <a:buSzPct val="80000"/>
              <a:buFont typeface="Wingdings 3" pitchFamily="0" charset="2"/>
              <a:buChar char=""/>
            </a:pPr>
            <a:endParaRPr lang="zh-CN" altLang="en-US" sz="1800" b="0" i="0" u="none" strike="noStrike" kern="1200" cap="none" spc="0" baseline="0">
              <a:solidFill>
                <a:srgbClr val="404040"/>
              </a:solidFill>
              <a:latin typeface="Trebuchet MS" pitchFamily="0" charset="0"/>
              <a:ea typeface="华文新魏" pitchFamily="0" charset="0"/>
              <a:cs typeface="Lucida Sans"/>
            </a:endParaRPr>
          </a:p>
        </p:txBody>
      </p:sp>
    </p:spTree>
    <p:extLst>
      <p:ext uri="{BB962C8B-B14F-4D97-AF65-F5344CB8AC3E}">
        <p14:creationId xmlns:p14="http://schemas.microsoft.com/office/powerpoint/2010/main" val="173609235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9"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DATASET DESCRIPTION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0" name="文本框"/>
          <p:cNvSpPr>
            <a:spLocks noGrp="1"/>
          </p:cNvSpPr>
          <p:nvPr>
            <p:ph type="body" idx="1"/>
          </p:nvPr>
        </p:nvSpPr>
        <p:spPr>
          <a:xfrm rot="0">
            <a:off x="677334" y="1432561"/>
            <a:ext cx="8596668" cy="4608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The data set contains data like age, gender, job satisfaction, environment satisfaction, education field, job role, income, overtime, percentage salary hike, tenure, training time, years in current role, relationship status, and more.</a:t>
            </a:r>
            <a:endPar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2400" b="0" i="0" u="none" strike="noStrike" kern="1200" cap="none" spc="0" baseline="0">
                <a:solidFill>
                  <a:srgbClr val="404040"/>
                </a:solidFill>
                <a:latin typeface="Times New Roman" pitchFamily="18" charset="0"/>
                <a:ea typeface="华文新魏" pitchFamily="0" charset="0"/>
                <a:cs typeface="Times New Roman"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endParaRPr lang="zh-CN" altLang="en-US" sz="24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3975522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1"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rPr>
              <a:t>THE “WOW” IN OUR SOLUTION</a:t>
            </a:r>
            <a:endParaRPr lang="zh-CN" altLang="en-US" sz="3600" b="1" i="0" u="none" strike="noStrike" kern="1200" cap="none" spc="0" baseline="0">
              <a:solidFill>
                <a:schemeClr val="accent1"/>
              </a:solidFill>
              <a:effectLst>
                <a:outerShdw sx="100000" sy="100000" blurRad="38100" dir="2700000" dist="38100" algn="tl">
                  <a:srgbClr val="000000">
                    <a:alpha val="43000"/>
                  </a:srgbClr>
                </a:outerShdw>
              </a:effectLst>
              <a:latin typeface="Times New Roman" pitchFamily="18" charset="0"/>
              <a:ea typeface="方正姚体" pitchFamily="0" charset="0"/>
              <a:cs typeface="Times New Roman" pitchFamily="18" charset="0"/>
            </a:endParaRPr>
          </a:p>
        </p:txBody>
      </p:sp>
      <p:sp>
        <p:nvSpPr>
          <p:cNvPr id="82" name="文本框"/>
          <p:cNvSpPr>
            <a:spLocks noGrp="1"/>
          </p:cNvSpPr>
          <p:nvPr>
            <p:ph type="body" idx="1"/>
          </p:nvPr>
        </p:nvSpPr>
        <p:spPr>
          <a:xfrm rot="0">
            <a:off x="677334" y="1686561"/>
            <a:ext cx="8596668" cy="4354802"/>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Are unique and memorable experiences during the onboarding process that leave a lasting impression on new hires.</a:t>
            </a:r>
            <a:endPar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endParaRPr>
          </a:p>
          <a:p>
            <a:pPr marL="342900" indent="-342900" algn="just">
              <a:lnSpc>
                <a:spcPct val="100000"/>
              </a:lnSpc>
              <a:spcBef>
                <a:spcPts val="1000"/>
              </a:spcBef>
              <a:spcAft>
                <a:spcPts val="0"/>
              </a:spcAft>
              <a:buClr>
                <a:schemeClr val="accent1"/>
              </a:buClr>
              <a:buSzPct val="80000"/>
              <a:buFont typeface="Wingdings 3" pitchFamily="0" charset="2"/>
              <a:buChar char=""/>
            </a:pPr>
            <a:r>
              <a:rPr lang="en-US" altLang="zh-CN" sz="3600" b="0" i="0" u="none" strike="noStrike" kern="1200" cap="none" spc="0" baseline="0">
                <a:solidFill>
                  <a:srgbClr val="404040"/>
                </a:solidFill>
                <a:latin typeface="Times New Roman" pitchFamily="18" charset="0"/>
                <a:ea typeface="华文新魏" pitchFamily="0" charset="0"/>
                <a:cs typeface="Times New Roman" pitchFamily="18" charset="0"/>
              </a:rPr>
              <a:t>These moments typically evoke positive emotions and establish a strong connection between the employee and the organization.</a:t>
            </a:r>
            <a:endParaRPr lang="zh-CN" altLang="en-US" sz="3600" b="0" i="0" u="none" strike="noStrike" kern="1200" cap="none" spc="0" baseline="0">
              <a:solidFill>
                <a:srgbClr val="404040"/>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9801366"/>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Employee Performance Analysis Using Excel</dc:title>
  <dc:creator>prakash chiyaan</dc:creator>
  <cp:lastModifiedBy>root</cp:lastModifiedBy>
  <cp:revision>3</cp:revision>
  <dcterms:created xsi:type="dcterms:W3CDTF">2024-08-28T07:48:53Z</dcterms:created>
  <dcterms:modified xsi:type="dcterms:W3CDTF">2024-09-28T08:15:30Z</dcterms:modified>
</cp:coreProperties>
</file>