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9"/>
  </p:notesMasterIdLst>
  <p:sldIdLst>
    <p:sldId id="256" r:id="rId2"/>
    <p:sldId id="257" r:id="rId3"/>
    <p:sldId id="275" r:id="rId4"/>
    <p:sldId id="276" r:id="rId5"/>
    <p:sldId id="258" r:id="rId6"/>
    <p:sldId id="278" r:id="rId7"/>
    <p:sldId id="279" r:id="rId8"/>
    <p:sldId id="280" r:id="rId9"/>
    <p:sldId id="281" r:id="rId10"/>
    <p:sldId id="282" r:id="rId11"/>
    <p:sldId id="283" r:id="rId12"/>
    <p:sldId id="284" r:id="rId13"/>
    <p:sldId id="285" r:id="rId14"/>
    <p:sldId id="286" r:id="rId15"/>
    <p:sldId id="287" r:id="rId16"/>
    <p:sldId id="289" r:id="rId17"/>
    <p:sldId id="290" r:id="rId18"/>
    <p:sldId id="277" r:id="rId19"/>
    <p:sldId id="302" r:id="rId20"/>
    <p:sldId id="303" r:id="rId21"/>
    <p:sldId id="259" r:id="rId22"/>
    <p:sldId id="291" r:id="rId23"/>
    <p:sldId id="294" r:id="rId24"/>
    <p:sldId id="298" r:id="rId25"/>
    <p:sldId id="296" r:id="rId26"/>
    <p:sldId id="297" r:id="rId27"/>
    <p:sldId id="295" r:id="rId28"/>
    <p:sldId id="299" r:id="rId29"/>
    <p:sldId id="292" r:id="rId30"/>
    <p:sldId id="264" r:id="rId31"/>
    <p:sldId id="293" r:id="rId32"/>
    <p:sldId id="274" r:id="rId33"/>
    <p:sldId id="267" r:id="rId34"/>
    <p:sldId id="269" r:id="rId35"/>
    <p:sldId id="300" r:id="rId36"/>
    <p:sldId id="301" r:id="rId37"/>
    <p:sldId id="27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ạch Nguyễn Bảo" initials="TNB" lastIdx="2" clrIdx="0">
    <p:extLst>
      <p:ext uri="{19B8F6BF-5375-455C-9EA6-DF929625EA0E}">
        <p15:presenceInfo xmlns:p15="http://schemas.microsoft.com/office/powerpoint/2012/main" userId="444adcfd981084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Nhấn mạnh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122" autoAdjust="0"/>
  </p:normalViewPr>
  <p:slideViewPr>
    <p:cSldViewPr snapToGrid="0">
      <p:cViewPr varScale="1">
        <p:scale>
          <a:sx n="56" d="100"/>
          <a:sy n="56" d="100"/>
        </p:scale>
        <p:origin x="1296"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3956CA-BA9B-463D-B025-EEC95EF72979}" type="doc">
      <dgm:prSet loTypeId="urn:microsoft.com/office/officeart/2005/8/layout/default" loCatId="list" qsTypeId="urn:microsoft.com/office/officeart/2005/8/quickstyle/simple3" qsCatId="simple" csTypeId="urn:microsoft.com/office/officeart/2005/8/colors/accent3_1" csCatId="accent3" phldr="1"/>
      <dgm:spPr/>
      <dgm:t>
        <a:bodyPr/>
        <a:lstStyle/>
        <a:p>
          <a:endParaRPr lang="en-US"/>
        </a:p>
      </dgm:t>
    </dgm:pt>
    <dgm:pt modelId="{0E150645-FFB3-4BE1-BDC8-C77D7ED938F8}">
      <dgm:prSet phldrT="[Văn bản]"/>
      <dgm:spPr/>
      <dgm:t>
        <a:bodyPr/>
        <a:lstStyle/>
        <a:p>
          <a:r>
            <a:rPr lang="en-US" smtClean="0"/>
            <a:t>Scrum master</a:t>
          </a:r>
          <a:endParaRPr lang="en-US"/>
        </a:p>
      </dgm:t>
    </dgm:pt>
    <dgm:pt modelId="{3730991F-8D65-427B-AB58-7A1C083C6D2F}" type="parTrans" cxnId="{20318A39-0342-4A04-84D8-0DA62B0E0126}">
      <dgm:prSet/>
      <dgm:spPr/>
      <dgm:t>
        <a:bodyPr/>
        <a:lstStyle/>
        <a:p>
          <a:endParaRPr lang="en-US"/>
        </a:p>
      </dgm:t>
    </dgm:pt>
    <dgm:pt modelId="{A54799F8-755C-417F-9B72-D86FF9C9378A}" type="sibTrans" cxnId="{20318A39-0342-4A04-84D8-0DA62B0E0126}">
      <dgm:prSet/>
      <dgm:spPr/>
      <dgm:t>
        <a:bodyPr/>
        <a:lstStyle/>
        <a:p>
          <a:endParaRPr lang="en-US"/>
        </a:p>
      </dgm:t>
    </dgm:pt>
    <dgm:pt modelId="{EC3C80D6-FE19-4B7C-BA2E-F48221246C43}">
      <dgm:prSet phldrT="[Văn bản]"/>
      <dgm:spPr/>
      <dgm:t>
        <a:bodyPr/>
        <a:lstStyle/>
        <a:p>
          <a:r>
            <a:rPr lang="en-US" smtClean="0"/>
            <a:t>Product owner</a:t>
          </a:r>
          <a:endParaRPr lang="en-US"/>
        </a:p>
      </dgm:t>
    </dgm:pt>
    <dgm:pt modelId="{395BC228-25BE-40BC-8C5D-EE13C9BD8E64}" type="parTrans" cxnId="{5911D87E-4282-4085-9BBE-3B5E20B19308}">
      <dgm:prSet/>
      <dgm:spPr/>
      <dgm:t>
        <a:bodyPr/>
        <a:lstStyle/>
        <a:p>
          <a:endParaRPr lang="en-US"/>
        </a:p>
      </dgm:t>
    </dgm:pt>
    <dgm:pt modelId="{6722926D-F566-417E-BAD2-FBB06BAFB6F8}" type="sibTrans" cxnId="{5911D87E-4282-4085-9BBE-3B5E20B19308}">
      <dgm:prSet/>
      <dgm:spPr/>
      <dgm:t>
        <a:bodyPr/>
        <a:lstStyle/>
        <a:p>
          <a:endParaRPr lang="en-US"/>
        </a:p>
      </dgm:t>
    </dgm:pt>
    <dgm:pt modelId="{F8183C76-12BC-44AC-B546-86B771EE6CA4}">
      <dgm:prSet phldrT="[Văn bản]"/>
      <dgm:spPr/>
      <dgm:t>
        <a:bodyPr/>
        <a:lstStyle/>
        <a:p>
          <a:r>
            <a:rPr lang="en-US" smtClean="0"/>
            <a:t>Scrum team</a:t>
          </a:r>
          <a:endParaRPr lang="en-US"/>
        </a:p>
      </dgm:t>
    </dgm:pt>
    <dgm:pt modelId="{6F1AEA1C-4C32-4A74-BA91-5D5AB9ABE516}" type="parTrans" cxnId="{92B9505B-9B11-47FE-BA2C-7DFB01AABDB6}">
      <dgm:prSet/>
      <dgm:spPr/>
      <dgm:t>
        <a:bodyPr/>
        <a:lstStyle/>
        <a:p>
          <a:endParaRPr lang="en-US"/>
        </a:p>
      </dgm:t>
    </dgm:pt>
    <dgm:pt modelId="{EEE38048-23FA-43A8-9CB6-06B75D3D865F}" type="sibTrans" cxnId="{92B9505B-9B11-47FE-BA2C-7DFB01AABDB6}">
      <dgm:prSet/>
      <dgm:spPr/>
      <dgm:t>
        <a:bodyPr/>
        <a:lstStyle/>
        <a:p>
          <a:endParaRPr lang="en-US"/>
        </a:p>
      </dgm:t>
    </dgm:pt>
    <dgm:pt modelId="{71531AFF-D7E4-422E-BC78-6ED90F0C1D01}" type="pres">
      <dgm:prSet presAssocID="{893956CA-BA9B-463D-B025-EEC95EF72979}" presName="diagram" presStyleCnt="0">
        <dgm:presLayoutVars>
          <dgm:dir/>
          <dgm:resizeHandles val="exact"/>
        </dgm:presLayoutVars>
      </dgm:prSet>
      <dgm:spPr/>
      <dgm:t>
        <a:bodyPr/>
        <a:lstStyle/>
        <a:p>
          <a:endParaRPr lang="en-US"/>
        </a:p>
      </dgm:t>
    </dgm:pt>
    <dgm:pt modelId="{ACDCE8D9-A80B-4605-A21D-62E1DF13A790}" type="pres">
      <dgm:prSet presAssocID="{0E150645-FFB3-4BE1-BDC8-C77D7ED938F8}" presName="node" presStyleLbl="node1" presStyleIdx="0" presStyleCnt="3">
        <dgm:presLayoutVars>
          <dgm:bulletEnabled val="1"/>
        </dgm:presLayoutVars>
      </dgm:prSet>
      <dgm:spPr/>
      <dgm:t>
        <a:bodyPr/>
        <a:lstStyle/>
        <a:p>
          <a:endParaRPr lang="en-US"/>
        </a:p>
      </dgm:t>
    </dgm:pt>
    <dgm:pt modelId="{0A154727-E076-4EB2-A6BA-555448CAD49C}" type="pres">
      <dgm:prSet presAssocID="{A54799F8-755C-417F-9B72-D86FF9C9378A}" presName="sibTrans" presStyleCnt="0"/>
      <dgm:spPr/>
    </dgm:pt>
    <dgm:pt modelId="{07F57E09-0C6E-4F4A-A0ED-C29CA0603EED}" type="pres">
      <dgm:prSet presAssocID="{EC3C80D6-FE19-4B7C-BA2E-F48221246C43}" presName="node" presStyleLbl="node1" presStyleIdx="1" presStyleCnt="3">
        <dgm:presLayoutVars>
          <dgm:bulletEnabled val="1"/>
        </dgm:presLayoutVars>
      </dgm:prSet>
      <dgm:spPr/>
      <dgm:t>
        <a:bodyPr/>
        <a:lstStyle/>
        <a:p>
          <a:endParaRPr lang="en-US"/>
        </a:p>
      </dgm:t>
    </dgm:pt>
    <dgm:pt modelId="{D7D59226-7C88-41C3-9600-2253DF16E565}" type="pres">
      <dgm:prSet presAssocID="{6722926D-F566-417E-BAD2-FBB06BAFB6F8}" presName="sibTrans" presStyleCnt="0"/>
      <dgm:spPr/>
    </dgm:pt>
    <dgm:pt modelId="{DDDE26B9-31AE-40D8-80A3-EE3366FC3CAE}" type="pres">
      <dgm:prSet presAssocID="{F8183C76-12BC-44AC-B546-86B771EE6CA4}" presName="node" presStyleLbl="node1" presStyleIdx="2" presStyleCnt="3">
        <dgm:presLayoutVars>
          <dgm:bulletEnabled val="1"/>
        </dgm:presLayoutVars>
      </dgm:prSet>
      <dgm:spPr/>
      <dgm:t>
        <a:bodyPr/>
        <a:lstStyle/>
        <a:p>
          <a:endParaRPr lang="en-US"/>
        </a:p>
      </dgm:t>
    </dgm:pt>
  </dgm:ptLst>
  <dgm:cxnLst>
    <dgm:cxn modelId="{5911D87E-4282-4085-9BBE-3B5E20B19308}" srcId="{893956CA-BA9B-463D-B025-EEC95EF72979}" destId="{EC3C80D6-FE19-4B7C-BA2E-F48221246C43}" srcOrd="1" destOrd="0" parTransId="{395BC228-25BE-40BC-8C5D-EE13C9BD8E64}" sibTransId="{6722926D-F566-417E-BAD2-FBB06BAFB6F8}"/>
    <dgm:cxn modelId="{B6E8B01D-CB76-4972-B83D-11FC180BEF22}" type="presOf" srcId="{EC3C80D6-FE19-4B7C-BA2E-F48221246C43}" destId="{07F57E09-0C6E-4F4A-A0ED-C29CA0603EED}" srcOrd="0" destOrd="0" presId="urn:microsoft.com/office/officeart/2005/8/layout/default"/>
    <dgm:cxn modelId="{56DD6EA0-E9B0-4D9E-80C0-99412A475684}" type="presOf" srcId="{0E150645-FFB3-4BE1-BDC8-C77D7ED938F8}" destId="{ACDCE8D9-A80B-4605-A21D-62E1DF13A790}" srcOrd="0" destOrd="0" presId="urn:microsoft.com/office/officeart/2005/8/layout/default"/>
    <dgm:cxn modelId="{92B9505B-9B11-47FE-BA2C-7DFB01AABDB6}" srcId="{893956CA-BA9B-463D-B025-EEC95EF72979}" destId="{F8183C76-12BC-44AC-B546-86B771EE6CA4}" srcOrd="2" destOrd="0" parTransId="{6F1AEA1C-4C32-4A74-BA91-5D5AB9ABE516}" sibTransId="{EEE38048-23FA-43A8-9CB6-06B75D3D865F}"/>
    <dgm:cxn modelId="{20318A39-0342-4A04-84D8-0DA62B0E0126}" srcId="{893956CA-BA9B-463D-B025-EEC95EF72979}" destId="{0E150645-FFB3-4BE1-BDC8-C77D7ED938F8}" srcOrd="0" destOrd="0" parTransId="{3730991F-8D65-427B-AB58-7A1C083C6D2F}" sibTransId="{A54799F8-755C-417F-9B72-D86FF9C9378A}"/>
    <dgm:cxn modelId="{895C4A27-F450-4DBC-9193-ADDB86E4B2C8}" type="presOf" srcId="{F8183C76-12BC-44AC-B546-86B771EE6CA4}" destId="{DDDE26B9-31AE-40D8-80A3-EE3366FC3CAE}" srcOrd="0" destOrd="0" presId="urn:microsoft.com/office/officeart/2005/8/layout/default"/>
    <dgm:cxn modelId="{3D45272B-4E16-4824-BBF7-DCB215297A28}" type="presOf" srcId="{893956CA-BA9B-463D-B025-EEC95EF72979}" destId="{71531AFF-D7E4-422E-BC78-6ED90F0C1D01}" srcOrd="0" destOrd="0" presId="urn:microsoft.com/office/officeart/2005/8/layout/default"/>
    <dgm:cxn modelId="{5555AEE4-4D6F-4950-9031-8FE1ECDAACA8}" type="presParOf" srcId="{71531AFF-D7E4-422E-BC78-6ED90F0C1D01}" destId="{ACDCE8D9-A80B-4605-A21D-62E1DF13A790}" srcOrd="0" destOrd="0" presId="urn:microsoft.com/office/officeart/2005/8/layout/default"/>
    <dgm:cxn modelId="{A8201733-4B42-40F8-A1D8-7E6D20929CCE}" type="presParOf" srcId="{71531AFF-D7E4-422E-BC78-6ED90F0C1D01}" destId="{0A154727-E076-4EB2-A6BA-555448CAD49C}" srcOrd="1" destOrd="0" presId="urn:microsoft.com/office/officeart/2005/8/layout/default"/>
    <dgm:cxn modelId="{1F5D3009-6E57-459B-849F-4D789D9A08EA}" type="presParOf" srcId="{71531AFF-D7E4-422E-BC78-6ED90F0C1D01}" destId="{07F57E09-0C6E-4F4A-A0ED-C29CA0603EED}" srcOrd="2" destOrd="0" presId="urn:microsoft.com/office/officeart/2005/8/layout/default"/>
    <dgm:cxn modelId="{AD9A2C83-AF05-4207-A072-A3CF5E4BA462}" type="presParOf" srcId="{71531AFF-D7E4-422E-BC78-6ED90F0C1D01}" destId="{D7D59226-7C88-41C3-9600-2253DF16E565}" srcOrd="3" destOrd="0" presId="urn:microsoft.com/office/officeart/2005/8/layout/default"/>
    <dgm:cxn modelId="{96BF3E37-5BD4-46A2-800C-B9DE7CC4BE55}" type="presParOf" srcId="{71531AFF-D7E4-422E-BC78-6ED90F0C1D01}" destId="{DDDE26B9-31AE-40D8-80A3-EE3366FC3CAE}"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B30D52-95B3-431A-870D-D0E733B8C319}" type="doc">
      <dgm:prSet loTypeId="urn:microsoft.com/office/officeart/2005/8/layout/hList6" loCatId="list" qsTypeId="urn:microsoft.com/office/officeart/2005/8/quickstyle/simple4" qsCatId="simple" csTypeId="urn:microsoft.com/office/officeart/2005/8/colors/accent2_1" csCatId="accent2" phldr="1"/>
      <dgm:spPr/>
      <dgm:t>
        <a:bodyPr/>
        <a:lstStyle/>
        <a:p>
          <a:endParaRPr lang="en-US"/>
        </a:p>
      </dgm:t>
    </dgm:pt>
    <dgm:pt modelId="{0C19B61B-F0D9-4592-8DCD-5BDFAABAECC0}">
      <dgm:prSet phldrT="[Văn bản]"/>
      <dgm:spPr/>
      <dgm:t>
        <a:bodyPr/>
        <a:lstStyle/>
        <a:p>
          <a:r>
            <a:rPr lang="en-US" smtClean="0"/>
            <a:t>Thach Nguyen</a:t>
          </a:r>
          <a:endParaRPr lang="en-US"/>
        </a:p>
      </dgm:t>
    </dgm:pt>
    <dgm:pt modelId="{894385FC-3966-4CF5-883B-6036DF019C4D}" type="parTrans" cxnId="{998D136F-0100-47A7-A78E-79C9FE8B7947}">
      <dgm:prSet/>
      <dgm:spPr/>
      <dgm:t>
        <a:bodyPr/>
        <a:lstStyle/>
        <a:p>
          <a:endParaRPr lang="en-US"/>
        </a:p>
      </dgm:t>
    </dgm:pt>
    <dgm:pt modelId="{768E9367-95F8-49E4-BE2D-A6796780E3A5}" type="sibTrans" cxnId="{998D136F-0100-47A7-A78E-79C9FE8B7947}">
      <dgm:prSet/>
      <dgm:spPr/>
      <dgm:t>
        <a:bodyPr/>
        <a:lstStyle/>
        <a:p>
          <a:endParaRPr lang="en-US"/>
        </a:p>
      </dgm:t>
    </dgm:pt>
    <dgm:pt modelId="{50EC7216-EC05-47EE-BFD4-FED6D61579A2}">
      <dgm:prSet phldrT="[Văn bản]"/>
      <dgm:spPr/>
      <dgm:t>
        <a:bodyPr/>
        <a:lstStyle/>
        <a:p>
          <a:r>
            <a:rPr lang="en-US" smtClean="0"/>
            <a:t>Scrum master</a:t>
          </a:r>
          <a:endParaRPr lang="en-US"/>
        </a:p>
      </dgm:t>
    </dgm:pt>
    <dgm:pt modelId="{6425E640-D651-4CF0-8FED-470B8661DCDD}" type="parTrans" cxnId="{0AED64BB-1546-4C24-A436-92F2DF134BBC}">
      <dgm:prSet/>
      <dgm:spPr/>
      <dgm:t>
        <a:bodyPr/>
        <a:lstStyle/>
        <a:p>
          <a:endParaRPr lang="en-US"/>
        </a:p>
      </dgm:t>
    </dgm:pt>
    <dgm:pt modelId="{3571D269-6DCD-4079-8EB7-E07C0956C129}" type="sibTrans" cxnId="{0AED64BB-1546-4C24-A436-92F2DF134BBC}">
      <dgm:prSet/>
      <dgm:spPr/>
      <dgm:t>
        <a:bodyPr/>
        <a:lstStyle/>
        <a:p>
          <a:endParaRPr lang="en-US"/>
        </a:p>
      </dgm:t>
    </dgm:pt>
    <dgm:pt modelId="{689093CB-CB85-4029-B5D1-6D7B70796FC3}">
      <dgm:prSet phldrT="[Văn bản]"/>
      <dgm:spPr/>
      <dgm:t>
        <a:bodyPr/>
        <a:lstStyle/>
        <a:p>
          <a:r>
            <a:rPr lang="en-US" smtClean="0"/>
            <a:t>Phuong Nguyen</a:t>
          </a:r>
          <a:endParaRPr lang="en-US"/>
        </a:p>
      </dgm:t>
    </dgm:pt>
    <dgm:pt modelId="{538BC44E-3903-4476-B54D-91937B634C8F}" type="parTrans" cxnId="{FCB59EF7-F3DD-46C7-A64F-2B8A3E3E827C}">
      <dgm:prSet/>
      <dgm:spPr/>
      <dgm:t>
        <a:bodyPr/>
        <a:lstStyle/>
        <a:p>
          <a:endParaRPr lang="en-US"/>
        </a:p>
      </dgm:t>
    </dgm:pt>
    <dgm:pt modelId="{70CB1F1B-AAC7-4F90-A2C2-18206DAEFE70}" type="sibTrans" cxnId="{FCB59EF7-F3DD-46C7-A64F-2B8A3E3E827C}">
      <dgm:prSet/>
      <dgm:spPr/>
      <dgm:t>
        <a:bodyPr/>
        <a:lstStyle/>
        <a:p>
          <a:endParaRPr lang="en-US"/>
        </a:p>
      </dgm:t>
    </dgm:pt>
    <dgm:pt modelId="{346F8A3A-2D80-4985-8828-C4D65E6D7F8D}">
      <dgm:prSet phldrT="[Văn bản]"/>
      <dgm:spPr/>
      <dgm:t>
        <a:bodyPr/>
        <a:lstStyle/>
        <a:p>
          <a:r>
            <a:rPr lang="en-US" smtClean="0"/>
            <a:t>Product owner</a:t>
          </a:r>
          <a:endParaRPr lang="en-US"/>
        </a:p>
      </dgm:t>
    </dgm:pt>
    <dgm:pt modelId="{8F1B63CD-80D8-45B5-805A-B042AAF884AC}" type="parTrans" cxnId="{36344F32-C524-4729-96D3-9A8991D3C6FC}">
      <dgm:prSet/>
      <dgm:spPr/>
      <dgm:t>
        <a:bodyPr/>
        <a:lstStyle/>
        <a:p>
          <a:endParaRPr lang="en-US"/>
        </a:p>
      </dgm:t>
    </dgm:pt>
    <dgm:pt modelId="{B6C1B71F-9489-40C0-B62B-E33064C3121F}" type="sibTrans" cxnId="{36344F32-C524-4729-96D3-9A8991D3C6FC}">
      <dgm:prSet/>
      <dgm:spPr/>
      <dgm:t>
        <a:bodyPr/>
        <a:lstStyle/>
        <a:p>
          <a:endParaRPr lang="en-US"/>
        </a:p>
      </dgm:t>
    </dgm:pt>
    <dgm:pt modelId="{54EFF5EF-BB3C-4FCC-B93A-3DA7C5ABB255}">
      <dgm:prSet phldrT="[Văn bản]"/>
      <dgm:spPr/>
      <dgm:t>
        <a:bodyPr/>
        <a:lstStyle/>
        <a:p>
          <a:r>
            <a:rPr lang="en-US" smtClean="0"/>
            <a:t>Viet Dang</a:t>
          </a:r>
          <a:endParaRPr lang="en-US"/>
        </a:p>
      </dgm:t>
    </dgm:pt>
    <dgm:pt modelId="{5B722907-A932-4FEF-A7A9-E0DACFFB349A}" type="parTrans" cxnId="{F51FC728-96A2-48C8-88AF-D3D15CF1972F}">
      <dgm:prSet/>
      <dgm:spPr/>
      <dgm:t>
        <a:bodyPr/>
        <a:lstStyle/>
        <a:p>
          <a:endParaRPr lang="en-US"/>
        </a:p>
      </dgm:t>
    </dgm:pt>
    <dgm:pt modelId="{5B88EFE3-CB6A-41B6-9A25-BF23C37DCD9A}" type="sibTrans" cxnId="{F51FC728-96A2-48C8-88AF-D3D15CF1972F}">
      <dgm:prSet/>
      <dgm:spPr/>
      <dgm:t>
        <a:bodyPr/>
        <a:lstStyle/>
        <a:p>
          <a:endParaRPr lang="en-US"/>
        </a:p>
      </dgm:t>
    </dgm:pt>
    <dgm:pt modelId="{205A2A90-23FD-48ED-9A41-2BF6C52C0FD0}">
      <dgm:prSet phldrT="[Văn bản]"/>
      <dgm:spPr/>
      <dgm:t>
        <a:bodyPr/>
        <a:lstStyle/>
        <a:p>
          <a:r>
            <a:rPr lang="en-US" smtClean="0"/>
            <a:t>Scrum member</a:t>
          </a:r>
          <a:endParaRPr lang="en-US"/>
        </a:p>
      </dgm:t>
    </dgm:pt>
    <dgm:pt modelId="{FD50CF06-EAB3-40ED-A60B-5723A1D6A9CF}" type="parTrans" cxnId="{4614BC55-1967-4B3C-8AAA-C62A0878A024}">
      <dgm:prSet/>
      <dgm:spPr/>
      <dgm:t>
        <a:bodyPr/>
        <a:lstStyle/>
        <a:p>
          <a:endParaRPr lang="en-US"/>
        </a:p>
      </dgm:t>
    </dgm:pt>
    <dgm:pt modelId="{CA3431A6-5267-4D05-B122-A07842F02875}" type="sibTrans" cxnId="{4614BC55-1967-4B3C-8AAA-C62A0878A024}">
      <dgm:prSet/>
      <dgm:spPr/>
      <dgm:t>
        <a:bodyPr/>
        <a:lstStyle/>
        <a:p>
          <a:endParaRPr lang="en-US"/>
        </a:p>
      </dgm:t>
    </dgm:pt>
    <dgm:pt modelId="{C452BC4C-4994-43D0-AA5A-C22670877584}">
      <dgm:prSet phldrT="[Văn bản]"/>
      <dgm:spPr/>
      <dgm:t>
        <a:bodyPr/>
        <a:lstStyle/>
        <a:p>
          <a:r>
            <a:rPr lang="en-US" smtClean="0"/>
            <a:t>Leader</a:t>
          </a:r>
          <a:endParaRPr lang="en-US"/>
        </a:p>
      </dgm:t>
    </dgm:pt>
    <dgm:pt modelId="{86479FB7-FD95-4DAF-B90D-3055C9BBE073}" type="parTrans" cxnId="{8F0C8CCB-924E-40EE-9C7E-B0C396712694}">
      <dgm:prSet/>
      <dgm:spPr/>
      <dgm:t>
        <a:bodyPr/>
        <a:lstStyle/>
        <a:p>
          <a:endParaRPr lang="en-US"/>
        </a:p>
      </dgm:t>
    </dgm:pt>
    <dgm:pt modelId="{E03104F6-B86A-4815-8E8F-D0715C263D94}" type="sibTrans" cxnId="{8F0C8CCB-924E-40EE-9C7E-B0C396712694}">
      <dgm:prSet/>
      <dgm:spPr/>
      <dgm:t>
        <a:bodyPr/>
        <a:lstStyle/>
        <a:p>
          <a:endParaRPr lang="en-US"/>
        </a:p>
      </dgm:t>
    </dgm:pt>
    <dgm:pt modelId="{E7A8B9B3-0D56-4D7F-9706-48C63412A097}">
      <dgm:prSet phldrT="[Văn bản]"/>
      <dgm:spPr/>
      <dgm:t>
        <a:bodyPr/>
        <a:lstStyle/>
        <a:p>
          <a:r>
            <a:rPr lang="en-US" smtClean="0"/>
            <a:t>Tester</a:t>
          </a:r>
          <a:endParaRPr lang="en-US"/>
        </a:p>
      </dgm:t>
    </dgm:pt>
    <dgm:pt modelId="{B9ABB259-9329-47E5-8595-792F26B658C9}" type="parTrans" cxnId="{6F2FFC60-48E6-49E9-8C83-19914CC22A3F}">
      <dgm:prSet/>
      <dgm:spPr/>
      <dgm:t>
        <a:bodyPr/>
        <a:lstStyle/>
        <a:p>
          <a:endParaRPr lang="en-US"/>
        </a:p>
      </dgm:t>
    </dgm:pt>
    <dgm:pt modelId="{EDE5A8EB-2035-4CD6-B5C8-68237DF48FA7}" type="sibTrans" cxnId="{6F2FFC60-48E6-49E9-8C83-19914CC22A3F}">
      <dgm:prSet/>
      <dgm:spPr/>
      <dgm:t>
        <a:bodyPr/>
        <a:lstStyle/>
        <a:p>
          <a:endParaRPr lang="en-US"/>
        </a:p>
      </dgm:t>
    </dgm:pt>
    <dgm:pt modelId="{096751C5-16BF-4CBA-8D75-20A310F80C5E}" type="pres">
      <dgm:prSet presAssocID="{19B30D52-95B3-431A-870D-D0E733B8C319}" presName="Name0" presStyleCnt="0">
        <dgm:presLayoutVars>
          <dgm:dir/>
          <dgm:resizeHandles val="exact"/>
        </dgm:presLayoutVars>
      </dgm:prSet>
      <dgm:spPr/>
      <dgm:t>
        <a:bodyPr/>
        <a:lstStyle/>
        <a:p>
          <a:endParaRPr lang="en-US"/>
        </a:p>
      </dgm:t>
    </dgm:pt>
    <dgm:pt modelId="{8BC26ACF-3321-471B-AC05-AC40D71C1C79}" type="pres">
      <dgm:prSet presAssocID="{0C19B61B-F0D9-4592-8DCD-5BDFAABAECC0}" presName="node" presStyleLbl="node1" presStyleIdx="0" presStyleCnt="3">
        <dgm:presLayoutVars>
          <dgm:bulletEnabled val="1"/>
        </dgm:presLayoutVars>
      </dgm:prSet>
      <dgm:spPr/>
      <dgm:t>
        <a:bodyPr/>
        <a:lstStyle/>
        <a:p>
          <a:endParaRPr lang="en-US"/>
        </a:p>
      </dgm:t>
    </dgm:pt>
    <dgm:pt modelId="{F3720ED5-E2FF-4707-8814-025DE303A94A}" type="pres">
      <dgm:prSet presAssocID="{768E9367-95F8-49E4-BE2D-A6796780E3A5}" presName="sibTrans" presStyleCnt="0"/>
      <dgm:spPr/>
    </dgm:pt>
    <dgm:pt modelId="{F3F48ED7-FC99-4037-ADE7-CA566CAEB4C8}" type="pres">
      <dgm:prSet presAssocID="{689093CB-CB85-4029-B5D1-6D7B70796FC3}" presName="node" presStyleLbl="node1" presStyleIdx="1" presStyleCnt="3" custScaleX="115251">
        <dgm:presLayoutVars>
          <dgm:bulletEnabled val="1"/>
        </dgm:presLayoutVars>
      </dgm:prSet>
      <dgm:spPr/>
      <dgm:t>
        <a:bodyPr/>
        <a:lstStyle/>
        <a:p>
          <a:endParaRPr lang="en-US"/>
        </a:p>
      </dgm:t>
    </dgm:pt>
    <dgm:pt modelId="{1A38F406-85CB-4959-B1B7-B29E3560E1B4}" type="pres">
      <dgm:prSet presAssocID="{70CB1F1B-AAC7-4F90-A2C2-18206DAEFE70}" presName="sibTrans" presStyleCnt="0"/>
      <dgm:spPr/>
    </dgm:pt>
    <dgm:pt modelId="{0528EE40-4B30-4435-A047-C4EDE18391E5}" type="pres">
      <dgm:prSet presAssocID="{54EFF5EF-BB3C-4FCC-B93A-3DA7C5ABB255}" presName="node" presStyleLbl="node1" presStyleIdx="2" presStyleCnt="3">
        <dgm:presLayoutVars>
          <dgm:bulletEnabled val="1"/>
        </dgm:presLayoutVars>
      </dgm:prSet>
      <dgm:spPr/>
      <dgm:t>
        <a:bodyPr/>
        <a:lstStyle/>
        <a:p>
          <a:endParaRPr lang="en-US"/>
        </a:p>
      </dgm:t>
    </dgm:pt>
  </dgm:ptLst>
  <dgm:cxnLst>
    <dgm:cxn modelId="{32C818D0-9DFB-4EF5-8C44-215882697EE9}" type="presOf" srcId="{19B30D52-95B3-431A-870D-D0E733B8C319}" destId="{096751C5-16BF-4CBA-8D75-20A310F80C5E}" srcOrd="0" destOrd="0" presId="urn:microsoft.com/office/officeart/2005/8/layout/hList6"/>
    <dgm:cxn modelId="{4614BC55-1967-4B3C-8AAA-C62A0878A024}" srcId="{54EFF5EF-BB3C-4FCC-B93A-3DA7C5ABB255}" destId="{205A2A90-23FD-48ED-9A41-2BF6C52C0FD0}" srcOrd="0" destOrd="0" parTransId="{FD50CF06-EAB3-40ED-A60B-5723A1D6A9CF}" sibTransId="{CA3431A6-5267-4D05-B122-A07842F02875}"/>
    <dgm:cxn modelId="{D2E9133D-939E-4AA7-BB0C-9B8000414C47}" type="presOf" srcId="{50EC7216-EC05-47EE-BFD4-FED6D61579A2}" destId="{8BC26ACF-3321-471B-AC05-AC40D71C1C79}" srcOrd="0" destOrd="2" presId="urn:microsoft.com/office/officeart/2005/8/layout/hList6"/>
    <dgm:cxn modelId="{6F2FFC60-48E6-49E9-8C83-19914CC22A3F}" srcId="{54EFF5EF-BB3C-4FCC-B93A-3DA7C5ABB255}" destId="{E7A8B9B3-0D56-4D7F-9706-48C63412A097}" srcOrd="1" destOrd="0" parTransId="{B9ABB259-9329-47E5-8595-792F26B658C9}" sibTransId="{EDE5A8EB-2035-4CD6-B5C8-68237DF48FA7}"/>
    <dgm:cxn modelId="{36344F32-C524-4729-96D3-9A8991D3C6FC}" srcId="{689093CB-CB85-4029-B5D1-6D7B70796FC3}" destId="{346F8A3A-2D80-4985-8828-C4D65E6D7F8D}" srcOrd="0" destOrd="0" parTransId="{8F1B63CD-80D8-45B5-805A-B042AAF884AC}" sibTransId="{B6C1B71F-9489-40C0-B62B-E33064C3121F}"/>
    <dgm:cxn modelId="{84A7A1CE-DAA4-4D48-8961-530F743A415F}" type="presOf" srcId="{205A2A90-23FD-48ED-9A41-2BF6C52C0FD0}" destId="{0528EE40-4B30-4435-A047-C4EDE18391E5}" srcOrd="0" destOrd="1" presId="urn:microsoft.com/office/officeart/2005/8/layout/hList6"/>
    <dgm:cxn modelId="{FCB59EF7-F3DD-46C7-A64F-2B8A3E3E827C}" srcId="{19B30D52-95B3-431A-870D-D0E733B8C319}" destId="{689093CB-CB85-4029-B5D1-6D7B70796FC3}" srcOrd="1" destOrd="0" parTransId="{538BC44E-3903-4476-B54D-91937B634C8F}" sibTransId="{70CB1F1B-AAC7-4F90-A2C2-18206DAEFE70}"/>
    <dgm:cxn modelId="{998D136F-0100-47A7-A78E-79C9FE8B7947}" srcId="{19B30D52-95B3-431A-870D-D0E733B8C319}" destId="{0C19B61B-F0D9-4592-8DCD-5BDFAABAECC0}" srcOrd="0" destOrd="0" parTransId="{894385FC-3966-4CF5-883B-6036DF019C4D}" sibTransId="{768E9367-95F8-49E4-BE2D-A6796780E3A5}"/>
    <dgm:cxn modelId="{001BBAEC-1B4B-4787-842F-E49774F37EE8}" type="presOf" srcId="{346F8A3A-2D80-4985-8828-C4D65E6D7F8D}" destId="{F3F48ED7-FC99-4037-ADE7-CA566CAEB4C8}" srcOrd="0" destOrd="1" presId="urn:microsoft.com/office/officeart/2005/8/layout/hList6"/>
    <dgm:cxn modelId="{23933243-2FB5-4E84-B78C-F8CD2D551CDD}" type="presOf" srcId="{E7A8B9B3-0D56-4D7F-9706-48C63412A097}" destId="{0528EE40-4B30-4435-A047-C4EDE18391E5}" srcOrd="0" destOrd="2" presId="urn:microsoft.com/office/officeart/2005/8/layout/hList6"/>
    <dgm:cxn modelId="{45356BC4-3E82-4CB8-AA03-2AEEEF6108DA}" type="presOf" srcId="{54EFF5EF-BB3C-4FCC-B93A-3DA7C5ABB255}" destId="{0528EE40-4B30-4435-A047-C4EDE18391E5}" srcOrd="0" destOrd="0" presId="urn:microsoft.com/office/officeart/2005/8/layout/hList6"/>
    <dgm:cxn modelId="{8F0C8CCB-924E-40EE-9C7E-B0C396712694}" srcId="{0C19B61B-F0D9-4592-8DCD-5BDFAABAECC0}" destId="{C452BC4C-4994-43D0-AA5A-C22670877584}" srcOrd="0" destOrd="0" parTransId="{86479FB7-FD95-4DAF-B90D-3055C9BBE073}" sibTransId="{E03104F6-B86A-4815-8E8F-D0715C263D94}"/>
    <dgm:cxn modelId="{68C56165-53BD-4E89-AF7F-85FCABF906B8}" type="presOf" srcId="{0C19B61B-F0D9-4592-8DCD-5BDFAABAECC0}" destId="{8BC26ACF-3321-471B-AC05-AC40D71C1C79}" srcOrd="0" destOrd="0" presId="urn:microsoft.com/office/officeart/2005/8/layout/hList6"/>
    <dgm:cxn modelId="{0AED64BB-1546-4C24-A436-92F2DF134BBC}" srcId="{0C19B61B-F0D9-4592-8DCD-5BDFAABAECC0}" destId="{50EC7216-EC05-47EE-BFD4-FED6D61579A2}" srcOrd="1" destOrd="0" parTransId="{6425E640-D651-4CF0-8FED-470B8661DCDD}" sibTransId="{3571D269-6DCD-4079-8EB7-E07C0956C129}"/>
    <dgm:cxn modelId="{66F230F3-C81E-417B-A1C3-248565CE4FB2}" type="presOf" srcId="{689093CB-CB85-4029-B5D1-6D7B70796FC3}" destId="{F3F48ED7-FC99-4037-ADE7-CA566CAEB4C8}" srcOrd="0" destOrd="0" presId="urn:microsoft.com/office/officeart/2005/8/layout/hList6"/>
    <dgm:cxn modelId="{995D84A8-56EB-401F-8BBC-CEC214F36B0A}" type="presOf" srcId="{C452BC4C-4994-43D0-AA5A-C22670877584}" destId="{8BC26ACF-3321-471B-AC05-AC40D71C1C79}" srcOrd="0" destOrd="1" presId="urn:microsoft.com/office/officeart/2005/8/layout/hList6"/>
    <dgm:cxn modelId="{F51FC728-96A2-48C8-88AF-D3D15CF1972F}" srcId="{19B30D52-95B3-431A-870D-D0E733B8C319}" destId="{54EFF5EF-BB3C-4FCC-B93A-3DA7C5ABB255}" srcOrd="2" destOrd="0" parTransId="{5B722907-A932-4FEF-A7A9-E0DACFFB349A}" sibTransId="{5B88EFE3-CB6A-41B6-9A25-BF23C37DCD9A}"/>
    <dgm:cxn modelId="{37946C83-71D2-4DE4-8FAD-B9F8717EC487}" type="presParOf" srcId="{096751C5-16BF-4CBA-8D75-20A310F80C5E}" destId="{8BC26ACF-3321-471B-AC05-AC40D71C1C79}" srcOrd="0" destOrd="0" presId="urn:microsoft.com/office/officeart/2005/8/layout/hList6"/>
    <dgm:cxn modelId="{5DB22770-DF58-4377-8C5F-3B52AB5CF6EA}" type="presParOf" srcId="{096751C5-16BF-4CBA-8D75-20A310F80C5E}" destId="{F3720ED5-E2FF-4707-8814-025DE303A94A}" srcOrd="1" destOrd="0" presId="urn:microsoft.com/office/officeart/2005/8/layout/hList6"/>
    <dgm:cxn modelId="{B5A268D4-507A-4C82-BEC5-67DD2675B1F8}" type="presParOf" srcId="{096751C5-16BF-4CBA-8D75-20A310F80C5E}" destId="{F3F48ED7-FC99-4037-ADE7-CA566CAEB4C8}" srcOrd="2" destOrd="0" presId="urn:microsoft.com/office/officeart/2005/8/layout/hList6"/>
    <dgm:cxn modelId="{6F1082C4-2D27-4D42-9223-5D7FF0119D8B}" type="presParOf" srcId="{096751C5-16BF-4CBA-8D75-20A310F80C5E}" destId="{1A38F406-85CB-4959-B1B7-B29E3560E1B4}" srcOrd="3" destOrd="0" presId="urn:microsoft.com/office/officeart/2005/8/layout/hList6"/>
    <dgm:cxn modelId="{4448ABD6-E7EB-4C34-8157-F3F77385BBC8}" type="presParOf" srcId="{096751C5-16BF-4CBA-8D75-20A310F80C5E}" destId="{0528EE40-4B30-4435-A047-C4EDE18391E5}"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B30D52-95B3-431A-870D-D0E733B8C319}" type="doc">
      <dgm:prSet loTypeId="urn:microsoft.com/office/officeart/2005/8/layout/hList6" loCatId="list" qsTypeId="urn:microsoft.com/office/officeart/2005/8/quickstyle/simple4" qsCatId="simple" csTypeId="urn:microsoft.com/office/officeart/2005/8/colors/accent2_1" csCatId="accent2" phldr="1"/>
      <dgm:spPr/>
      <dgm:t>
        <a:bodyPr/>
        <a:lstStyle/>
        <a:p>
          <a:endParaRPr lang="en-US"/>
        </a:p>
      </dgm:t>
    </dgm:pt>
    <dgm:pt modelId="{0C19B61B-F0D9-4592-8DCD-5BDFAABAECC0}">
      <dgm:prSet phldrT="[Văn bản]"/>
      <dgm:spPr/>
      <dgm:t>
        <a:bodyPr/>
        <a:lstStyle/>
        <a:p>
          <a:r>
            <a:rPr lang="en-US" smtClean="0"/>
            <a:t>Chanh Tran</a:t>
          </a:r>
          <a:endParaRPr lang="en-US"/>
        </a:p>
      </dgm:t>
    </dgm:pt>
    <dgm:pt modelId="{894385FC-3966-4CF5-883B-6036DF019C4D}" type="parTrans" cxnId="{998D136F-0100-47A7-A78E-79C9FE8B7947}">
      <dgm:prSet/>
      <dgm:spPr/>
      <dgm:t>
        <a:bodyPr/>
        <a:lstStyle/>
        <a:p>
          <a:endParaRPr lang="en-US"/>
        </a:p>
      </dgm:t>
    </dgm:pt>
    <dgm:pt modelId="{768E9367-95F8-49E4-BE2D-A6796780E3A5}" type="sibTrans" cxnId="{998D136F-0100-47A7-A78E-79C9FE8B7947}">
      <dgm:prSet/>
      <dgm:spPr/>
      <dgm:t>
        <a:bodyPr/>
        <a:lstStyle/>
        <a:p>
          <a:endParaRPr lang="en-US"/>
        </a:p>
      </dgm:t>
    </dgm:pt>
    <dgm:pt modelId="{50EC7216-EC05-47EE-BFD4-FED6D61579A2}">
      <dgm:prSet phldrT="[Văn bản]"/>
      <dgm:spPr/>
      <dgm:t>
        <a:bodyPr/>
        <a:lstStyle/>
        <a:p>
          <a:r>
            <a:rPr lang="en-US" smtClean="0"/>
            <a:t>Scrum member</a:t>
          </a:r>
          <a:endParaRPr lang="en-US"/>
        </a:p>
      </dgm:t>
    </dgm:pt>
    <dgm:pt modelId="{6425E640-D651-4CF0-8FED-470B8661DCDD}" type="parTrans" cxnId="{0AED64BB-1546-4C24-A436-92F2DF134BBC}">
      <dgm:prSet/>
      <dgm:spPr/>
      <dgm:t>
        <a:bodyPr/>
        <a:lstStyle/>
        <a:p>
          <a:endParaRPr lang="en-US"/>
        </a:p>
      </dgm:t>
    </dgm:pt>
    <dgm:pt modelId="{3571D269-6DCD-4079-8EB7-E07C0956C129}" type="sibTrans" cxnId="{0AED64BB-1546-4C24-A436-92F2DF134BBC}">
      <dgm:prSet/>
      <dgm:spPr/>
      <dgm:t>
        <a:bodyPr/>
        <a:lstStyle/>
        <a:p>
          <a:endParaRPr lang="en-US"/>
        </a:p>
      </dgm:t>
    </dgm:pt>
    <dgm:pt modelId="{1B38219B-A5E7-457E-AC64-F1C865991B06}">
      <dgm:prSet phldrT="[Văn bản]"/>
      <dgm:spPr/>
      <dgm:t>
        <a:bodyPr/>
        <a:lstStyle/>
        <a:p>
          <a:r>
            <a:rPr lang="en-US" smtClean="0"/>
            <a:t>Developer</a:t>
          </a:r>
          <a:endParaRPr lang="en-US"/>
        </a:p>
      </dgm:t>
    </dgm:pt>
    <dgm:pt modelId="{CEDB926C-E1C8-4B69-8638-83A81428FCB3}" type="parTrans" cxnId="{D8D66E8C-BB7F-4599-9C86-B166C72D3A37}">
      <dgm:prSet/>
      <dgm:spPr/>
      <dgm:t>
        <a:bodyPr/>
        <a:lstStyle/>
        <a:p>
          <a:endParaRPr lang="en-US"/>
        </a:p>
      </dgm:t>
    </dgm:pt>
    <dgm:pt modelId="{88794EDC-7610-4EC3-834F-C706CBEB195B}" type="sibTrans" cxnId="{D8D66E8C-BB7F-4599-9C86-B166C72D3A37}">
      <dgm:prSet/>
      <dgm:spPr/>
      <dgm:t>
        <a:bodyPr/>
        <a:lstStyle/>
        <a:p>
          <a:endParaRPr lang="en-US"/>
        </a:p>
      </dgm:t>
    </dgm:pt>
    <dgm:pt modelId="{689093CB-CB85-4029-B5D1-6D7B70796FC3}">
      <dgm:prSet phldrT="[Văn bản]"/>
      <dgm:spPr/>
      <dgm:t>
        <a:bodyPr/>
        <a:lstStyle/>
        <a:p>
          <a:r>
            <a:rPr lang="en-US" smtClean="0"/>
            <a:t>Quang Nguyen</a:t>
          </a:r>
          <a:endParaRPr lang="en-US"/>
        </a:p>
      </dgm:t>
    </dgm:pt>
    <dgm:pt modelId="{538BC44E-3903-4476-B54D-91937B634C8F}" type="parTrans" cxnId="{FCB59EF7-F3DD-46C7-A64F-2B8A3E3E827C}">
      <dgm:prSet/>
      <dgm:spPr/>
      <dgm:t>
        <a:bodyPr/>
        <a:lstStyle/>
        <a:p>
          <a:endParaRPr lang="en-US"/>
        </a:p>
      </dgm:t>
    </dgm:pt>
    <dgm:pt modelId="{70CB1F1B-AAC7-4F90-A2C2-18206DAEFE70}" type="sibTrans" cxnId="{FCB59EF7-F3DD-46C7-A64F-2B8A3E3E827C}">
      <dgm:prSet/>
      <dgm:spPr/>
      <dgm:t>
        <a:bodyPr/>
        <a:lstStyle/>
        <a:p>
          <a:endParaRPr lang="en-US"/>
        </a:p>
      </dgm:t>
    </dgm:pt>
    <dgm:pt modelId="{457B28B4-BF47-4456-8DF9-441343F67ADF}">
      <dgm:prSet phldrT="[Văn bản]"/>
      <dgm:spPr/>
      <dgm:t>
        <a:bodyPr/>
        <a:lstStyle/>
        <a:p>
          <a:r>
            <a:rPr lang="en-US" smtClean="0"/>
            <a:t>Scrum member</a:t>
          </a:r>
          <a:endParaRPr lang="en-US"/>
        </a:p>
      </dgm:t>
    </dgm:pt>
    <dgm:pt modelId="{4E351717-5AF0-4858-931A-02240C73F3F0}" type="parTrans" cxnId="{ECA2F6EA-3C1D-44CA-9F9D-10CBFBE6BB70}">
      <dgm:prSet/>
      <dgm:spPr/>
      <dgm:t>
        <a:bodyPr/>
        <a:lstStyle/>
        <a:p>
          <a:endParaRPr lang="en-US"/>
        </a:p>
      </dgm:t>
    </dgm:pt>
    <dgm:pt modelId="{46B74800-39B1-4486-A325-40C91BCDC42A}" type="sibTrans" cxnId="{ECA2F6EA-3C1D-44CA-9F9D-10CBFBE6BB70}">
      <dgm:prSet/>
      <dgm:spPr/>
      <dgm:t>
        <a:bodyPr/>
        <a:lstStyle/>
        <a:p>
          <a:endParaRPr lang="en-US"/>
        </a:p>
      </dgm:t>
    </dgm:pt>
    <dgm:pt modelId="{54EFF5EF-BB3C-4FCC-B93A-3DA7C5ABB255}">
      <dgm:prSet phldrT="[Văn bản]"/>
      <dgm:spPr/>
      <dgm:t>
        <a:bodyPr/>
        <a:lstStyle/>
        <a:p>
          <a:r>
            <a:rPr lang="en-US" smtClean="0"/>
            <a:t>Tai </a:t>
          </a:r>
          <a:r>
            <a:rPr lang="en-US" smtClean="0"/>
            <a:t>Nguyen</a:t>
          </a:r>
          <a:endParaRPr lang="en-US"/>
        </a:p>
      </dgm:t>
    </dgm:pt>
    <dgm:pt modelId="{5B722907-A932-4FEF-A7A9-E0DACFFB349A}" type="parTrans" cxnId="{F51FC728-96A2-48C8-88AF-D3D15CF1972F}">
      <dgm:prSet/>
      <dgm:spPr/>
      <dgm:t>
        <a:bodyPr/>
        <a:lstStyle/>
        <a:p>
          <a:endParaRPr lang="en-US"/>
        </a:p>
      </dgm:t>
    </dgm:pt>
    <dgm:pt modelId="{5B88EFE3-CB6A-41B6-9A25-BF23C37DCD9A}" type="sibTrans" cxnId="{F51FC728-96A2-48C8-88AF-D3D15CF1972F}">
      <dgm:prSet/>
      <dgm:spPr/>
      <dgm:t>
        <a:bodyPr/>
        <a:lstStyle/>
        <a:p>
          <a:endParaRPr lang="en-US"/>
        </a:p>
      </dgm:t>
    </dgm:pt>
    <dgm:pt modelId="{205A2A90-23FD-48ED-9A41-2BF6C52C0FD0}">
      <dgm:prSet phldrT="[Văn bản]"/>
      <dgm:spPr/>
      <dgm:t>
        <a:bodyPr/>
        <a:lstStyle/>
        <a:p>
          <a:r>
            <a:rPr lang="en-US" smtClean="0"/>
            <a:t>Scrum member</a:t>
          </a:r>
          <a:endParaRPr lang="en-US"/>
        </a:p>
      </dgm:t>
    </dgm:pt>
    <dgm:pt modelId="{FD50CF06-EAB3-40ED-A60B-5723A1D6A9CF}" type="parTrans" cxnId="{4614BC55-1967-4B3C-8AAA-C62A0878A024}">
      <dgm:prSet/>
      <dgm:spPr/>
      <dgm:t>
        <a:bodyPr/>
        <a:lstStyle/>
        <a:p>
          <a:endParaRPr lang="en-US"/>
        </a:p>
      </dgm:t>
    </dgm:pt>
    <dgm:pt modelId="{CA3431A6-5267-4D05-B122-A07842F02875}" type="sibTrans" cxnId="{4614BC55-1967-4B3C-8AAA-C62A0878A024}">
      <dgm:prSet/>
      <dgm:spPr/>
      <dgm:t>
        <a:bodyPr/>
        <a:lstStyle/>
        <a:p>
          <a:endParaRPr lang="en-US"/>
        </a:p>
      </dgm:t>
    </dgm:pt>
    <dgm:pt modelId="{244264D7-F50D-42EF-8074-9E91948A6196}">
      <dgm:prSet phldrT="[Văn bản]"/>
      <dgm:spPr/>
      <dgm:t>
        <a:bodyPr/>
        <a:lstStyle/>
        <a:p>
          <a:r>
            <a:rPr lang="en-US" smtClean="0"/>
            <a:t>Developer</a:t>
          </a:r>
          <a:endParaRPr lang="en-US"/>
        </a:p>
      </dgm:t>
    </dgm:pt>
    <dgm:pt modelId="{EEC701EB-8849-4FB3-A89F-87E65A15C2FC}" type="parTrans" cxnId="{C1B76EAB-8BBD-4B90-89B4-4719E5C3344A}">
      <dgm:prSet/>
      <dgm:spPr/>
      <dgm:t>
        <a:bodyPr/>
        <a:lstStyle/>
        <a:p>
          <a:endParaRPr lang="en-US"/>
        </a:p>
      </dgm:t>
    </dgm:pt>
    <dgm:pt modelId="{FC550106-BB6E-4A15-BA37-2F2A55A9381C}" type="sibTrans" cxnId="{C1B76EAB-8BBD-4B90-89B4-4719E5C3344A}">
      <dgm:prSet/>
      <dgm:spPr/>
      <dgm:t>
        <a:bodyPr/>
        <a:lstStyle/>
        <a:p>
          <a:endParaRPr lang="en-US"/>
        </a:p>
      </dgm:t>
    </dgm:pt>
    <dgm:pt modelId="{B5074228-E175-42B3-B405-F45AF268EAC3}">
      <dgm:prSet phldrT="[Văn bản]"/>
      <dgm:spPr/>
      <dgm:t>
        <a:bodyPr/>
        <a:lstStyle/>
        <a:p>
          <a:r>
            <a:rPr lang="en-US" smtClean="0"/>
            <a:t>Tester</a:t>
          </a:r>
          <a:endParaRPr lang="en-US"/>
        </a:p>
      </dgm:t>
    </dgm:pt>
    <dgm:pt modelId="{D6E1A1FB-3237-43F4-91B8-260F11DF6238}" type="parTrans" cxnId="{B9F02353-1418-4346-8860-64845C54C27E}">
      <dgm:prSet/>
      <dgm:spPr/>
      <dgm:t>
        <a:bodyPr/>
        <a:lstStyle/>
        <a:p>
          <a:endParaRPr lang="en-US"/>
        </a:p>
      </dgm:t>
    </dgm:pt>
    <dgm:pt modelId="{66674BCE-EDA8-4987-BB23-D13E3B54113F}" type="sibTrans" cxnId="{B9F02353-1418-4346-8860-64845C54C27E}">
      <dgm:prSet/>
      <dgm:spPr/>
      <dgm:t>
        <a:bodyPr/>
        <a:lstStyle/>
        <a:p>
          <a:endParaRPr lang="en-US"/>
        </a:p>
      </dgm:t>
    </dgm:pt>
    <dgm:pt modelId="{096751C5-16BF-4CBA-8D75-20A310F80C5E}" type="pres">
      <dgm:prSet presAssocID="{19B30D52-95B3-431A-870D-D0E733B8C319}" presName="Name0" presStyleCnt="0">
        <dgm:presLayoutVars>
          <dgm:dir/>
          <dgm:resizeHandles val="exact"/>
        </dgm:presLayoutVars>
      </dgm:prSet>
      <dgm:spPr/>
      <dgm:t>
        <a:bodyPr/>
        <a:lstStyle/>
        <a:p>
          <a:endParaRPr lang="en-US"/>
        </a:p>
      </dgm:t>
    </dgm:pt>
    <dgm:pt modelId="{8BC26ACF-3321-471B-AC05-AC40D71C1C79}" type="pres">
      <dgm:prSet presAssocID="{0C19B61B-F0D9-4592-8DCD-5BDFAABAECC0}" presName="node" presStyleLbl="node1" presStyleIdx="0" presStyleCnt="3">
        <dgm:presLayoutVars>
          <dgm:bulletEnabled val="1"/>
        </dgm:presLayoutVars>
      </dgm:prSet>
      <dgm:spPr/>
      <dgm:t>
        <a:bodyPr/>
        <a:lstStyle/>
        <a:p>
          <a:endParaRPr lang="en-US"/>
        </a:p>
      </dgm:t>
    </dgm:pt>
    <dgm:pt modelId="{F3720ED5-E2FF-4707-8814-025DE303A94A}" type="pres">
      <dgm:prSet presAssocID="{768E9367-95F8-49E4-BE2D-A6796780E3A5}" presName="sibTrans" presStyleCnt="0"/>
      <dgm:spPr/>
    </dgm:pt>
    <dgm:pt modelId="{F3F48ED7-FC99-4037-ADE7-CA566CAEB4C8}" type="pres">
      <dgm:prSet presAssocID="{689093CB-CB85-4029-B5D1-6D7B70796FC3}" presName="node" presStyleLbl="node1" presStyleIdx="1" presStyleCnt="3">
        <dgm:presLayoutVars>
          <dgm:bulletEnabled val="1"/>
        </dgm:presLayoutVars>
      </dgm:prSet>
      <dgm:spPr/>
      <dgm:t>
        <a:bodyPr/>
        <a:lstStyle/>
        <a:p>
          <a:endParaRPr lang="en-US"/>
        </a:p>
      </dgm:t>
    </dgm:pt>
    <dgm:pt modelId="{1A38F406-85CB-4959-B1B7-B29E3560E1B4}" type="pres">
      <dgm:prSet presAssocID="{70CB1F1B-AAC7-4F90-A2C2-18206DAEFE70}" presName="sibTrans" presStyleCnt="0"/>
      <dgm:spPr/>
    </dgm:pt>
    <dgm:pt modelId="{0528EE40-4B30-4435-A047-C4EDE18391E5}" type="pres">
      <dgm:prSet presAssocID="{54EFF5EF-BB3C-4FCC-B93A-3DA7C5ABB255}" presName="node" presStyleLbl="node1" presStyleIdx="2" presStyleCnt="3">
        <dgm:presLayoutVars>
          <dgm:bulletEnabled val="1"/>
        </dgm:presLayoutVars>
      </dgm:prSet>
      <dgm:spPr/>
      <dgm:t>
        <a:bodyPr/>
        <a:lstStyle/>
        <a:p>
          <a:endParaRPr lang="en-US"/>
        </a:p>
      </dgm:t>
    </dgm:pt>
  </dgm:ptLst>
  <dgm:cxnLst>
    <dgm:cxn modelId="{4614BC55-1967-4B3C-8AAA-C62A0878A024}" srcId="{54EFF5EF-BB3C-4FCC-B93A-3DA7C5ABB255}" destId="{205A2A90-23FD-48ED-9A41-2BF6C52C0FD0}" srcOrd="0" destOrd="0" parTransId="{FD50CF06-EAB3-40ED-A60B-5723A1D6A9CF}" sibTransId="{CA3431A6-5267-4D05-B122-A07842F02875}"/>
    <dgm:cxn modelId="{8D20D4B6-F94F-42AA-81AD-F52542C7D772}" type="presOf" srcId="{B5074228-E175-42B3-B405-F45AF268EAC3}" destId="{0528EE40-4B30-4435-A047-C4EDE18391E5}" srcOrd="0" destOrd="2" presId="urn:microsoft.com/office/officeart/2005/8/layout/hList6"/>
    <dgm:cxn modelId="{686F10FE-7EAB-4D8A-BA58-AB51C4A7AC00}" type="presOf" srcId="{457B28B4-BF47-4456-8DF9-441343F67ADF}" destId="{F3F48ED7-FC99-4037-ADE7-CA566CAEB4C8}" srcOrd="0" destOrd="1" presId="urn:microsoft.com/office/officeart/2005/8/layout/hList6"/>
    <dgm:cxn modelId="{ECA2F6EA-3C1D-44CA-9F9D-10CBFBE6BB70}" srcId="{689093CB-CB85-4029-B5D1-6D7B70796FC3}" destId="{457B28B4-BF47-4456-8DF9-441343F67ADF}" srcOrd="0" destOrd="0" parTransId="{4E351717-5AF0-4858-931A-02240C73F3F0}" sibTransId="{46B74800-39B1-4486-A325-40C91BCDC42A}"/>
    <dgm:cxn modelId="{9118A2EB-5BF4-40FD-B6B0-CAE0A07FC643}" type="presOf" srcId="{1B38219B-A5E7-457E-AC64-F1C865991B06}" destId="{8BC26ACF-3321-471B-AC05-AC40D71C1C79}" srcOrd="0" destOrd="2" presId="urn:microsoft.com/office/officeart/2005/8/layout/hList6"/>
    <dgm:cxn modelId="{B9F02353-1418-4346-8860-64845C54C27E}" srcId="{54EFF5EF-BB3C-4FCC-B93A-3DA7C5ABB255}" destId="{B5074228-E175-42B3-B405-F45AF268EAC3}" srcOrd="1" destOrd="0" parTransId="{D6E1A1FB-3237-43F4-91B8-260F11DF6238}" sibTransId="{66674BCE-EDA8-4987-BB23-D13E3B54113F}"/>
    <dgm:cxn modelId="{C230310B-2248-46B4-8DF0-8ABF9C72C01F}" type="presOf" srcId="{689093CB-CB85-4029-B5D1-6D7B70796FC3}" destId="{F3F48ED7-FC99-4037-ADE7-CA566CAEB4C8}" srcOrd="0" destOrd="0" presId="urn:microsoft.com/office/officeart/2005/8/layout/hList6"/>
    <dgm:cxn modelId="{84316BE5-07FD-40A4-BF15-5F6EC6CAF4DD}" type="presOf" srcId="{19B30D52-95B3-431A-870D-D0E733B8C319}" destId="{096751C5-16BF-4CBA-8D75-20A310F80C5E}" srcOrd="0" destOrd="0" presId="urn:microsoft.com/office/officeart/2005/8/layout/hList6"/>
    <dgm:cxn modelId="{998D136F-0100-47A7-A78E-79C9FE8B7947}" srcId="{19B30D52-95B3-431A-870D-D0E733B8C319}" destId="{0C19B61B-F0D9-4592-8DCD-5BDFAABAECC0}" srcOrd="0" destOrd="0" parTransId="{894385FC-3966-4CF5-883B-6036DF019C4D}" sibTransId="{768E9367-95F8-49E4-BE2D-A6796780E3A5}"/>
    <dgm:cxn modelId="{FCB59EF7-F3DD-46C7-A64F-2B8A3E3E827C}" srcId="{19B30D52-95B3-431A-870D-D0E733B8C319}" destId="{689093CB-CB85-4029-B5D1-6D7B70796FC3}" srcOrd="1" destOrd="0" parTransId="{538BC44E-3903-4476-B54D-91937B634C8F}" sibTransId="{70CB1F1B-AAC7-4F90-A2C2-18206DAEFE70}"/>
    <dgm:cxn modelId="{C2700FA5-3061-4EB4-A692-51ADDAF0A798}" type="presOf" srcId="{54EFF5EF-BB3C-4FCC-B93A-3DA7C5ABB255}" destId="{0528EE40-4B30-4435-A047-C4EDE18391E5}" srcOrd="0" destOrd="0" presId="urn:microsoft.com/office/officeart/2005/8/layout/hList6"/>
    <dgm:cxn modelId="{7A7EBE63-9061-473F-A5A4-A1277E9D4CF6}" type="presOf" srcId="{205A2A90-23FD-48ED-9A41-2BF6C52C0FD0}" destId="{0528EE40-4B30-4435-A047-C4EDE18391E5}" srcOrd="0" destOrd="1" presId="urn:microsoft.com/office/officeart/2005/8/layout/hList6"/>
    <dgm:cxn modelId="{3D06E93E-6628-4E18-85CB-BDCDCF9D650C}" type="presOf" srcId="{50EC7216-EC05-47EE-BFD4-FED6D61579A2}" destId="{8BC26ACF-3321-471B-AC05-AC40D71C1C79}" srcOrd="0" destOrd="1" presId="urn:microsoft.com/office/officeart/2005/8/layout/hList6"/>
    <dgm:cxn modelId="{8B6F51DD-A2CC-402C-8397-B56A434AAA3D}" type="presOf" srcId="{0C19B61B-F0D9-4592-8DCD-5BDFAABAECC0}" destId="{8BC26ACF-3321-471B-AC05-AC40D71C1C79}" srcOrd="0" destOrd="0" presId="urn:microsoft.com/office/officeart/2005/8/layout/hList6"/>
    <dgm:cxn modelId="{D8D66E8C-BB7F-4599-9C86-B166C72D3A37}" srcId="{0C19B61B-F0D9-4592-8DCD-5BDFAABAECC0}" destId="{1B38219B-A5E7-457E-AC64-F1C865991B06}" srcOrd="1" destOrd="0" parTransId="{CEDB926C-E1C8-4B69-8638-83A81428FCB3}" sibTransId="{88794EDC-7610-4EC3-834F-C706CBEB195B}"/>
    <dgm:cxn modelId="{0AED64BB-1546-4C24-A436-92F2DF134BBC}" srcId="{0C19B61B-F0D9-4592-8DCD-5BDFAABAECC0}" destId="{50EC7216-EC05-47EE-BFD4-FED6D61579A2}" srcOrd="0" destOrd="0" parTransId="{6425E640-D651-4CF0-8FED-470B8661DCDD}" sibTransId="{3571D269-6DCD-4079-8EB7-E07C0956C129}"/>
    <dgm:cxn modelId="{CE5D78E0-E0E7-47C4-A741-9148CE608AE3}" type="presOf" srcId="{244264D7-F50D-42EF-8074-9E91948A6196}" destId="{F3F48ED7-FC99-4037-ADE7-CA566CAEB4C8}" srcOrd="0" destOrd="2" presId="urn:microsoft.com/office/officeart/2005/8/layout/hList6"/>
    <dgm:cxn modelId="{F51FC728-96A2-48C8-88AF-D3D15CF1972F}" srcId="{19B30D52-95B3-431A-870D-D0E733B8C319}" destId="{54EFF5EF-BB3C-4FCC-B93A-3DA7C5ABB255}" srcOrd="2" destOrd="0" parTransId="{5B722907-A932-4FEF-A7A9-E0DACFFB349A}" sibTransId="{5B88EFE3-CB6A-41B6-9A25-BF23C37DCD9A}"/>
    <dgm:cxn modelId="{C1B76EAB-8BBD-4B90-89B4-4719E5C3344A}" srcId="{689093CB-CB85-4029-B5D1-6D7B70796FC3}" destId="{244264D7-F50D-42EF-8074-9E91948A6196}" srcOrd="1" destOrd="0" parTransId="{EEC701EB-8849-4FB3-A89F-87E65A15C2FC}" sibTransId="{FC550106-BB6E-4A15-BA37-2F2A55A9381C}"/>
    <dgm:cxn modelId="{3F936EB9-A6DD-41AA-88AB-4F0201CC02E0}" type="presParOf" srcId="{096751C5-16BF-4CBA-8D75-20A310F80C5E}" destId="{8BC26ACF-3321-471B-AC05-AC40D71C1C79}" srcOrd="0" destOrd="0" presId="urn:microsoft.com/office/officeart/2005/8/layout/hList6"/>
    <dgm:cxn modelId="{38B8F7AA-E2F4-456F-BFD0-B09465AA688A}" type="presParOf" srcId="{096751C5-16BF-4CBA-8D75-20A310F80C5E}" destId="{F3720ED5-E2FF-4707-8814-025DE303A94A}" srcOrd="1" destOrd="0" presId="urn:microsoft.com/office/officeart/2005/8/layout/hList6"/>
    <dgm:cxn modelId="{BC24AC0E-0133-42DC-B9D4-A849F60A8493}" type="presParOf" srcId="{096751C5-16BF-4CBA-8D75-20A310F80C5E}" destId="{F3F48ED7-FC99-4037-ADE7-CA566CAEB4C8}" srcOrd="2" destOrd="0" presId="urn:microsoft.com/office/officeart/2005/8/layout/hList6"/>
    <dgm:cxn modelId="{B43EF518-799E-4441-9093-5812B59E8BEE}" type="presParOf" srcId="{096751C5-16BF-4CBA-8D75-20A310F80C5E}" destId="{1A38F406-85CB-4959-B1B7-B29E3560E1B4}" srcOrd="3" destOrd="0" presId="urn:microsoft.com/office/officeart/2005/8/layout/hList6"/>
    <dgm:cxn modelId="{1C51BB47-7B19-4EE9-BB24-B57C13184217}" type="presParOf" srcId="{096751C5-16BF-4CBA-8D75-20A310F80C5E}" destId="{0528EE40-4B30-4435-A047-C4EDE18391E5}"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B30D52-95B3-431A-870D-D0E733B8C319}" type="doc">
      <dgm:prSet loTypeId="urn:microsoft.com/office/officeart/2005/8/layout/hList6" loCatId="list" qsTypeId="urn:microsoft.com/office/officeart/2005/8/quickstyle/simple4" qsCatId="simple" csTypeId="urn:microsoft.com/office/officeart/2005/8/colors/accent2_1" csCatId="accent2" phldr="1"/>
      <dgm:spPr/>
      <dgm:t>
        <a:bodyPr/>
        <a:lstStyle/>
        <a:p>
          <a:endParaRPr lang="en-US"/>
        </a:p>
      </dgm:t>
    </dgm:pt>
    <dgm:pt modelId="{0C19B61B-F0D9-4592-8DCD-5BDFAABAECC0}">
      <dgm:prSet phldrT="[Văn bản]"/>
      <dgm:spPr/>
      <dgm:t>
        <a:bodyPr/>
        <a:lstStyle/>
        <a:p>
          <a:r>
            <a:rPr lang="en-US" smtClean="0"/>
            <a:t>Thach Nguyen</a:t>
          </a:r>
          <a:endParaRPr lang="en-US"/>
        </a:p>
      </dgm:t>
    </dgm:pt>
    <dgm:pt modelId="{894385FC-3966-4CF5-883B-6036DF019C4D}" type="parTrans" cxnId="{998D136F-0100-47A7-A78E-79C9FE8B7947}">
      <dgm:prSet/>
      <dgm:spPr/>
      <dgm:t>
        <a:bodyPr/>
        <a:lstStyle/>
        <a:p>
          <a:endParaRPr lang="en-US"/>
        </a:p>
      </dgm:t>
    </dgm:pt>
    <dgm:pt modelId="{768E9367-95F8-49E4-BE2D-A6796780E3A5}" type="sibTrans" cxnId="{998D136F-0100-47A7-A78E-79C9FE8B7947}">
      <dgm:prSet/>
      <dgm:spPr/>
      <dgm:t>
        <a:bodyPr/>
        <a:lstStyle/>
        <a:p>
          <a:endParaRPr lang="en-US"/>
        </a:p>
      </dgm:t>
    </dgm:pt>
    <dgm:pt modelId="{50EC7216-EC05-47EE-BFD4-FED6D61579A2}">
      <dgm:prSet phldrT="[Văn bản]"/>
      <dgm:spPr/>
      <dgm:t>
        <a:bodyPr/>
        <a:lstStyle/>
        <a:p>
          <a:r>
            <a:rPr lang="en-US" smtClean="0"/>
            <a:t>Scrum master</a:t>
          </a:r>
          <a:endParaRPr lang="en-US"/>
        </a:p>
      </dgm:t>
    </dgm:pt>
    <dgm:pt modelId="{6425E640-D651-4CF0-8FED-470B8661DCDD}" type="parTrans" cxnId="{0AED64BB-1546-4C24-A436-92F2DF134BBC}">
      <dgm:prSet/>
      <dgm:spPr/>
      <dgm:t>
        <a:bodyPr/>
        <a:lstStyle/>
        <a:p>
          <a:endParaRPr lang="en-US"/>
        </a:p>
      </dgm:t>
    </dgm:pt>
    <dgm:pt modelId="{3571D269-6DCD-4079-8EB7-E07C0956C129}" type="sibTrans" cxnId="{0AED64BB-1546-4C24-A436-92F2DF134BBC}">
      <dgm:prSet/>
      <dgm:spPr/>
      <dgm:t>
        <a:bodyPr/>
        <a:lstStyle/>
        <a:p>
          <a:endParaRPr lang="en-US"/>
        </a:p>
      </dgm:t>
    </dgm:pt>
    <dgm:pt modelId="{A78A8C87-626F-45DC-A924-5B0F310880F0}">
      <dgm:prSet phldrT="[Văn bản]"/>
      <dgm:spPr/>
      <dgm:t>
        <a:bodyPr/>
        <a:lstStyle/>
        <a:p>
          <a:r>
            <a:rPr lang="en-US" smtClean="0"/>
            <a:t>Leader</a:t>
          </a:r>
          <a:endParaRPr lang="en-US"/>
        </a:p>
      </dgm:t>
    </dgm:pt>
    <dgm:pt modelId="{A5BBDD21-C1D9-41A6-9331-D1AF9966293A}" type="parTrans" cxnId="{CE6A8082-1C02-47E8-A675-339D3FAF15EC}">
      <dgm:prSet/>
      <dgm:spPr/>
      <dgm:t>
        <a:bodyPr/>
        <a:lstStyle/>
        <a:p>
          <a:endParaRPr lang="en-US"/>
        </a:p>
      </dgm:t>
    </dgm:pt>
    <dgm:pt modelId="{937EBFB7-A0CB-48ED-8F12-0D09BD218283}" type="sibTrans" cxnId="{CE6A8082-1C02-47E8-A675-339D3FAF15EC}">
      <dgm:prSet/>
      <dgm:spPr/>
      <dgm:t>
        <a:bodyPr/>
        <a:lstStyle/>
        <a:p>
          <a:endParaRPr lang="en-US"/>
        </a:p>
      </dgm:t>
    </dgm:pt>
    <dgm:pt modelId="{096751C5-16BF-4CBA-8D75-20A310F80C5E}" type="pres">
      <dgm:prSet presAssocID="{19B30D52-95B3-431A-870D-D0E733B8C319}" presName="Name0" presStyleCnt="0">
        <dgm:presLayoutVars>
          <dgm:dir/>
          <dgm:resizeHandles val="exact"/>
        </dgm:presLayoutVars>
      </dgm:prSet>
      <dgm:spPr/>
      <dgm:t>
        <a:bodyPr/>
        <a:lstStyle/>
        <a:p>
          <a:endParaRPr lang="en-US"/>
        </a:p>
      </dgm:t>
    </dgm:pt>
    <dgm:pt modelId="{8BC26ACF-3321-471B-AC05-AC40D71C1C79}" type="pres">
      <dgm:prSet presAssocID="{0C19B61B-F0D9-4592-8DCD-5BDFAABAECC0}" presName="node" presStyleLbl="node1" presStyleIdx="0" presStyleCnt="1" custLinFactX="-77452" custLinFactNeighborX="-100000" custLinFactNeighborY="3353">
        <dgm:presLayoutVars>
          <dgm:bulletEnabled val="1"/>
        </dgm:presLayoutVars>
      </dgm:prSet>
      <dgm:spPr/>
      <dgm:t>
        <a:bodyPr/>
        <a:lstStyle/>
        <a:p>
          <a:endParaRPr lang="en-US"/>
        </a:p>
      </dgm:t>
    </dgm:pt>
  </dgm:ptLst>
  <dgm:cxnLst>
    <dgm:cxn modelId="{0AED64BB-1546-4C24-A436-92F2DF134BBC}" srcId="{0C19B61B-F0D9-4592-8DCD-5BDFAABAECC0}" destId="{50EC7216-EC05-47EE-BFD4-FED6D61579A2}" srcOrd="0" destOrd="0" parTransId="{6425E640-D651-4CF0-8FED-470B8661DCDD}" sibTransId="{3571D269-6DCD-4079-8EB7-E07C0956C129}"/>
    <dgm:cxn modelId="{CE6A8082-1C02-47E8-A675-339D3FAF15EC}" srcId="{0C19B61B-F0D9-4592-8DCD-5BDFAABAECC0}" destId="{A78A8C87-626F-45DC-A924-5B0F310880F0}" srcOrd="1" destOrd="0" parTransId="{A5BBDD21-C1D9-41A6-9331-D1AF9966293A}" sibTransId="{937EBFB7-A0CB-48ED-8F12-0D09BD218283}"/>
    <dgm:cxn modelId="{90585C71-C629-4E73-A58F-F6B3ABB6FFA5}" type="presOf" srcId="{19B30D52-95B3-431A-870D-D0E733B8C319}" destId="{096751C5-16BF-4CBA-8D75-20A310F80C5E}" srcOrd="0" destOrd="0" presId="urn:microsoft.com/office/officeart/2005/8/layout/hList6"/>
    <dgm:cxn modelId="{E2E4B6E8-4750-4660-B88B-1561E46013AE}" type="presOf" srcId="{50EC7216-EC05-47EE-BFD4-FED6D61579A2}" destId="{8BC26ACF-3321-471B-AC05-AC40D71C1C79}" srcOrd="0" destOrd="1" presId="urn:microsoft.com/office/officeart/2005/8/layout/hList6"/>
    <dgm:cxn modelId="{2BFF70F9-3906-4323-A295-AAAA42BAB360}" type="presOf" srcId="{0C19B61B-F0D9-4592-8DCD-5BDFAABAECC0}" destId="{8BC26ACF-3321-471B-AC05-AC40D71C1C79}" srcOrd="0" destOrd="0" presId="urn:microsoft.com/office/officeart/2005/8/layout/hList6"/>
    <dgm:cxn modelId="{9F1EAC7E-897E-4D57-8C8D-ABB0B2C14DC5}" type="presOf" srcId="{A78A8C87-626F-45DC-A924-5B0F310880F0}" destId="{8BC26ACF-3321-471B-AC05-AC40D71C1C79}" srcOrd="0" destOrd="2" presId="urn:microsoft.com/office/officeart/2005/8/layout/hList6"/>
    <dgm:cxn modelId="{998D136F-0100-47A7-A78E-79C9FE8B7947}" srcId="{19B30D52-95B3-431A-870D-D0E733B8C319}" destId="{0C19B61B-F0D9-4592-8DCD-5BDFAABAECC0}" srcOrd="0" destOrd="0" parTransId="{894385FC-3966-4CF5-883B-6036DF019C4D}" sibTransId="{768E9367-95F8-49E4-BE2D-A6796780E3A5}"/>
    <dgm:cxn modelId="{38AF4773-C10E-47D8-9874-160F456444F9}" type="presParOf" srcId="{096751C5-16BF-4CBA-8D75-20A310F80C5E}" destId="{8BC26ACF-3321-471B-AC05-AC40D71C1C79}" srcOrd="0"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B30D52-95B3-431A-870D-D0E733B8C319}" type="doc">
      <dgm:prSet loTypeId="urn:microsoft.com/office/officeart/2005/8/layout/hList6" loCatId="list" qsTypeId="urn:microsoft.com/office/officeart/2005/8/quickstyle/simple4" qsCatId="simple" csTypeId="urn:microsoft.com/office/officeart/2005/8/colors/accent2_1" csCatId="accent2" phldr="1"/>
      <dgm:spPr/>
      <dgm:t>
        <a:bodyPr/>
        <a:lstStyle/>
        <a:p>
          <a:endParaRPr lang="en-US"/>
        </a:p>
      </dgm:t>
    </dgm:pt>
    <dgm:pt modelId="{0C19B61B-F0D9-4592-8DCD-5BDFAABAECC0}">
      <dgm:prSet phldrT="[Văn bản]"/>
      <dgm:spPr/>
      <dgm:t>
        <a:bodyPr/>
        <a:lstStyle/>
        <a:p>
          <a:r>
            <a:rPr lang="en-US" smtClean="0"/>
            <a:t>Phuong Nguyen</a:t>
          </a:r>
          <a:endParaRPr lang="en-US"/>
        </a:p>
      </dgm:t>
    </dgm:pt>
    <dgm:pt modelId="{894385FC-3966-4CF5-883B-6036DF019C4D}" type="parTrans" cxnId="{998D136F-0100-47A7-A78E-79C9FE8B7947}">
      <dgm:prSet/>
      <dgm:spPr/>
      <dgm:t>
        <a:bodyPr/>
        <a:lstStyle/>
        <a:p>
          <a:endParaRPr lang="en-US"/>
        </a:p>
      </dgm:t>
    </dgm:pt>
    <dgm:pt modelId="{768E9367-95F8-49E4-BE2D-A6796780E3A5}" type="sibTrans" cxnId="{998D136F-0100-47A7-A78E-79C9FE8B7947}">
      <dgm:prSet/>
      <dgm:spPr/>
      <dgm:t>
        <a:bodyPr/>
        <a:lstStyle/>
        <a:p>
          <a:endParaRPr lang="en-US"/>
        </a:p>
      </dgm:t>
    </dgm:pt>
    <dgm:pt modelId="{1B38219B-A5E7-457E-AC64-F1C865991B06}">
      <dgm:prSet phldrT="[Văn bản]"/>
      <dgm:spPr/>
      <dgm:t>
        <a:bodyPr/>
        <a:lstStyle/>
        <a:p>
          <a:r>
            <a:rPr lang="en-US" smtClean="0"/>
            <a:t>Scrum member</a:t>
          </a:r>
          <a:endParaRPr lang="en-US"/>
        </a:p>
      </dgm:t>
    </dgm:pt>
    <dgm:pt modelId="{88794EDC-7610-4EC3-834F-C706CBEB195B}" type="sibTrans" cxnId="{D8D66E8C-BB7F-4599-9C86-B166C72D3A37}">
      <dgm:prSet/>
      <dgm:spPr/>
      <dgm:t>
        <a:bodyPr/>
        <a:lstStyle/>
        <a:p>
          <a:endParaRPr lang="en-US"/>
        </a:p>
      </dgm:t>
    </dgm:pt>
    <dgm:pt modelId="{CEDB926C-E1C8-4B69-8638-83A81428FCB3}" type="parTrans" cxnId="{D8D66E8C-BB7F-4599-9C86-B166C72D3A37}">
      <dgm:prSet/>
      <dgm:spPr/>
      <dgm:t>
        <a:bodyPr/>
        <a:lstStyle/>
        <a:p>
          <a:endParaRPr lang="en-US"/>
        </a:p>
      </dgm:t>
    </dgm:pt>
    <dgm:pt modelId="{50EC7216-EC05-47EE-BFD4-FED6D61579A2}">
      <dgm:prSet phldrT="[Văn bản]"/>
      <dgm:spPr/>
      <dgm:t>
        <a:bodyPr/>
        <a:lstStyle/>
        <a:p>
          <a:r>
            <a:rPr lang="en-US" smtClean="0"/>
            <a:t>Test leader</a:t>
          </a:r>
          <a:endParaRPr lang="en-US"/>
        </a:p>
      </dgm:t>
    </dgm:pt>
    <dgm:pt modelId="{3571D269-6DCD-4079-8EB7-E07C0956C129}" type="sibTrans" cxnId="{0AED64BB-1546-4C24-A436-92F2DF134BBC}">
      <dgm:prSet/>
      <dgm:spPr/>
      <dgm:t>
        <a:bodyPr/>
        <a:lstStyle/>
        <a:p>
          <a:endParaRPr lang="en-US"/>
        </a:p>
      </dgm:t>
    </dgm:pt>
    <dgm:pt modelId="{6425E640-D651-4CF0-8FED-470B8661DCDD}" type="parTrans" cxnId="{0AED64BB-1546-4C24-A436-92F2DF134BBC}">
      <dgm:prSet/>
      <dgm:spPr/>
      <dgm:t>
        <a:bodyPr/>
        <a:lstStyle/>
        <a:p>
          <a:endParaRPr lang="en-US"/>
        </a:p>
      </dgm:t>
    </dgm:pt>
    <dgm:pt modelId="{096751C5-16BF-4CBA-8D75-20A310F80C5E}" type="pres">
      <dgm:prSet presAssocID="{19B30D52-95B3-431A-870D-D0E733B8C319}" presName="Name0" presStyleCnt="0">
        <dgm:presLayoutVars>
          <dgm:dir/>
          <dgm:resizeHandles val="exact"/>
        </dgm:presLayoutVars>
      </dgm:prSet>
      <dgm:spPr/>
      <dgm:t>
        <a:bodyPr/>
        <a:lstStyle/>
        <a:p>
          <a:endParaRPr lang="en-US"/>
        </a:p>
      </dgm:t>
    </dgm:pt>
    <dgm:pt modelId="{8BC26ACF-3321-471B-AC05-AC40D71C1C79}" type="pres">
      <dgm:prSet presAssocID="{0C19B61B-F0D9-4592-8DCD-5BDFAABAECC0}" presName="node" presStyleLbl="node1" presStyleIdx="0" presStyleCnt="1" custLinFactX="-77452" custLinFactNeighborX="-100000" custLinFactNeighborY="3353">
        <dgm:presLayoutVars>
          <dgm:bulletEnabled val="1"/>
        </dgm:presLayoutVars>
      </dgm:prSet>
      <dgm:spPr/>
      <dgm:t>
        <a:bodyPr/>
        <a:lstStyle/>
        <a:p>
          <a:endParaRPr lang="en-US"/>
        </a:p>
      </dgm:t>
    </dgm:pt>
  </dgm:ptLst>
  <dgm:cxnLst>
    <dgm:cxn modelId="{0AED64BB-1546-4C24-A436-92F2DF134BBC}" srcId="{0C19B61B-F0D9-4592-8DCD-5BDFAABAECC0}" destId="{50EC7216-EC05-47EE-BFD4-FED6D61579A2}" srcOrd="0" destOrd="0" parTransId="{6425E640-D651-4CF0-8FED-470B8661DCDD}" sibTransId="{3571D269-6DCD-4079-8EB7-E07C0956C129}"/>
    <dgm:cxn modelId="{C58019E2-B0C6-4A09-9359-11D4034652A6}" type="presOf" srcId="{19B30D52-95B3-431A-870D-D0E733B8C319}" destId="{096751C5-16BF-4CBA-8D75-20A310F80C5E}" srcOrd="0" destOrd="0" presId="urn:microsoft.com/office/officeart/2005/8/layout/hList6"/>
    <dgm:cxn modelId="{D253ADDE-BB64-42D2-9A1C-6A2454182EF4}" type="presOf" srcId="{1B38219B-A5E7-457E-AC64-F1C865991B06}" destId="{8BC26ACF-3321-471B-AC05-AC40D71C1C79}" srcOrd="0" destOrd="2" presId="urn:microsoft.com/office/officeart/2005/8/layout/hList6"/>
    <dgm:cxn modelId="{DDB0FA07-681D-4FC9-B8AE-74BC2A51FC7B}" type="presOf" srcId="{50EC7216-EC05-47EE-BFD4-FED6D61579A2}" destId="{8BC26ACF-3321-471B-AC05-AC40D71C1C79}" srcOrd="0" destOrd="1" presId="urn:microsoft.com/office/officeart/2005/8/layout/hList6"/>
    <dgm:cxn modelId="{998D136F-0100-47A7-A78E-79C9FE8B7947}" srcId="{19B30D52-95B3-431A-870D-D0E733B8C319}" destId="{0C19B61B-F0D9-4592-8DCD-5BDFAABAECC0}" srcOrd="0" destOrd="0" parTransId="{894385FC-3966-4CF5-883B-6036DF019C4D}" sibTransId="{768E9367-95F8-49E4-BE2D-A6796780E3A5}"/>
    <dgm:cxn modelId="{A57E9C2B-9112-4EFE-B2A8-79DB00731EAE}" type="presOf" srcId="{0C19B61B-F0D9-4592-8DCD-5BDFAABAECC0}" destId="{8BC26ACF-3321-471B-AC05-AC40D71C1C79}" srcOrd="0" destOrd="0" presId="urn:microsoft.com/office/officeart/2005/8/layout/hList6"/>
    <dgm:cxn modelId="{D8D66E8C-BB7F-4599-9C86-B166C72D3A37}" srcId="{0C19B61B-F0D9-4592-8DCD-5BDFAABAECC0}" destId="{1B38219B-A5E7-457E-AC64-F1C865991B06}" srcOrd="1" destOrd="0" parTransId="{CEDB926C-E1C8-4B69-8638-83A81428FCB3}" sibTransId="{88794EDC-7610-4EC3-834F-C706CBEB195B}"/>
    <dgm:cxn modelId="{B7F9C70E-8339-43A6-885B-82FC0C17B96F}" type="presParOf" srcId="{096751C5-16BF-4CBA-8D75-20A310F80C5E}" destId="{8BC26ACF-3321-471B-AC05-AC40D71C1C79}" srcOrd="0"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9B30D52-95B3-431A-870D-D0E733B8C319}" type="doc">
      <dgm:prSet loTypeId="urn:microsoft.com/office/officeart/2005/8/layout/hList6" loCatId="list" qsTypeId="urn:microsoft.com/office/officeart/2005/8/quickstyle/simple4" qsCatId="simple" csTypeId="urn:microsoft.com/office/officeart/2005/8/colors/accent2_1" csCatId="accent2" phldr="1"/>
      <dgm:spPr/>
      <dgm:t>
        <a:bodyPr/>
        <a:lstStyle/>
        <a:p>
          <a:endParaRPr lang="en-US"/>
        </a:p>
      </dgm:t>
    </dgm:pt>
    <dgm:pt modelId="{0C19B61B-F0D9-4592-8DCD-5BDFAABAECC0}">
      <dgm:prSet phldrT="[Văn bản]"/>
      <dgm:spPr/>
      <dgm:t>
        <a:bodyPr/>
        <a:lstStyle/>
        <a:p>
          <a:r>
            <a:rPr lang="en-US" smtClean="0"/>
            <a:t>Quang Nguyen</a:t>
          </a:r>
          <a:endParaRPr lang="en-US"/>
        </a:p>
      </dgm:t>
    </dgm:pt>
    <dgm:pt modelId="{894385FC-3966-4CF5-883B-6036DF019C4D}" type="parTrans" cxnId="{998D136F-0100-47A7-A78E-79C9FE8B7947}">
      <dgm:prSet/>
      <dgm:spPr/>
      <dgm:t>
        <a:bodyPr/>
        <a:lstStyle/>
        <a:p>
          <a:endParaRPr lang="en-US"/>
        </a:p>
      </dgm:t>
    </dgm:pt>
    <dgm:pt modelId="{768E9367-95F8-49E4-BE2D-A6796780E3A5}" type="sibTrans" cxnId="{998D136F-0100-47A7-A78E-79C9FE8B7947}">
      <dgm:prSet/>
      <dgm:spPr/>
      <dgm:t>
        <a:bodyPr/>
        <a:lstStyle/>
        <a:p>
          <a:endParaRPr lang="en-US"/>
        </a:p>
      </dgm:t>
    </dgm:pt>
    <dgm:pt modelId="{1B38219B-A5E7-457E-AC64-F1C865991B06}">
      <dgm:prSet phldrT="[Văn bản]"/>
      <dgm:spPr/>
      <dgm:t>
        <a:bodyPr/>
        <a:lstStyle/>
        <a:p>
          <a:r>
            <a:rPr lang="en-US" smtClean="0"/>
            <a:t>Scrum member</a:t>
          </a:r>
          <a:endParaRPr lang="en-US"/>
        </a:p>
      </dgm:t>
    </dgm:pt>
    <dgm:pt modelId="{88794EDC-7610-4EC3-834F-C706CBEB195B}" type="sibTrans" cxnId="{D8D66E8C-BB7F-4599-9C86-B166C72D3A37}">
      <dgm:prSet/>
      <dgm:spPr/>
      <dgm:t>
        <a:bodyPr/>
        <a:lstStyle/>
        <a:p>
          <a:endParaRPr lang="en-US"/>
        </a:p>
      </dgm:t>
    </dgm:pt>
    <dgm:pt modelId="{CEDB926C-E1C8-4B69-8638-83A81428FCB3}" type="parTrans" cxnId="{D8D66E8C-BB7F-4599-9C86-B166C72D3A37}">
      <dgm:prSet/>
      <dgm:spPr/>
      <dgm:t>
        <a:bodyPr/>
        <a:lstStyle/>
        <a:p>
          <a:endParaRPr lang="en-US"/>
        </a:p>
      </dgm:t>
    </dgm:pt>
    <dgm:pt modelId="{50EC7216-EC05-47EE-BFD4-FED6D61579A2}">
      <dgm:prSet phldrT="[Văn bản]"/>
      <dgm:spPr/>
      <dgm:t>
        <a:bodyPr/>
        <a:lstStyle/>
        <a:p>
          <a:r>
            <a:rPr lang="en-US" smtClean="0"/>
            <a:t>CM leader</a:t>
          </a:r>
          <a:endParaRPr lang="en-US"/>
        </a:p>
      </dgm:t>
    </dgm:pt>
    <dgm:pt modelId="{3571D269-6DCD-4079-8EB7-E07C0956C129}" type="sibTrans" cxnId="{0AED64BB-1546-4C24-A436-92F2DF134BBC}">
      <dgm:prSet/>
      <dgm:spPr/>
      <dgm:t>
        <a:bodyPr/>
        <a:lstStyle/>
        <a:p>
          <a:endParaRPr lang="en-US"/>
        </a:p>
      </dgm:t>
    </dgm:pt>
    <dgm:pt modelId="{6425E640-D651-4CF0-8FED-470B8661DCDD}" type="parTrans" cxnId="{0AED64BB-1546-4C24-A436-92F2DF134BBC}">
      <dgm:prSet/>
      <dgm:spPr/>
      <dgm:t>
        <a:bodyPr/>
        <a:lstStyle/>
        <a:p>
          <a:endParaRPr lang="en-US"/>
        </a:p>
      </dgm:t>
    </dgm:pt>
    <dgm:pt modelId="{096751C5-16BF-4CBA-8D75-20A310F80C5E}" type="pres">
      <dgm:prSet presAssocID="{19B30D52-95B3-431A-870D-D0E733B8C319}" presName="Name0" presStyleCnt="0">
        <dgm:presLayoutVars>
          <dgm:dir/>
          <dgm:resizeHandles val="exact"/>
        </dgm:presLayoutVars>
      </dgm:prSet>
      <dgm:spPr/>
      <dgm:t>
        <a:bodyPr/>
        <a:lstStyle/>
        <a:p>
          <a:endParaRPr lang="en-US"/>
        </a:p>
      </dgm:t>
    </dgm:pt>
    <dgm:pt modelId="{8BC26ACF-3321-471B-AC05-AC40D71C1C79}" type="pres">
      <dgm:prSet presAssocID="{0C19B61B-F0D9-4592-8DCD-5BDFAABAECC0}" presName="node" presStyleLbl="node1" presStyleIdx="0" presStyleCnt="1" custLinFactX="-77452" custLinFactNeighborX="-100000" custLinFactNeighborY="3353">
        <dgm:presLayoutVars>
          <dgm:bulletEnabled val="1"/>
        </dgm:presLayoutVars>
      </dgm:prSet>
      <dgm:spPr/>
      <dgm:t>
        <a:bodyPr/>
        <a:lstStyle/>
        <a:p>
          <a:endParaRPr lang="en-US"/>
        </a:p>
      </dgm:t>
    </dgm:pt>
  </dgm:ptLst>
  <dgm:cxnLst>
    <dgm:cxn modelId="{0AED64BB-1546-4C24-A436-92F2DF134BBC}" srcId="{0C19B61B-F0D9-4592-8DCD-5BDFAABAECC0}" destId="{50EC7216-EC05-47EE-BFD4-FED6D61579A2}" srcOrd="0" destOrd="0" parTransId="{6425E640-D651-4CF0-8FED-470B8661DCDD}" sibTransId="{3571D269-6DCD-4079-8EB7-E07C0956C129}"/>
    <dgm:cxn modelId="{A1C6EB08-F0D1-4560-B065-C4A88455B95D}" type="presOf" srcId="{0C19B61B-F0D9-4592-8DCD-5BDFAABAECC0}" destId="{8BC26ACF-3321-471B-AC05-AC40D71C1C79}" srcOrd="0" destOrd="0" presId="urn:microsoft.com/office/officeart/2005/8/layout/hList6"/>
    <dgm:cxn modelId="{B3F49003-6EF3-4C10-81A0-479645630C65}" type="presOf" srcId="{1B38219B-A5E7-457E-AC64-F1C865991B06}" destId="{8BC26ACF-3321-471B-AC05-AC40D71C1C79}" srcOrd="0" destOrd="2" presId="urn:microsoft.com/office/officeart/2005/8/layout/hList6"/>
    <dgm:cxn modelId="{15B9251F-7BE9-4BC3-92EB-4D5DA061D5D6}" type="presOf" srcId="{50EC7216-EC05-47EE-BFD4-FED6D61579A2}" destId="{8BC26ACF-3321-471B-AC05-AC40D71C1C79}" srcOrd="0" destOrd="1" presId="urn:microsoft.com/office/officeart/2005/8/layout/hList6"/>
    <dgm:cxn modelId="{0AB1F002-F5E1-4440-A046-4FBB217A0AFA}" type="presOf" srcId="{19B30D52-95B3-431A-870D-D0E733B8C319}" destId="{096751C5-16BF-4CBA-8D75-20A310F80C5E}" srcOrd="0" destOrd="0" presId="urn:microsoft.com/office/officeart/2005/8/layout/hList6"/>
    <dgm:cxn modelId="{998D136F-0100-47A7-A78E-79C9FE8B7947}" srcId="{19B30D52-95B3-431A-870D-D0E733B8C319}" destId="{0C19B61B-F0D9-4592-8DCD-5BDFAABAECC0}" srcOrd="0" destOrd="0" parTransId="{894385FC-3966-4CF5-883B-6036DF019C4D}" sibTransId="{768E9367-95F8-49E4-BE2D-A6796780E3A5}"/>
    <dgm:cxn modelId="{D8D66E8C-BB7F-4599-9C86-B166C72D3A37}" srcId="{0C19B61B-F0D9-4592-8DCD-5BDFAABAECC0}" destId="{1B38219B-A5E7-457E-AC64-F1C865991B06}" srcOrd="1" destOrd="0" parTransId="{CEDB926C-E1C8-4B69-8638-83A81428FCB3}" sibTransId="{88794EDC-7610-4EC3-834F-C706CBEB195B}"/>
    <dgm:cxn modelId="{3B4912FF-1263-4E64-A6DB-8B8886560C5A}" type="presParOf" srcId="{096751C5-16BF-4CBA-8D75-20A310F80C5E}" destId="{8BC26ACF-3321-471B-AC05-AC40D71C1C79}" srcOrd="0"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DCE8D9-A80B-4605-A21D-62E1DF13A790}">
      <dsp:nvSpPr>
        <dsp:cNvPr id="0" name=""/>
        <dsp:cNvSpPr/>
      </dsp:nvSpPr>
      <dsp:spPr>
        <a:xfrm>
          <a:off x="0" y="1068387"/>
          <a:ext cx="3143249" cy="1885950"/>
        </a:xfrm>
        <a:prstGeom prst="rect">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n-US" sz="5300" kern="1200" smtClean="0"/>
            <a:t>Scrum master</a:t>
          </a:r>
          <a:endParaRPr lang="en-US" sz="5300" kern="1200"/>
        </a:p>
      </dsp:txBody>
      <dsp:txXfrm>
        <a:off x="0" y="1068387"/>
        <a:ext cx="3143249" cy="1885950"/>
      </dsp:txXfrm>
    </dsp:sp>
    <dsp:sp modelId="{07F57E09-0C6E-4F4A-A0ED-C29CA0603EED}">
      <dsp:nvSpPr>
        <dsp:cNvPr id="0" name=""/>
        <dsp:cNvSpPr/>
      </dsp:nvSpPr>
      <dsp:spPr>
        <a:xfrm>
          <a:off x="3457575" y="1068387"/>
          <a:ext cx="3143249" cy="1885950"/>
        </a:xfrm>
        <a:prstGeom prst="rect">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n-US" sz="5300" kern="1200" smtClean="0"/>
            <a:t>Product owner</a:t>
          </a:r>
          <a:endParaRPr lang="en-US" sz="5300" kern="1200"/>
        </a:p>
      </dsp:txBody>
      <dsp:txXfrm>
        <a:off x="3457575" y="1068387"/>
        <a:ext cx="3143249" cy="1885950"/>
      </dsp:txXfrm>
    </dsp:sp>
    <dsp:sp modelId="{DDDE26B9-31AE-40D8-80A3-EE3366FC3CAE}">
      <dsp:nvSpPr>
        <dsp:cNvPr id="0" name=""/>
        <dsp:cNvSpPr/>
      </dsp:nvSpPr>
      <dsp:spPr>
        <a:xfrm>
          <a:off x="6915149" y="1068387"/>
          <a:ext cx="3143249" cy="1885950"/>
        </a:xfrm>
        <a:prstGeom prst="rect">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n-US" sz="5300" kern="1200" smtClean="0"/>
            <a:t>Scrum team</a:t>
          </a:r>
          <a:endParaRPr lang="en-US" sz="5300" kern="1200"/>
        </a:p>
      </dsp:txBody>
      <dsp:txXfrm>
        <a:off x="6915149" y="1068387"/>
        <a:ext cx="3143249" cy="18859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26ACF-3321-471B-AC05-AC40D71C1C79}">
      <dsp:nvSpPr>
        <dsp:cNvPr id="0" name=""/>
        <dsp:cNvSpPr/>
      </dsp:nvSpPr>
      <dsp:spPr>
        <a:xfrm rot="16200000">
          <a:off x="-623454" y="624587"/>
          <a:ext cx="4416514" cy="3167338"/>
        </a:xfrm>
        <a:prstGeom prst="flowChartManualOperation">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0350" tIns="0" rIns="260573" bIns="0" numCol="1" spcCol="1270" anchor="t" anchorCtr="0">
          <a:noAutofit/>
        </a:bodyPr>
        <a:lstStyle/>
        <a:p>
          <a:pPr lvl="0" algn="l" defTabSz="1822450">
            <a:lnSpc>
              <a:spcPct val="90000"/>
            </a:lnSpc>
            <a:spcBef>
              <a:spcPct val="0"/>
            </a:spcBef>
            <a:spcAft>
              <a:spcPct val="35000"/>
            </a:spcAft>
          </a:pPr>
          <a:r>
            <a:rPr lang="en-US" sz="4100" kern="1200" smtClean="0"/>
            <a:t>Thach Nguyen</a:t>
          </a:r>
          <a:endParaRPr lang="en-US" sz="4100" kern="1200"/>
        </a:p>
        <a:p>
          <a:pPr marL="285750" lvl="1" indent="-285750" algn="l" defTabSz="1422400">
            <a:lnSpc>
              <a:spcPct val="90000"/>
            </a:lnSpc>
            <a:spcBef>
              <a:spcPct val="0"/>
            </a:spcBef>
            <a:spcAft>
              <a:spcPct val="15000"/>
            </a:spcAft>
            <a:buChar char="••"/>
          </a:pPr>
          <a:r>
            <a:rPr lang="en-US" sz="3200" kern="1200" smtClean="0"/>
            <a:t>Leader</a:t>
          </a:r>
          <a:endParaRPr lang="en-US" sz="3200" kern="1200"/>
        </a:p>
        <a:p>
          <a:pPr marL="285750" lvl="1" indent="-285750" algn="l" defTabSz="1422400">
            <a:lnSpc>
              <a:spcPct val="90000"/>
            </a:lnSpc>
            <a:spcBef>
              <a:spcPct val="0"/>
            </a:spcBef>
            <a:spcAft>
              <a:spcPct val="15000"/>
            </a:spcAft>
            <a:buChar char="••"/>
          </a:pPr>
          <a:r>
            <a:rPr lang="en-US" sz="3200" kern="1200" smtClean="0"/>
            <a:t>Scrum master</a:t>
          </a:r>
          <a:endParaRPr lang="en-US" sz="3200" kern="1200"/>
        </a:p>
      </dsp:txBody>
      <dsp:txXfrm rot="5400000">
        <a:off x="1134" y="883302"/>
        <a:ext cx="3167338" cy="2649908"/>
      </dsp:txXfrm>
    </dsp:sp>
    <dsp:sp modelId="{F3F48ED7-FC99-4037-ADE7-CA566CAEB4C8}">
      <dsp:nvSpPr>
        <dsp:cNvPr id="0" name=""/>
        <dsp:cNvSpPr/>
      </dsp:nvSpPr>
      <dsp:spPr>
        <a:xfrm rot="16200000">
          <a:off x="3022959" y="383062"/>
          <a:ext cx="4416514" cy="3650388"/>
        </a:xfrm>
        <a:prstGeom prst="flowChartManualOperation">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0350" tIns="0" rIns="260573" bIns="0" numCol="1" spcCol="1270" anchor="t" anchorCtr="0">
          <a:noAutofit/>
        </a:bodyPr>
        <a:lstStyle/>
        <a:p>
          <a:pPr lvl="0" algn="l" defTabSz="1822450">
            <a:lnSpc>
              <a:spcPct val="90000"/>
            </a:lnSpc>
            <a:spcBef>
              <a:spcPct val="0"/>
            </a:spcBef>
            <a:spcAft>
              <a:spcPct val="35000"/>
            </a:spcAft>
          </a:pPr>
          <a:r>
            <a:rPr lang="en-US" sz="4100" kern="1200" smtClean="0"/>
            <a:t>Phuong Nguyen</a:t>
          </a:r>
          <a:endParaRPr lang="en-US" sz="4100" kern="1200"/>
        </a:p>
        <a:p>
          <a:pPr marL="285750" lvl="1" indent="-285750" algn="l" defTabSz="1422400">
            <a:lnSpc>
              <a:spcPct val="90000"/>
            </a:lnSpc>
            <a:spcBef>
              <a:spcPct val="0"/>
            </a:spcBef>
            <a:spcAft>
              <a:spcPct val="15000"/>
            </a:spcAft>
            <a:buChar char="••"/>
          </a:pPr>
          <a:r>
            <a:rPr lang="en-US" sz="3200" kern="1200" smtClean="0"/>
            <a:t>Product owner</a:t>
          </a:r>
          <a:endParaRPr lang="en-US" sz="3200" kern="1200"/>
        </a:p>
      </dsp:txBody>
      <dsp:txXfrm rot="5400000">
        <a:off x="3406022" y="883302"/>
        <a:ext cx="3650388" cy="2649908"/>
      </dsp:txXfrm>
    </dsp:sp>
    <dsp:sp modelId="{0528EE40-4B30-4435-A047-C4EDE18391E5}">
      <dsp:nvSpPr>
        <dsp:cNvPr id="0" name=""/>
        <dsp:cNvSpPr/>
      </dsp:nvSpPr>
      <dsp:spPr>
        <a:xfrm rot="16200000">
          <a:off x="6669373" y="624587"/>
          <a:ext cx="4416514" cy="3167338"/>
        </a:xfrm>
        <a:prstGeom prst="flowChartManualOperation">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0350" tIns="0" rIns="260573" bIns="0" numCol="1" spcCol="1270" anchor="t" anchorCtr="0">
          <a:noAutofit/>
        </a:bodyPr>
        <a:lstStyle/>
        <a:p>
          <a:pPr lvl="0" algn="l" defTabSz="1822450">
            <a:lnSpc>
              <a:spcPct val="90000"/>
            </a:lnSpc>
            <a:spcBef>
              <a:spcPct val="0"/>
            </a:spcBef>
            <a:spcAft>
              <a:spcPct val="35000"/>
            </a:spcAft>
          </a:pPr>
          <a:r>
            <a:rPr lang="en-US" sz="4100" kern="1200" smtClean="0"/>
            <a:t>Viet Dang</a:t>
          </a:r>
          <a:endParaRPr lang="en-US" sz="4100" kern="1200"/>
        </a:p>
        <a:p>
          <a:pPr marL="285750" lvl="1" indent="-285750" algn="l" defTabSz="1422400">
            <a:lnSpc>
              <a:spcPct val="90000"/>
            </a:lnSpc>
            <a:spcBef>
              <a:spcPct val="0"/>
            </a:spcBef>
            <a:spcAft>
              <a:spcPct val="15000"/>
            </a:spcAft>
            <a:buChar char="••"/>
          </a:pPr>
          <a:r>
            <a:rPr lang="en-US" sz="3200" kern="1200" smtClean="0"/>
            <a:t>Scrum member</a:t>
          </a:r>
          <a:endParaRPr lang="en-US" sz="3200" kern="1200"/>
        </a:p>
        <a:p>
          <a:pPr marL="285750" lvl="1" indent="-285750" algn="l" defTabSz="1422400">
            <a:lnSpc>
              <a:spcPct val="90000"/>
            </a:lnSpc>
            <a:spcBef>
              <a:spcPct val="0"/>
            </a:spcBef>
            <a:spcAft>
              <a:spcPct val="15000"/>
            </a:spcAft>
            <a:buChar char="••"/>
          </a:pPr>
          <a:r>
            <a:rPr lang="en-US" sz="3200" kern="1200" smtClean="0"/>
            <a:t>Tester</a:t>
          </a:r>
          <a:endParaRPr lang="en-US" sz="3200" kern="1200"/>
        </a:p>
      </dsp:txBody>
      <dsp:txXfrm rot="5400000">
        <a:off x="7293961" y="883302"/>
        <a:ext cx="3167338" cy="26499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26ACF-3321-471B-AC05-AC40D71C1C79}">
      <dsp:nvSpPr>
        <dsp:cNvPr id="0" name=""/>
        <dsp:cNvSpPr/>
      </dsp:nvSpPr>
      <dsp:spPr>
        <a:xfrm rot="16200000">
          <a:off x="-546681" y="547958"/>
          <a:ext cx="4416514" cy="3320596"/>
        </a:xfrm>
        <a:prstGeom prst="flowChartManualOperation">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0" tIns="0" rIns="257172" bIns="0" numCol="1" spcCol="1270" anchor="t" anchorCtr="0">
          <a:noAutofit/>
        </a:bodyPr>
        <a:lstStyle/>
        <a:p>
          <a:pPr lvl="0" algn="l" defTabSz="1778000">
            <a:lnSpc>
              <a:spcPct val="90000"/>
            </a:lnSpc>
            <a:spcBef>
              <a:spcPct val="0"/>
            </a:spcBef>
            <a:spcAft>
              <a:spcPct val="35000"/>
            </a:spcAft>
          </a:pPr>
          <a:r>
            <a:rPr lang="en-US" sz="4000" kern="1200" smtClean="0"/>
            <a:t>Chanh Tran</a:t>
          </a:r>
          <a:endParaRPr lang="en-US" sz="4000" kern="1200"/>
        </a:p>
        <a:p>
          <a:pPr marL="285750" lvl="1" indent="-285750" algn="l" defTabSz="1377950">
            <a:lnSpc>
              <a:spcPct val="90000"/>
            </a:lnSpc>
            <a:spcBef>
              <a:spcPct val="0"/>
            </a:spcBef>
            <a:spcAft>
              <a:spcPct val="15000"/>
            </a:spcAft>
            <a:buChar char="••"/>
          </a:pPr>
          <a:r>
            <a:rPr lang="en-US" sz="3100" kern="1200" smtClean="0"/>
            <a:t>Scrum member</a:t>
          </a:r>
          <a:endParaRPr lang="en-US" sz="3100" kern="1200"/>
        </a:p>
        <a:p>
          <a:pPr marL="285750" lvl="1" indent="-285750" algn="l" defTabSz="1377950">
            <a:lnSpc>
              <a:spcPct val="90000"/>
            </a:lnSpc>
            <a:spcBef>
              <a:spcPct val="0"/>
            </a:spcBef>
            <a:spcAft>
              <a:spcPct val="15000"/>
            </a:spcAft>
            <a:buChar char="••"/>
          </a:pPr>
          <a:r>
            <a:rPr lang="en-US" sz="3100" kern="1200" smtClean="0"/>
            <a:t>Developer</a:t>
          </a:r>
          <a:endParaRPr lang="en-US" sz="3100" kern="1200"/>
        </a:p>
      </dsp:txBody>
      <dsp:txXfrm rot="5400000">
        <a:off x="1278" y="883302"/>
        <a:ext cx="3320596" cy="2649908"/>
      </dsp:txXfrm>
    </dsp:sp>
    <dsp:sp modelId="{F3F48ED7-FC99-4037-ADE7-CA566CAEB4C8}">
      <dsp:nvSpPr>
        <dsp:cNvPr id="0" name=""/>
        <dsp:cNvSpPr/>
      </dsp:nvSpPr>
      <dsp:spPr>
        <a:xfrm rot="16200000">
          <a:off x="3022959" y="547958"/>
          <a:ext cx="4416514" cy="3320596"/>
        </a:xfrm>
        <a:prstGeom prst="flowChartManualOperation">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0" tIns="0" rIns="257172" bIns="0" numCol="1" spcCol="1270" anchor="t" anchorCtr="0">
          <a:noAutofit/>
        </a:bodyPr>
        <a:lstStyle/>
        <a:p>
          <a:pPr lvl="0" algn="l" defTabSz="1778000">
            <a:lnSpc>
              <a:spcPct val="90000"/>
            </a:lnSpc>
            <a:spcBef>
              <a:spcPct val="0"/>
            </a:spcBef>
            <a:spcAft>
              <a:spcPct val="35000"/>
            </a:spcAft>
          </a:pPr>
          <a:r>
            <a:rPr lang="en-US" sz="4000" kern="1200" smtClean="0"/>
            <a:t>Quang Nguyen</a:t>
          </a:r>
          <a:endParaRPr lang="en-US" sz="4000" kern="1200"/>
        </a:p>
        <a:p>
          <a:pPr marL="285750" lvl="1" indent="-285750" algn="l" defTabSz="1377950">
            <a:lnSpc>
              <a:spcPct val="90000"/>
            </a:lnSpc>
            <a:spcBef>
              <a:spcPct val="0"/>
            </a:spcBef>
            <a:spcAft>
              <a:spcPct val="15000"/>
            </a:spcAft>
            <a:buChar char="••"/>
          </a:pPr>
          <a:r>
            <a:rPr lang="en-US" sz="3100" kern="1200" smtClean="0"/>
            <a:t>Scrum member</a:t>
          </a:r>
          <a:endParaRPr lang="en-US" sz="3100" kern="1200"/>
        </a:p>
        <a:p>
          <a:pPr marL="285750" lvl="1" indent="-285750" algn="l" defTabSz="1377950">
            <a:lnSpc>
              <a:spcPct val="90000"/>
            </a:lnSpc>
            <a:spcBef>
              <a:spcPct val="0"/>
            </a:spcBef>
            <a:spcAft>
              <a:spcPct val="15000"/>
            </a:spcAft>
            <a:buChar char="••"/>
          </a:pPr>
          <a:r>
            <a:rPr lang="en-US" sz="3100" kern="1200" smtClean="0"/>
            <a:t>Developer</a:t>
          </a:r>
          <a:endParaRPr lang="en-US" sz="3100" kern="1200"/>
        </a:p>
      </dsp:txBody>
      <dsp:txXfrm rot="5400000">
        <a:off x="3570918" y="883302"/>
        <a:ext cx="3320596" cy="2649908"/>
      </dsp:txXfrm>
    </dsp:sp>
    <dsp:sp modelId="{0528EE40-4B30-4435-A047-C4EDE18391E5}">
      <dsp:nvSpPr>
        <dsp:cNvPr id="0" name=""/>
        <dsp:cNvSpPr/>
      </dsp:nvSpPr>
      <dsp:spPr>
        <a:xfrm rot="16200000">
          <a:off x="6592600" y="547958"/>
          <a:ext cx="4416514" cy="3320596"/>
        </a:xfrm>
        <a:prstGeom prst="flowChartManualOperation">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0" tIns="0" rIns="257172" bIns="0" numCol="1" spcCol="1270" anchor="t" anchorCtr="0">
          <a:noAutofit/>
        </a:bodyPr>
        <a:lstStyle/>
        <a:p>
          <a:pPr lvl="0" algn="l" defTabSz="1778000">
            <a:lnSpc>
              <a:spcPct val="90000"/>
            </a:lnSpc>
            <a:spcBef>
              <a:spcPct val="0"/>
            </a:spcBef>
            <a:spcAft>
              <a:spcPct val="35000"/>
            </a:spcAft>
          </a:pPr>
          <a:r>
            <a:rPr lang="en-US" sz="4000" kern="1200" smtClean="0"/>
            <a:t>Tai </a:t>
          </a:r>
          <a:r>
            <a:rPr lang="en-US" sz="4000" kern="1200" smtClean="0"/>
            <a:t>Nguyen</a:t>
          </a:r>
          <a:endParaRPr lang="en-US" sz="4000" kern="1200"/>
        </a:p>
        <a:p>
          <a:pPr marL="285750" lvl="1" indent="-285750" algn="l" defTabSz="1377950">
            <a:lnSpc>
              <a:spcPct val="90000"/>
            </a:lnSpc>
            <a:spcBef>
              <a:spcPct val="0"/>
            </a:spcBef>
            <a:spcAft>
              <a:spcPct val="15000"/>
            </a:spcAft>
            <a:buChar char="••"/>
          </a:pPr>
          <a:r>
            <a:rPr lang="en-US" sz="3100" kern="1200" smtClean="0"/>
            <a:t>Scrum member</a:t>
          </a:r>
          <a:endParaRPr lang="en-US" sz="3100" kern="1200"/>
        </a:p>
        <a:p>
          <a:pPr marL="285750" lvl="1" indent="-285750" algn="l" defTabSz="1377950">
            <a:lnSpc>
              <a:spcPct val="90000"/>
            </a:lnSpc>
            <a:spcBef>
              <a:spcPct val="0"/>
            </a:spcBef>
            <a:spcAft>
              <a:spcPct val="15000"/>
            </a:spcAft>
            <a:buChar char="••"/>
          </a:pPr>
          <a:r>
            <a:rPr lang="en-US" sz="3100" kern="1200" smtClean="0"/>
            <a:t>Tester</a:t>
          </a:r>
          <a:endParaRPr lang="en-US" sz="3100" kern="1200"/>
        </a:p>
      </dsp:txBody>
      <dsp:txXfrm rot="5400000">
        <a:off x="7140559" y="883302"/>
        <a:ext cx="3320596" cy="26499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26ACF-3321-471B-AC05-AC40D71C1C79}">
      <dsp:nvSpPr>
        <dsp:cNvPr id="0" name=""/>
        <dsp:cNvSpPr/>
      </dsp:nvSpPr>
      <dsp:spPr>
        <a:xfrm rot="16200000">
          <a:off x="-163934" y="163934"/>
          <a:ext cx="4219237" cy="3891368"/>
        </a:xfrm>
        <a:prstGeom prst="flowChartManualOperation">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0" tIns="0" rIns="287734" bIns="0" numCol="1" spcCol="1270" anchor="t" anchorCtr="0">
          <a:noAutofit/>
        </a:bodyPr>
        <a:lstStyle/>
        <a:p>
          <a:pPr lvl="0" algn="l" defTabSz="2000250">
            <a:lnSpc>
              <a:spcPct val="90000"/>
            </a:lnSpc>
            <a:spcBef>
              <a:spcPct val="0"/>
            </a:spcBef>
            <a:spcAft>
              <a:spcPct val="35000"/>
            </a:spcAft>
          </a:pPr>
          <a:r>
            <a:rPr lang="en-US" sz="4500" kern="1200" smtClean="0"/>
            <a:t>Thach Nguyen</a:t>
          </a:r>
          <a:endParaRPr lang="en-US" sz="4500" kern="1200"/>
        </a:p>
        <a:p>
          <a:pPr marL="285750" lvl="1" indent="-285750" algn="l" defTabSz="1555750">
            <a:lnSpc>
              <a:spcPct val="90000"/>
            </a:lnSpc>
            <a:spcBef>
              <a:spcPct val="0"/>
            </a:spcBef>
            <a:spcAft>
              <a:spcPct val="15000"/>
            </a:spcAft>
            <a:buChar char="••"/>
          </a:pPr>
          <a:r>
            <a:rPr lang="en-US" sz="3500" kern="1200" smtClean="0"/>
            <a:t>Scrum master</a:t>
          </a:r>
          <a:endParaRPr lang="en-US" sz="3500" kern="1200"/>
        </a:p>
        <a:p>
          <a:pPr marL="285750" lvl="1" indent="-285750" algn="l" defTabSz="1555750">
            <a:lnSpc>
              <a:spcPct val="90000"/>
            </a:lnSpc>
            <a:spcBef>
              <a:spcPct val="0"/>
            </a:spcBef>
            <a:spcAft>
              <a:spcPct val="15000"/>
            </a:spcAft>
            <a:buChar char="••"/>
          </a:pPr>
          <a:r>
            <a:rPr lang="en-US" sz="3500" kern="1200" smtClean="0"/>
            <a:t>Leader</a:t>
          </a:r>
          <a:endParaRPr lang="en-US" sz="3500" kern="1200"/>
        </a:p>
      </dsp:txBody>
      <dsp:txXfrm rot="5400000">
        <a:off x="1" y="843846"/>
        <a:ext cx="3891368" cy="25315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26ACF-3321-471B-AC05-AC40D71C1C79}">
      <dsp:nvSpPr>
        <dsp:cNvPr id="0" name=""/>
        <dsp:cNvSpPr/>
      </dsp:nvSpPr>
      <dsp:spPr>
        <a:xfrm rot="16200000">
          <a:off x="12479" y="-12479"/>
          <a:ext cx="4219237" cy="4244195"/>
        </a:xfrm>
        <a:prstGeom prst="flowChartManualOperation">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0" tIns="0" rIns="287734" bIns="0" numCol="1" spcCol="1270" anchor="t" anchorCtr="0">
          <a:noAutofit/>
        </a:bodyPr>
        <a:lstStyle/>
        <a:p>
          <a:pPr lvl="0" algn="l" defTabSz="2000250">
            <a:lnSpc>
              <a:spcPct val="90000"/>
            </a:lnSpc>
            <a:spcBef>
              <a:spcPct val="0"/>
            </a:spcBef>
            <a:spcAft>
              <a:spcPct val="35000"/>
            </a:spcAft>
          </a:pPr>
          <a:r>
            <a:rPr lang="en-US" sz="4500" kern="1200" smtClean="0"/>
            <a:t>Phuong Nguyen</a:t>
          </a:r>
          <a:endParaRPr lang="en-US" sz="4500" kern="1200"/>
        </a:p>
        <a:p>
          <a:pPr marL="285750" lvl="1" indent="-285750" algn="l" defTabSz="1555750">
            <a:lnSpc>
              <a:spcPct val="90000"/>
            </a:lnSpc>
            <a:spcBef>
              <a:spcPct val="0"/>
            </a:spcBef>
            <a:spcAft>
              <a:spcPct val="15000"/>
            </a:spcAft>
            <a:buChar char="••"/>
          </a:pPr>
          <a:r>
            <a:rPr lang="en-US" sz="3500" kern="1200" smtClean="0"/>
            <a:t>Test leader</a:t>
          </a:r>
          <a:endParaRPr lang="en-US" sz="3500" kern="1200"/>
        </a:p>
        <a:p>
          <a:pPr marL="285750" lvl="1" indent="-285750" algn="l" defTabSz="1555750">
            <a:lnSpc>
              <a:spcPct val="90000"/>
            </a:lnSpc>
            <a:spcBef>
              <a:spcPct val="0"/>
            </a:spcBef>
            <a:spcAft>
              <a:spcPct val="15000"/>
            </a:spcAft>
            <a:buChar char="••"/>
          </a:pPr>
          <a:r>
            <a:rPr lang="en-US" sz="3500" kern="1200" smtClean="0"/>
            <a:t>Scrum member</a:t>
          </a:r>
          <a:endParaRPr lang="en-US" sz="3500" kern="1200"/>
        </a:p>
      </dsp:txBody>
      <dsp:txXfrm rot="5400000">
        <a:off x="0" y="843847"/>
        <a:ext cx="4244195" cy="25315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11A73A-EF1A-4F60-B56C-943869003136}" type="datetimeFigureOut">
              <a:rPr lang="en-US" smtClean="0"/>
              <a:t>5/3/2017</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D706D8-5DD3-4A6C-89EB-7DA65B6B9FB1}" type="slidenum">
              <a:rPr lang="en-US" smtClean="0"/>
              <a:t>‹#›</a:t>
            </a:fld>
            <a:endParaRPr lang="en-US"/>
          </a:p>
        </p:txBody>
      </p:sp>
    </p:spTree>
    <p:extLst>
      <p:ext uri="{BB962C8B-B14F-4D97-AF65-F5344CB8AC3E}">
        <p14:creationId xmlns:p14="http://schemas.microsoft.com/office/powerpoint/2010/main" val="73984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E2D706D8-5DD3-4A6C-89EB-7DA65B6B9FB1}" type="slidenum">
              <a:rPr lang="en-US" smtClean="0"/>
              <a:t>1</a:t>
            </a:fld>
            <a:endParaRPr lang="en-US"/>
          </a:p>
        </p:txBody>
      </p:sp>
    </p:spTree>
    <p:extLst>
      <p:ext uri="{BB962C8B-B14F-4D97-AF65-F5344CB8AC3E}">
        <p14:creationId xmlns:p14="http://schemas.microsoft.com/office/powerpoint/2010/main" val="748109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D706D8-5DD3-4A6C-89EB-7DA65B6B9FB1}" type="slidenum">
              <a:rPr lang="en-US" smtClean="0"/>
              <a:t>21</a:t>
            </a:fld>
            <a:endParaRPr lang="en-US"/>
          </a:p>
        </p:txBody>
      </p:sp>
    </p:spTree>
    <p:extLst>
      <p:ext uri="{BB962C8B-B14F-4D97-AF65-F5344CB8AC3E}">
        <p14:creationId xmlns:p14="http://schemas.microsoft.com/office/powerpoint/2010/main" val="2526182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E2D706D8-5DD3-4A6C-89EB-7DA65B6B9FB1}" type="slidenum">
              <a:rPr lang="en-US" smtClean="0"/>
              <a:t>23</a:t>
            </a:fld>
            <a:endParaRPr lang="en-US"/>
          </a:p>
        </p:txBody>
      </p:sp>
    </p:spTree>
    <p:extLst>
      <p:ext uri="{BB962C8B-B14F-4D97-AF65-F5344CB8AC3E}">
        <p14:creationId xmlns:p14="http://schemas.microsoft.com/office/powerpoint/2010/main" val="204048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E2D706D8-5DD3-4A6C-89EB-7DA65B6B9FB1}" type="slidenum">
              <a:rPr lang="en-US" smtClean="0"/>
              <a:t>24</a:t>
            </a:fld>
            <a:endParaRPr lang="en-US"/>
          </a:p>
        </p:txBody>
      </p:sp>
    </p:spTree>
    <p:extLst>
      <p:ext uri="{BB962C8B-B14F-4D97-AF65-F5344CB8AC3E}">
        <p14:creationId xmlns:p14="http://schemas.microsoft.com/office/powerpoint/2010/main" val="4037733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E2D706D8-5DD3-4A6C-89EB-7DA65B6B9FB1}" type="slidenum">
              <a:rPr lang="en-US" smtClean="0"/>
              <a:t>25</a:t>
            </a:fld>
            <a:endParaRPr lang="en-US"/>
          </a:p>
        </p:txBody>
      </p:sp>
    </p:spTree>
    <p:extLst>
      <p:ext uri="{BB962C8B-B14F-4D97-AF65-F5344CB8AC3E}">
        <p14:creationId xmlns:p14="http://schemas.microsoft.com/office/powerpoint/2010/main" val="564092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E2D706D8-5DD3-4A6C-89EB-7DA65B6B9FB1}" type="slidenum">
              <a:rPr lang="en-US" smtClean="0"/>
              <a:t>26</a:t>
            </a:fld>
            <a:endParaRPr lang="en-US"/>
          </a:p>
        </p:txBody>
      </p:sp>
    </p:spTree>
    <p:extLst>
      <p:ext uri="{BB962C8B-B14F-4D97-AF65-F5344CB8AC3E}">
        <p14:creationId xmlns:p14="http://schemas.microsoft.com/office/powerpoint/2010/main" val="476702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E2D706D8-5DD3-4A6C-89EB-7DA65B6B9FB1}" type="slidenum">
              <a:rPr lang="en-US" smtClean="0"/>
              <a:t>27</a:t>
            </a:fld>
            <a:endParaRPr lang="en-US"/>
          </a:p>
        </p:txBody>
      </p:sp>
    </p:spTree>
    <p:extLst>
      <p:ext uri="{BB962C8B-B14F-4D97-AF65-F5344CB8AC3E}">
        <p14:creationId xmlns:p14="http://schemas.microsoft.com/office/powerpoint/2010/main" val="3827645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E2D706D8-5DD3-4A6C-89EB-7DA65B6B9FB1}" type="slidenum">
              <a:rPr lang="en-US" smtClean="0"/>
              <a:t>28</a:t>
            </a:fld>
            <a:endParaRPr lang="en-US"/>
          </a:p>
        </p:txBody>
      </p:sp>
    </p:spTree>
    <p:extLst>
      <p:ext uri="{BB962C8B-B14F-4D97-AF65-F5344CB8AC3E}">
        <p14:creationId xmlns:p14="http://schemas.microsoft.com/office/powerpoint/2010/main" val="1986552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D706D8-5DD3-4A6C-89EB-7DA65B6B9FB1}" type="slidenum">
              <a:rPr lang="en-US" smtClean="0"/>
              <a:t>2</a:t>
            </a:fld>
            <a:endParaRPr lang="en-US"/>
          </a:p>
        </p:txBody>
      </p:sp>
    </p:spTree>
    <p:extLst>
      <p:ext uri="{BB962C8B-B14F-4D97-AF65-F5344CB8AC3E}">
        <p14:creationId xmlns:p14="http://schemas.microsoft.com/office/powerpoint/2010/main" val="2344840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mtClean="0"/>
              <a:t>Nowadays, lots of people share and get information from each other.</a:t>
            </a:r>
          </a:p>
          <a:p>
            <a:r>
              <a:rPr lang="en-US" smtClean="0"/>
              <a:t>We</a:t>
            </a:r>
            <a:r>
              <a:rPr lang="en-US" baseline="0" smtClean="0"/>
              <a:t> build community based on sharing new things across the world</a:t>
            </a:r>
            <a:endParaRPr lang="en-US"/>
          </a:p>
        </p:txBody>
      </p:sp>
      <p:sp>
        <p:nvSpPr>
          <p:cNvPr id="4" name="Chỗ dành sẵn cho Số hiệu Bản chiếu 3"/>
          <p:cNvSpPr>
            <a:spLocks noGrp="1"/>
          </p:cNvSpPr>
          <p:nvPr>
            <p:ph type="sldNum" sz="quarter" idx="10"/>
          </p:nvPr>
        </p:nvSpPr>
        <p:spPr/>
        <p:txBody>
          <a:bodyPr/>
          <a:lstStyle/>
          <a:p>
            <a:fld id="{E2D706D8-5DD3-4A6C-89EB-7DA65B6B9FB1}" type="slidenum">
              <a:rPr lang="en-US" smtClean="0"/>
              <a:t>5</a:t>
            </a:fld>
            <a:endParaRPr lang="en-US"/>
          </a:p>
        </p:txBody>
      </p:sp>
    </p:spTree>
    <p:extLst>
      <p:ext uri="{BB962C8B-B14F-4D97-AF65-F5344CB8AC3E}">
        <p14:creationId xmlns:p14="http://schemas.microsoft.com/office/powerpoint/2010/main" val="3885172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mtClean="0"/>
              <a:t>Nowadays, lots of people share and get information from each other.</a:t>
            </a:r>
          </a:p>
          <a:p>
            <a:r>
              <a:rPr lang="en-US" smtClean="0"/>
              <a:t>We</a:t>
            </a:r>
            <a:r>
              <a:rPr lang="en-US" baseline="0" smtClean="0"/>
              <a:t> build community based on sharing new things across the world</a:t>
            </a:r>
          </a:p>
          <a:p>
            <a:endParaRPr lang="en-US" baseline="0" smtClean="0"/>
          </a:p>
          <a:p>
            <a:r>
              <a:rPr lang="en-US" baseline="0" smtClean="0"/>
              <a:t>Craglist is a popular website help you find and match with the one can fulfil your needs of work</a:t>
            </a:r>
          </a:p>
          <a:p>
            <a:r>
              <a:rPr lang="en-US" baseline="0" smtClean="0"/>
              <a:t>Ex: needs for a transporter to deliver furnitures of my house </a:t>
            </a:r>
            <a:r>
              <a:rPr lang="en-US" baseline="0" smtClean="0">
                <a:sym typeface="Wingdings" panose="05000000000000000000" pitchFamily="2" charset="2"/>
              </a:rPr>
              <a:t> crglist find nearby your house and you call them</a:t>
            </a:r>
            <a:endParaRPr lang="en-US"/>
          </a:p>
        </p:txBody>
      </p:sp>
      <p:sp>
        <p:nvSpPr>
          <p:cNvPr id="4" name="Chỗ dành sẵn cho Số hiệu Bản chiếu 3"/>
          <p:cNvSpPr>
            <a:spLocks noGrp="1"/>
          </p:cNvSpPr>
          <p:nvPr>
            <p:ph type="sldNum" sz="quarter" idx="10"/>
          </p:nvPr>
        </p:nvSpPr>
        <p:spPr/>
        <p:txBody>
          <a:bodyPr/>
          <a:lstStyle/>
          <a:p>
            <a:fld id="{E2D706D8-5DD3-4A6C-89EB-7DA65B6B9FB1}" type="slidenum">
              <a:rPr lang="en-US" smtClean="0"/>
              <a:t>6</a:t>
            </a:fld>
            <a:endParaRPr lang="en-US"/>
          </a:p>
        </p:txBody>
      </p:sp>
    </p:spTree>
    <p:extLst>
      <p:ext uri="{BB962C8B-B14F-4D97-AF65-F5344CB8AC3E}">
        <p14:creationId xmlns:p14="http://schemas.microsoft.com/office/powerpoint/2010/main" val="1645065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mtClean="0"/>
              <a:t>Nowadays, lots of people share and get information from each other.</a:t>
            </a:r>
          </a:p>
          <a:p>
            <a:r>
              <a:rPr lang="en-US" smtClean="0"/>
              <a:t>We</a:t>
            </a:r>
            <a:r>
              <a:rPr lang="en-US" baseline="0" smtClean="0"/>
              <a:t> build community based on sharing new things across the world</a:t>
            </a:r>
          </a:p>
          <a:p>
            <a:endParaRPr lang="en-US" baseline="0" smtClean="0"/>
          </a:p>
          <a:p>
            <a:r>
              <a:rPr lang="en-US" baseline="0" smtClean="0"/>
              <a:t>Be a pionner in competitive market</a:t>
            </a:r>
            <a:endParaRPr lang="en-US"/>
          </a:p>
        </p:txBody>
      </p:sp>
      <p:sp>
        <p:nvSpPr>
          <p:cNvPr id="4" name="Chỗ dành sẵn cho Số hiệu Bản chiếu 3"/>
          <p:cNvSpPr>
            <a:spLocks noGrp="1"/>
          </p:cNvSpPr>
          <p:nvPr>
            <p:ph type="sldNum" sz="quarter" idx="10"/>
          </p:nvPr>
        </p:nvSpPr>
        <p:spPr/>
        <p:txBody>
          <a:bodyPr/>
          <a:lstStyle/>
          <a:p>
            <a:fld id="{E2D706D8-5DD3-4A6C-89EB-7DA65B6B9FB1}" type="slidenum">
              <a:rPr lang="en-US" smtClean="0"/>
              <a:t>7</a:t>
            </a:fld>
            <a:endParaRPr lang="en-US"/>
          </a:p>
        </p:txBody>
      </p:sp>
    </p:spTree>
    <p:extLst>
      <p:ext uri="{BB962C8B-B14F-4D97-AF65-F5344CB8AC3E}">
        <p14:creationId xmlns:p14="http://schemas.microsoft.com/office/powerpoint/2010/main" val="3231914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E2D706D8-5DD3-4A6C-89EB-7DA65B6B9FB1}" type="slidenum">
              <a:rPr lang="en-US" smtClean="0"/>
              <a:t>9</a:t>
            </a:fld>
            <a:endParaRPr lang="en-US"/>
          </a:p>
        </p:txBody>
      </p:sp>
    </p:spTree>
    <p:extLst>
      <p:ext uri="{BB962C8B-B14F-4D97-AF65-F5344CB8AC3E}">
        <p14:creationId xmlns:p14="http://schemas.microsoft.com/office/powerpoint/2010/main" val="1778275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mtClean="0"/>
              <a:t>Scope as we defined is what we do and what we not do</a:t>
            </a:r>
            <a:r>
              <a:rPr lang="en-US" baseline="0" smtClean="0"/>
              <a:t> as High level concept</a:t>
            </a:r>
            <a:endParaRPr lang="en-US" smtClean="0"/>
          </a:p>
        </p:txBody>
      </p:sp>
      <p:sp>
        <p:nvSpPr>
          <p:cNvPr id="4" name="Chỗ dành sẵn cho Số hiệu Bản chiếu 3"/>
          <p:cNvSpPr>
            <a:spLocks noGrp="1"/>
          </p:cNvSpPr>
          <p:nvPr>
            <p:ph type="sldNum" sz="quarter" idx="10"/>
          </p:nvPr>
        </p:nvSpPr>
        <p:spPr/>
        <p:txBody>
          <a:bodyPr/>
          <a:lstStyle/>
          <a:p>
            <a:fld id="{E2D706D8-5DD3-4A6C-89EB-7DA65B6B9FB1}" type="slidenum">
              <a:rPr lang="en-US" smtClean="0"/>
              <a:t>10</a:t>
            </a:fld>
            <a:endParaRPr lang="en-US"/>
          </a:p>
        </p:txBody>
      </p:sp>
    </p:spTree>
    <p:extLst>
      <p:ext uri="{BB962C8B-B14F-4D97-AF65-F5344CB8AC3E}">
        <p14:creationId xmlns:p14="http://schemas.microsoft.com/office/powerpoint/2010/main" val="4186922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E2D706D8-5DD3-4A6C-89EB-7DA65B6B9FB1}" type="slidenum">
              <a:rPr lang="en-US" smtClean="0"/>
              <a:t>11</a:t>
            </a:fld>
            <a:endParaRPr lang="en-US"/>
          </a:p>
        </p:txBody>
      </p:sp>
    </p:spTree>
    <p:extLst>
      <p:ext uri="{BB962C8B-B14F-4D97-AF65-F5344CB8AC3E}">
        <p14:creationId xmlns:p14="http://schemas.microsoft.com/office/powerpoint/2010/main" val="1099069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baseline="0" smtClean="0"/>
              <a:t>Product </a:t>
            </a:r>
            <a:r>
              <a:rPr lang="en-US" baseline="0" smtClean="0"/>
              <a:t>vision: </a:t>
            </a:r>
          </a:p>
          <a:p>
            <a:r>
              <a:rPr lang="en-US" baseline="0" smtClean="0"/>
              <a:t>-product goals: it is clear that product will help company increase profit and spread out their reputation.</a:t>
            </a:r>
          </a:p>
          <a:p>
            <a:r>
              <a:rPr lang="en-US" baseline="0" smtClean="0"/>
              <a:t>-customer: This product will be used by people across Viet nam</a:t>
            </a:r>
          </a:p>
          <a:p>
            <a:r>
              <a:rPr lang="en-US" baseline="0" smtClean="0"/>
              <a:t>-need: This product will visualize the idea. Matching engine will be critical feature of product</a:t>
            </a:r>
          </a:p>
          <a:p>
            <a:r>
              <a:rPr lang="en-US" baseline="0" smtClean="0"/>
              <a:t>-primary distinguish: this product aim to build community site which is more connectivity and instant sharing between user</a:t>
            </a:r>
          </a:p>
          <a:p>
            <a:endParaRPr lang="en-US"/>
          </a:p>
        </p:txBody>
      </p:sp>
      <p:sp>
        <p:nvSpPr>
          <p:cNvPr id="4" name="Chỗ dành sẵn cho Số hiệu Bản chiếu 3"/>
          <p:cNvSpPr>
            <a:spLocks noGrp="1"/>
          </p:cNvSpPr>
          <p:nvPr>
            <p:ph type="sldNum" sz="quarter" idx="10"/>
          </p:nvPr>
        </p:nvSpPr>
        <p:spPr/>
        <p:txBody>
          <a:bodyPr/>
          <a:lstStyle/>
          <a:p>
            <a:fld id="{E2D706D8-5DD3-4A6C-89EB-7DA65B6B9FB1}" type="slidenum">
              <a:rPr lang="en-US" smtClean="0"/>
              <a:t>12</a:t>
            </a:fld>
            <a:endParaRPr lang="en-US"/>
          </a:p>
        </p:txBody>
      </p:sp>
    </p:spTree>
    <p:extLst>
      <p:ext uri="{BB962C8B-B14F-4D97-AF65-F5344CB8AC3E}">
        <p14:creationId xmlns:p14="http://schemas.microsoft.com/office/powerpoint/2010/main" val="3312422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vi-VN" smtClean="0"/>
              <a:t>Bấm để sửa kiểu tiêu đề Bản cái</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vi-VN" smtClean="0"/>
              <a:t>Bấm &amp; sửa kiểu phụ đề của Bản chính</a:t>
            </a:r>
            <a:endParaRPr lang="en-US" dirty="0"/>
          </a:p>
        </p:txBody>
      </p:sp>
      <p:sp>
        <p:nvSpPr>
          <p:cNvPr id="4" name="Date Placeholder 3"/>
          <p:cNvSpPr>
            <a:spLocks noGrp="1"/>
          </p:cNvSpPr>
          <p:nvPr>
            <p:ph type="dt" sz="half" idx="10"/>
          </p:nvPr>
        </p:nvSpPr>
        <p:spPr/>
        <p:txBody>
          <a:bodyPr/>
          <a:lstStyle/>
          <a:p>
            <a:fld id="{D1099337-702F-43F4-87B8-78DDA24CDE57}" type="datetime1">
              <a:rPr lang="en-US" smtClean="0"/>
              <a:t>5/3/2017</a:t>
            </a:fld>
            <a:endParaRPr lang="en-US"/>
          </a:p>
        </p:txBody>
      </p:sp>
      <p:sp>
        <p:nvSpPr>
          <p:cNvPr id="5" name="Footer Placeholder 4"/>
          <p:cNvSpPr>
            <a:spLocks noGrp="1"/>
          </p:cNvSpPr>
          <p:nvPr>
            <p:ph type="ftr" sz="quarter" idx="11"/>
          </p:nvPr>
        </p:nvSpPr>
        <p:spPr/>
        <p:txBody>
          <a:bodyPr/>
          <a:lstStyle/>
          <a:p>
            <a:r>
              <a:rPr lang="en-US" smtClean="0"/>
              <a:t>Imagineers-VLU</a:t>
            </a:r>
            <a:endParaRPr lang="en-US"/>
          </a:p>
        </p:txBody>
      </p:sp>
      <p:sp>
        <p:nvSpPr>
          <p:cNvPr id="6" name="Slide Number Placeholder 5"/>
          <p:cNvSpPr>
            <a:spLocks noGrp="1"/>
          </p:cNvSpPr>
          <p:nvPr>
            <p:ph type="sldNum" sz="quarter" idx="12"/>
          </p:nvPr>
        </p:nvSpPr>
        <p:spPr/>
        <p:txBody>
          <a:bodyPr/>
          <a:lstStyle/>
          <a:p>
            <a:fld id="{6C74ACC4-75B1-4CBC-81A1-DB95C2E417C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965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231FF96C-762A-4694-80D9-99E5426FA165}" type="datetime1">
              <a:rPr lang="en-US" smtClean="0"/>
              <a:t>5/3/2017</a:t>
            </a:fld>
            <a:endParaRPr lang="en-US"/>
          </a:p>
        </p:txBody>
      </p:sp>
      <p:sp>
        <p:nvSpPr>
          <p:cNvPr id="5" name="Footer Placeholder 4"/>
          <p:cNvSpPr>
            <a:spLocks noGrp="1"/>
          </p:cNvSpPr>
          <p:nvPr>
            <p:ph type="ftr" sz="quarter" idx="11"/>
          </p:nvPr>
        </p:nvSpPr>
        <p:spPr/>
        <p:txBody>
          <a:bodyPr/>
          <a:lstStyle/>
          <a:p>
            <a:r>
              <a:rPr lang="en-US" smtClean="0"/>
              <a:t>Imagineers-VLU</a:t>
            </a:r>
            <a:endParaRPr lang="en-US"/>
          </a:p>
        </p:txBody>
      </p:sp>
      <p:sp>
        <p:nvSpPr>
          <p:cNvPr id="6" name="Slide Number Placeholder 5"/>
          <p:cNvSpPr>
            <a:spLocks noGrp="1"/>
          </p:cNvSpPr>
          <p:nvPr>
            <p:ph type="sldNum" sz="quarter" idx="12"/>
          </p:nvPr>
        </p:nvSpPr>
        <p:spPr/>
        <p:txBody>
          <a:bodyPr/>
          <a:lstStyle/>
          <a:p>
            <a:fld id="{6C74ACC4-75B1-4CBC-81A1-DB95C2E417CD}" type="slidenum">
              <a:rPr lang="en-US" smtClean="0"/>
              <a:t>‹#›</a:t>
            </a:fld>
            <a:endParaRPr lang="en-US"/>
          </a:p>
        </p:txBody>
      </p:sp>
    </p:spTree>
    <p:extLst>
      <p:ext uri="{BB962C8B-B14F-4D97-AF65-F5344CB8AC3E}">
        <p14:creationId xmlns:p14="http://schemas.microsoft.com/office/powerpoint/2010/main" val="114990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êu đề Dọc và Văn bả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vi-VN" smtClean="0"/>
              <a:t>Bấm để sửa kiểu tiêu đề Bản cái</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679FCCB4-291C-47A2-B6B6-66A7948B2EF7}" type="datetime1">
              <a:rPr lang="en-US" smtClean="0"/>
              <a:t>5/3/2017</a:t>
            </a:fld>
            <a:endParaRPr lang="en-US"/>
          </a:p>
        </p:txBody>
      </p:sp>
      <p:sp>
        <p:nvSpPr>
          <p:cNvPr id="5" name="Footer Placeholder 4"/>
          <p:cNvSpPr>
            <a:spLocks noGrp="1"/>
          </p:cNvSpPr>
          <p:nvPr>
            <p:ph type="ftr" sz="quarter" idx="11"/>
          </p:nvPr>
        </p:nvSpPr>
        <p:spPr/>
        <p:txBody>
          <a:bodyPr/>
          <a:lstStyle/>
          <a:p>
            <a:r>
              <a:rPr lang="en-US" smtClean="0"/>
              <a:t>Imagineers-VLU</a:t>
            </a:r>
            <a:endParaRPr lang="en-US"/>
          </a:p>
        </p:txBody>
      </p:sp>
      <p:sp>
        <p:nvSpPr>
          <p:cNvPr id="6" name="Slide Number Placeholder 5"/>
          <p:cNvSpPr>
            <a:spLocks noGrp="1"/>
          </p:cNvSpPr>
          <p:nvPr>
            <p:ph type="sldNum" sz="quarter" idx="12"/>
          </p:nvPr>
        </p:nvSpPr>
        <p:spPr/>
        <p:txBody>
          <a:bodyPr/>
          <a:lstStyle/>
          <a:p>
            <a:fld id="{6C74ACC4-75B1-4CBC-81A1-DB95C2E417CD}" type="slidenum">
              <a:rPr lang="en-US" smtClean="0"/>
              <a:t>‹#›</a:t>
            </a:fld>
            <a:endParaRPr lang="en-US"/>
          </a:p>
        </p:txBody>
      </p:sp>
    </p:spTree>
    <p:extLst>
      <p:ext uri="{BB962C8B-B14F-4D97-AF65-F5344CB8AC3E}">
        <p14:creationId xmlns:p14="http://schemas.microsoft.com/office/powerpoint/2010/main" val="958731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vi-VN" smtClean="0"/>
              <a:t>Bấm để sửa kiểu tiêu đề Bản cái</a:t>
            </a:r>
            <a:endParaRPr lang="en-US" dirty="0"/>
          </a:p>
        </p:txBody>
      </p:sp>
      <p:sp>
        <p:nvSpPr>
          <p:cNvPr id="3" name="Content Placeholder 2"/>
          <p:cNvSpPr>
            <a:spLocks noGrp="1"/>
          </p:cNvSpPr>
          <p:nvPr>
            <p:ph idx="1"/>
          </p:nvPr>
        </p:nvSpPr>
        <p:spPr/>
        <p:txBody>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94AF61C9-54D3-4B2F-AA18-ED9317E85405}" type="datetime1">
              <a:rPr lang="en-US" smtClean="0"/>
              <a:t>5/3/2017</a:t>
            </a:fld>
            <a:endParaRPr lang="en-US"/>
          </a:p>
        </p:txBody>
      </p:sp>
      <p:sp>
        <p:nvSpPr>
          <p:cNvPr id="5" name="Footer Placeholder 4"/>
          <p:cNvSpPr>
            <a:spLocks noGrp="1"/>
          </p:cNvSpPr>
          <p:nvPr>
            <p:ph type="ftr" sz="quarter" idx="11"/>
          </p:nvPr>
        </p:nvSpPr>
        <p:spPr/>
        <p:txBody>
          <a:bodyPr/>
          <a:lstStyle/>
          <a:p>
            <a:r>
              <a:rPr lang="en-US" smtClean="0"/>
              <a:t>Imagineers-VLU</a:t>
            </a:r>
            <a:endParaRPr lang="en-US"/>
          </a:p>
        </p:txBody>
      </p:sp>
      <p:sp>
        <p:nvSpPr>
          <p:cNvPr id="6" name="Slide Number Placeholder 5"/>
          <p:cNvSpPr>
            <a:spLocks noGrp="1"/>
          </p:cNvSpPr>
          <p:nvPr>
            <p:ph type="sldNum" sz="quarter" idx="12"/>
          </p:nvPr>
        </p:nvSpPr>
        <p:spPr/>
        <p:txBody>
          <a:bodyPr/>
          <a:lstStyle/>
          <a:p>
            <a:fld id="{6C74ACC4-75B1-4CBC-81A1-DB95C2E417CD}" type="slidenum">
              <a:rPr lang="en-US" smtClean="0"/>
              <a:t>‹#›</a:t>
            </a:fld>
            <a:endParaRPr lang="en-US"/>
          </a:p>
        </p:txBody>
      </p:sp>
    </p:spTree>
    <p:extLst>
      <p:ext uri="{BB962C8B-B14F-4D97-AF65-F5344CB8AC3E}">
        <p14:creationId xmlns:p14="http://schemas.microsoft.com/office/powerpoint/2010/main" val="3835141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Đầu trang của Phầ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vi-VN" smtClean="0"/>
              <a:t>Bấm để sửa kiểu tiêu đề Bản cái</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E9F997E6-9338-4D6F-A9D3-4BCEF4264889}" type="datetime1">
              <a:rPr lang="en-US" smtClean="0"/>
              <a:t>5/3/2017</a:t>
            </a:fld>
            <a:endParaRPr lang="en-US"/>
          </a:p>
        </p:txBody>
      </p:sp>
      <p:sp>
        <p:nvSpPr>
          <p:cNvPr id="5" name="Footer Placeholder 4"/>
          <p:cNvSpPr>
            <a:spLocks noGrp="1"/>
          </p:cNvSpPr>
          <p:nvPr>
            <p:ph type="ftr" sz="quarter" idx="11"/>
          </p:nvPr>
        </p:nvSpPr>
        <p:spPr/>
        <p:txBody>
          <a:bodyPr/>
          <a:lstStyle/>
          <a:p>
            <a:r>
              <a:rPr lang="en-US" smtClean="0"/>
              <a:t>Imagineers-VLU</a:t>
            </a:r>
            <a:endParaRPr lang="en-US"/>
          </a:p>
        </p:txBody>
      </p:sp>
      <p:sp>
        <p:nvSpPr>
          <p:cNvPr id="6" name="Slide Number Placeholder 5"/>
          <p:cNvSpPr>
            <a:spLocks noGrp="1"/>
          </p:cNvSpPr>
          <p:nvPr>
            <p:ph type="sldNum" sz="quarter" idx="12"/>
          </p:nvPr>
        </p:nvSpPr>
        <p:spPr/>
        <p:txBody>
          <a:bodyPr/>
          <a:lstStyle/>
          <a:p>
            <a:fld id="{6C74ACC4-75B1-4CBC-81A1-DB95C2E417C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706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vi-VN" smtClean="0"/>
              <a:t>Bấm để sửa kiểu tiêu đề Bản cái</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5" name="Date Placeholder 4"/>
          <p:cNvSpPr>
            <a:spLocks noGrp="1"/>
          </p:cNvSpPr>
          <p:nvPr>
            <p:ph type="dt" sz="half" idx="10"/>
          </p:nvPr>
        </p:nvSpPr>
        <p:spPr/>
        <p:txBody>
          <a:bodyPr/>
          <a:lstStyle/>
          <a:p>
            <a:fld id="{4E847AA5-050B-407B-9BA0-8D71D4F0643F}" type="datetime1">
              <a:rPr lang="en-US" smtClean="0"/>
              <a:t>5/3/2017</a:t>
            </a:fld>
            <a:endParaRPr lang="en-US"/>
          </a:p>
        </p:txBody>
      </p:sp>
      <p:sp>
        <p:nvSpPr>
          <p:cNvPr id="6" name="Footer Placeholder 5"/>
          <p:cNvSpPr>
            <a:spLocks noGrp="1"/>
          </p:cNvSpPr>
          <p:nvPr>
            <p:ph type="ftr" sz="quarter" idx="11"/>
          </p:nvPr>
        </p:nvSpPr>
        <p:spPr/>
        <p:txBody>
          <a:bodyPr/>
          <a:lstStyle/>
          <a:p>
            <a:r>
              <a:rPr lang="en-US" smtClean="0"/>
              <a:t>Imagineers-VLU</a:t>
            </a:r>
            <a:endParaRPr lang="en-US"/>
          </a:p>
        </p:txBody>
      </p:sp>
      <p:sp>
        <p:nvSpPr>
          <p:cNvPr id="7" name="Slide Number Placeholder 6"/>
          <p:cNvSpPr>
            <a:spLocks noGrp="1"/>
          </p:cNvSpPr>
          <p:nvPr>
            <p:ph type="sldNum" sz="quarter" idx="12"/>
          </p:nvPr>
        </p:nvSpPr>
        <p:spPr/>
        <p:txBody>
          <a:bodyPr/>
          <a:lstStyle/>
          <a:p>
            <a:fld id="{6C74ACC4-75B1-4CBC-81A1-DB95C2E417CD}" type="slidenum">
              <a:rPr lang="en-US" smtClean="0"/>
              <a:t>‹#›</a:t>
            </a:fld>
            <a:endParaRPr lang="en-US"/>
          </a:p>
        </p:txBody>
      </p:sp>
    </p:spTree>
    <p:extLst>
      <p:ext uri="{BB962C8B-B14F-4D97-AF65-F5344CB8AC3E}">
        <p14:creationId xmlns:p14="http://schemas.microsoft.com/office/powerpoint/2010/main" val="30313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vi-VN" smtClean="0"/>
              <a:t>Bấm để sửa kiểu tiêu đề Bản cái</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để sửa kiểu văn bản Bản cái</a:t>
            </a:r>
          </a:p>
        </p:txBody>
      </p:sp>
      <p:sp>
        <p:nvSpPr>
          <p:cNvPr id="4" name="Content Placeholder 3"/>
          <p:cNvSpPr>
            <a:spLocks noGrp="1"/>
          </p:cNvSpPr>
          <p:nvPr>
            <p:ph sz="half" idx="2"/>
          </p:nvPr>
        </p:nvSpPr>
        <p:spPr>
          <a:xfrm>
            <a:off x="1097280" y="2582334"/>
            <a:ext cx="4937760" cy="3378200"/>
          </a:xfrm>
        </p:spPr>
        <p:txBody>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để sửa kiểu văn bản Bản cái</a:t>
            </a:r>
          </a:p>
        </p:txBody>
      </p:sp>
      <p:sp>
        <p:nvSpPr>
          <p:cNvPr id="6" name="Content Placeholder 5"/>
          <p:cNvSpPr>
            <a:spLocks noGrp="1"/>
          </p:cNvSpPr>
          <p:nvPr>
            <p:ph sz="quarter" idx="4"/>
          </p:nvPr>
        </p:nvSpPr>
        <p:spPr>
          <a:xfrm>
            <a:off x="6217920" y="2582334"/>
            <a:ext cx="4937760" cy="3378200"/>
          </a:xfrm>
        </p:spPr>
        <p:txBody>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7" name="Date Placeholder 6"/>
          <p:cNvSpPr>
            <a:spLocks noGrp="1"/>
          </p:cNvSpPr>
          <p:nvPr>
            <p:ph type="dt" sz="half" idx="10"/>
          </p:nvPr>
        </p:nvSpPr>
        <p:spPr/>
        <p:txBody>
          <a:bodyPr/>
          <a:lstStyle/>
          <a:p>
            <a:fld id="{E025565B-0071-4E37-B4D1-DCD06B182C7C}" type="datetime1">
              <a:rPr lang="en-US" smtClean="0"/>
              <a:t>5/3/2017</a:t>
            </a:fld>
            <a:endParaRPr lang="en-US"/>
          </a:p>
        </p:txBody>
      </p:sp>
      <p:sp>
        <p:nvSpPr>
          <p:cNvPr id="8" name="Footer Placeholder 7"/>
          <p:cNvSpPr>
            <a:spLocks noGrp="1"/>
          </p:cNvSpPr>
          <p:nvPr>
            <p:ph type="ftr" sz="quarter" idx="11"/>
          </p:nvPr>
        </p:nvSpPr>
        <p:spPr/>
        <p:txBody>
          <a:bodyPr/>
          <a:lstStyle/>
          <a:p>
            <a:r>
              <a:rPr lang="en-US" smtClean="0"/>
              <a:t>Imagineers-VLU</a:t>
            </a:r>
            <a:endParaRPr lang="en-US"/>
          </a:p>
        </p:txBody>
      </p:sp>
      <p:sp>
        <p:nvSpPr>
          <p:cNvPr id="9" name="Slide Number Placeholder 8"/>
          <p:cNvSpPr>
            <a:spLocks noGrp="1"/>
          </p:cNvSpPr>
          <p:nvPr>
            <p:ph type="sldNum" sz="quarter" idx="12"/>
          </p:nvPr>
        </p:nvSpPr>
        <p:spPr/>
        <p:txBody>
          <a:bodyPr/>
          <a:lstStyle/>
          <a:p>
            <a:fld id="{6C74ACC4-75B1-4CBC-81A1-DB95C2E417CD}" type="slidenum">
              <a:rPr lang="en-US" smtClean="0"/>
              <a:t>‹#›</a:t>
            </a:fld>
            <a:endParaRPr lang="en-US"/>
          </a:p>
        </p:txBody>
      </p:sp>
    </p:spTree>
    <p:extLst>
      <p:ext uri="{BB962C8B-B14F-4D97-AF65-F5344CB8AC3E}">
        <p14:creationId xmlns:p14="http://schemas.microsoft.com/office/powerpoint/2010/main" val="4212089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Date Placeholder 2"/>
          <p:cNvSpPr>
            <a:spLocks noGrp="1"/>
          </p:cNvSpPr>
          <p:nvPr>
            <p:ph type="dt" sz="half" idx="10"/>
          </p:nvPr>
        </p:nvSpPr>
        <p:spPr/>
        <p:txBody>
          <a:bodyPr/>
          <a:lstStyle/>
          <a:p>
            <a:fld id="{B63C388A-10FE-4EDC-BF15-10EA19EAF3E1}" type="datetime1">
              <a:rPr lang="en-US" smtClean="0"/>
              <a:t>5/3/2017</a:t>
            </a:fld>
            <a:endParaRPr lang="en-US"/>
          </a:p>
        </p:txBody>
      </p:sp>
      <p:sp>
        <p:nvSpPr>
          <p:cNvPr id="4" name="Footer Placeholder 3"/>
          <p:cNvSpPr>
            <a:spLocks noGrp="1"/>
          </p:cNvSpPr>
          <p:nvPr>
            <p:ph type="ftr" sz="quarter" idx="11"/>
          </p:nvPr>
        </p:nvSpPr>
        <p:spPr/>
        <p:txBody>
          <a:bodyPr/>
          <a:lstStyle/>
          <a:p>
            <a:r>
              <a:rPr lang="en-US" smtClean="0"/>
              <a:t>Imagineers-VLU</a:t>
            </a:r>
            <a:endParaRPr lang="en-US"/>
          </a:p>
        </p:txBody>
      </p:sp>
      <p:sp>
        <p:nvSpPr>
          <p:cNvPr id="5" name="Slide Number Placeholder 4"/>
          <p:cNvSpPr>
            <a:spLocks noGrp="1"/>
          </p:cNvSpPr>
          <p:nvPr>
            <p:ph type="sldNum" sz="quarter" idx="12"/>
          </p:nvPr>
        </p:nvSpPr>
        <p:spPr/>
        <p:txBody>
          <a:bodyPr/>
          <a:lstStyle/>
          <a:p>
            <a:fld id="{6C74ACC4-75B1-4CBC-81A1-DB95C2E417CD}" type="slidenum">
              <a:rPr lang="en-US" smtClean="0"/>
              <a:t>‹#›</a:t>
            </a:fld>
            <a:endParaRPr lang="en-US"/>
          </a:p>
        </p:txBody>
      </p:sp>
    </p:spTree>
    <p:extLst>
      <p:ext uri="{BB962C8B-B14F-4D97-AF65-F5344CB8AC3E}">
        <p14:creationId xmlns:p14="http://schemas.microsoft.com/office/powerpoint/2010/main" val="2585865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rống">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E109E1-3F57-4B20-B05D-1B7A2063C5C7}" type="datetime1">
              <a:rPr lang="en-US" smtClean="0"/>
              <a:t>5/3/2017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Imagineers-VLU</a:t>
            </a:r>
            <a:endParaRPr lang="en-US"/>
          </a:p>
        </p:txBody>
      </p:sp>
      <p:sp>
        <p:nvSpPr>
          <p:cNvPr id="9" name="Slide Number Placeholder 8"/>
          <p:cNvSpPr>
            <a:spLocks noGrp="1"/>
          </p:cNvSpPr>
          <p:nvPr>
            <p:ph type="sldNum" sz="quarter" idx="12"/>
          </p:nvPr>
        </p:nvSpPr>
        <p:spPr/>
        <p:txBody>
          <a:bodyPr/>
          <a:lstStyle/>
          <a:p>
            <a:fld id="{6C74ACC4-75B1-4CBC-81A1-DB95C2E417CD}" type="slidenum">
              <a:rPr lang="en-US" smtClean="0"/>
              <a:t>‹#›</a:t>
            </a:fld>
            <a:endParaRPr lang="en-US"/>
          </a:p>
        </p:txBody>
      </p:sp>
    </p:spTree>
    <p:extLst>
      <p:ext uri="{BB962C8B-B14F-4D97-AF65-F5344CB8AC3E}">
        <p14:creationId xmlns:p14="http://schemas.microsoft.com/office/powerpoint/2010/main" val="405244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Nội dung với Chú thích">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vi-VN" smtClean="0"/>
              <a:t>Bấm để sửa kiểu tiêu đề Bản cái</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để sửa kiểu văn bản Bản cái</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ED7D838-439F-4E4F-A39E-707767228E3F}" type="datetime1">
              <a:rPr lang="en-US" smtClean="0"/>
              <a:t>5/3/2017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Imagineers-VLU</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74ACC4-75B1-4CBC-81A1-DB95C2E417CD}" type="slidenum">
              <a:rPr lang="en-US" smtClean="0"/>
              <a:t>‹#›</a:t>
            </a:fld>
            <a:endParaRPr lang="en-US"/>
          </a:p>
        </p:txBody>
      </p:sp>
    </p:spTree>
    <p:extLst>
      <p:ext uri="{BB962C8B-B14F-4D97-AF65-F5344CB8AC3E}">
        <p14:creationId xmlns:p14="http://schemas.microsoft.com/office/powerpoint/2010/main" val="1822813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nh với Chú thích">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vi-VN" smtClean="0"/>
              <a:t>Bấm để sửa kiểu tiêu đề Bản cái</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smtClean="0"/>
              <a:t>Bấm biểu tượng để thêm hình ảnh</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để sửa kiểu văn bản Bản cái</a:t>
            </a:r>
          </a:p>
        </p:txBody>
      </p:sp>
      <p:sp>
        <p:nvSpPr>
          <p:cNvPr id="5" name="Date Placeholder 4"/>
          <p:cNvSpPr>
            <a:spLocks noGrp="1"/>
          </p:cNvSpPr>
          <p:nvPr>
            <p:ph type="dt" sz="half" idx="10"/>
          </p:nvPr>
        </p:nvSpPr>
        <p:spPr/>
        <p:txBody>
          <a:bodyPr/>
          <a:lstStyle/>
          <a:p>
            <a:fld id="{5879CB47-85CD-4177-AD8C-5DA2A333872F}" type="datetime1">
              <a:rPr lang="en-US" smtClean="0"/>
              <a:t>5/3/2017</a:t>
            </a:fld>
            <a:endParaRPr lang="en-US"/>
          </a:p>
        </p:txBody>
      </p:sp>
      <p:sp>
        <p:nvSpPr>
          <p:cNvPr id="6" name="Footer Placeholder 5"/>
          <p:cNvSpPr>
            <a:spLocks noGrp="1"/>
          </p:cNvSpPr>
          <p:nvPr>
            <p:ph type="ftr" sz="quarter" idx="11"/>
          </p:nvPr>
        </p:nvSpPr>
        <p:spPr/>
        <p:txBody>
          <a:bodyPr/>
          <a:lstStyle/>
          <a:p>
            <a:r>
              <a:rPr lang="en-US" smtClean="0"/>
              <a:t>Imagineers-VLU</a:t>
            </a:r>
            <a:endParaRPr lang="en-US"/>
          </a:p>
        </p:txBody>
      </p:sp>
      <p:sp>
        <p:nvSpPr>
          <p:cNvPr id="7" name="Slide Number Placeholder 6"/>
          <p:cNvSpPr>
            <a:spLocks noGrp="1"/>
          </p:cNvSpPr>
          <p:nvPr>
            <p:ph type="sldNum" sz="quarter" idx="12"/>
          </p:nvPr>
        </p:nvSpPr>
        <p:spPr/>
        <p:txBody>
          <a:bodyPr/>
          <a:lstStyle/>
          <a:p>
            <a:fld id="{6C74ACC4-75B1-4CBC-81A1-DB95C2E417CD}" type="slidenum">
              <a:rPr lang="en-US" smtClean="0"/>
              <a:t>‹#›</a:t>
            </a:fld>
            <a:endParaRPr lang="en-US"/>
          </a:p>
        </p:txBody>
      </p:sp>
    </p:spTree>
    <p:extLst>
      <p:ext uri="{BB962C8B-B14F-4D97-AF65-F5344CB8AC3E}">
        <p14:creationId xmlns:p14="http://schemas.microsoft.com/office/powerpoint/2010/main" val="99311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vi-VN" smtClean="0"/>
              <a:t>Bấm để sửa kiểu tiêu đề Bản cái</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F5FFB80-0B20-46B0-AA62-F2ED338D15FD}" type="datetime1">
              <a:rPr lang="en-US" smtClean="0"/>
              <a:t>5/3/2017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Imagineers-VLU</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C74ACC4-75B1-4CBC-81A1-DB95C2E417C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275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Imagineers-ProposedProcess-v1.0.docx" TargetMode="External"/><Relationship Id="rId2" Type="http://schemas.openxmlformats.org/officeDocument/2006/relationships/hyperlink" Target="TaiNguyen_Scrum%20process%20(initial)%20%20drawing%20-%20description%20-%20adv%20-%20disadv.docx"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Role&amp;Responsibility.docx"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mailto:b.thach511@gmail.com" TargetMode="External"/><Relationship Id="rId7" Type="http://schemas.openxmlformats.org/officeDocument/2006/relationships/diagramColors" Target="../diagrams/colors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4.xml.rels><?xml version="1.0" encoding="UTF-8" standalone="yes"?>
<Relationships xmlns="http://schemas.openxmlformats.org/package/2006/relationships"><Relationship Id="rId3" Type="http://schemas.openxmlformats.org/officeDocument/2006/relationships/hyperlink" Target="mailto:nguyenhuutai1995k19t01@gmail.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vietdang.2509@gmail.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hunteratthenight@gmail.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hyperlink" Target="mailto:b.thach511@gmail.com" TargetMode="External"/><Relationship Id="rId7" Type="http://schemas.openxmlformats.org/officeDocument/2006/relationships/diagramColors" Target="../diagrams/colors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hyperlink" Target="mailto:nd.quang511@gmail.com" TargetMode="External"/><Relationship Id="rId7" Type="http://schemas.openxmlformats.org/officeDocument/2006/relationships/diagramColors" Target="../diagrams/colors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a:lstStyle/>
          <a:p>
            <a:r>
              <a:rPr lang="en-US" smtClean="0"/>
              <a:t>KICK-OFF MEETING</a:t>
            </a:r>
            <a:endParaRPr lang="en-US"/>
          </a:p>
        </p:txBody>
      </p:sp>
      <p:sp>
        <p:nvSpPr>
          <p:cNvPr id="3" name="Tiêu đề phụ 2"/>
          <p:cNvSpPr>
            <a:spLocks noGrp="1"/>
          </p:cNvSpPr>
          <p:nvPr>
            <p:ph type="subTitle" idx="1"/>
          </p:nvPr>
        </p:nvSpPr>
        <p:spPr>
          <a:xfrm>
            <a:off x="1100051" y="4455620"/>
            <a:ext cx="10058400" cy="1893422"/>
          </a:xfrm>
        </p:spPr>
        <p:txBody>
          <a:bodyPr>
            <a:normAutofit lnSpcReduction="10000"/>
          </a:bodyPr>
          <a:lstStyle/>
          <a:p>
            <a:r>
              <a:rPr lang="en-US" smtClean="0"/>
              <a:t>Team: Imagineers</a:t>
            </a:r>
          </a:p>
          <a:p>
            <a:r>
              <a:rPr lang="en-US" smtClean="0"/>
              <a:t>Customer: mrs.thao to</a:t>
            </a:r>
          </a:p>
          <a:p>
            <a:r>
              <a:rPr lang="en-US" smtClean="0"/>
              <a:t>MENTOR: Mr.Hieu </a:t>
            </a:r>
            <a:r>
              <a:rPr lang="en-US" smtClean="0"/>
              <a:t>To</a:t>
            </a:r>
          </a:p>
          <a:p>
            <a:r>
              <a:rPr lang="en-US" smtClean="0"/>
              <a:t>Date: 11/10/2016</a:t>
            </a:r>
            <a:endParaRPr lang="en-US" smtClean="0"/>
          </a:p>
          <a:p>
            <a:endParaRPr lang="en-US"/>
          </a:p>
        </p:txBody>
      </p:sp>
      <p:pic>
        <p:nvPicPr>
          <p:cNvPr id="9"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0291" y="264665"/>
            <a:ext cx="604900" cy="669658"/>
          </a:xfrm>
          <a:prstGeom prst="rect">
            <a:avLst/>
          </a:prstGeom>
        </p:spPr>
      </p:pic>
    </p:spTree>
    <p:extLst>
      <p:ext uri="{BB962C8B-B14F-4D97-AF65-F5344CB8AC3E}">
        <p14:creationId xmlns:p14="http://schemas.microsoft.com/office/powerpoint/2010/main" val="1284605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t>Project scope</a:t>
            </a:r>
            <a:endParaRPr lang="en-US"/>
          </a:p>
        </p:txBody>
      </p:sp>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10</a:t>
            </a:fld>
            <a:endParaRPr lang="en-US"/>
          </a:p>
        </p:txBody>
      </p:sp>
      <p:sp>
        <p:nvSpPr>
          <p:cNvPr id="3" name="Chỗ dành sẵn cho Nội dung 2"/>
          <p:cNvSpPr>
            <a:spLocks noGrp="1"/>
          </p:cNvSpPr>
          <p:nvPr>
            <p:ph idx="1"/>
          </p:nvPr>
        </p:nvSpPr>
        <p:spPr>
          <a:xfrm>
            <a:off x="1097280" y="1845734"/>
            <a:ext cx="10058400" cy="2623235"/>
          </a:xfrm>
        </p:spPr>
        <p:txBody>
          <a:bodyPr/>
          <a:lstStyle/>
          <a:p>
            <a:pPr marL="0" indent="0">
              <a:buNone/>
            </a:pPr>
            <a:r>
              <a:rPr lang="en-US"/>
              <a:t> </a:t>
            </a:r>
          </a:p>
        </p:txBody>
      </p:sp>
      <p:sp>
        <p:nvSpPr>
          <p:cNvPr id="8" name="Hộp Văn bản 7"/>
          <p:cNvSpPr txBox="1"/>
          <p:nvPr/>
        </p:nvSpPr>
        <p:spPr>
          <a:xfrm>
            <a:off x="1270384" y="1836415"/>
            <a:ext cx="10358024" cy="5016758"/>
          </a:xfrm>
          <a:prstGeom prst="rect">
            <a:avLst/>
          </a:prstGeom>
          <a:noFill/>
        </p:spPr>
        <p:txBody>
          <a:bodyPr wrap="square" rtlCol="0">
            <a:spAutoFit/>
          </a:bodyPr>
          <a:lstStyle/>
          <a:p>
            <a:r>
              <a:rPr lang="en-US" sz="3200" smtClean="0">
                <a:latin typeface="+mj-lt"/>
              </a:rPr>
              <a:t>- Users </a:t>
            </a:r>
            <a:r>
              <a:rPr lang="en-US" sz="3200" smtClean="0">
                <a:latin typeface="+mj-lt"/>
              </a:rPr>
              <a:t>(Vinaswap member</a:t>
            </a:r>
            <a:r>
              <a:rPr lang="en-US" sz="3200" smtClean="0">
                <a:latin typeface="+mj-lt"/>
              </a:rPr>
              <a:t>) are able to</a:t>
            </a:r>
            <a:endParaRPr lang="en-US" sz="3200">
              <a:latin typeface="+mj-lt"/>
            </a:endParaRPr>
          </a:p>
          <a:p>
            <a:pPr marL="457200" indent="-457200">
              <a:buFont typeface="Arial" panose="020B0604020202020204" pitchFamily="34" charset="0"/>
              <a:buChar char="•"/>
            </a:pPr>
            <a:r>
              <a:rPr lang="en-US" sz="3200" smtClean="0">
                <a:latin typeface="+mj-lt"/>
              </a:rPr>
              <a:t>Sign up and log in with Facebook and Google account</a:t>
            </a:r>
          </a:p>
          <a:p>
            <a:pPr marL="457200" indent="-457200">
              <a:buFont typeface="Arial" panose="020B0604020202020204" pitchFamily="34" charset="0"/>
              <a:buChar char="•"/>
            </a:pPr>
            <a:r>
              <a:rPr lang="en-US" sz="3200" smtClean="0">
                <a:latin typeface="+mj-lt"/>
              </a:rPr>
              <a:t>Read news about skills</a:t>
            </a:r>
          </a:p>
          <a:p>
            <a:pPr marL="457200" indent="-457200">
              <a:buFont typeface="Arial" panose="020B0604020202020204" pitchFamily="34" charset="0"/>
              <a:buChar char="•"/>
            </a:pPr>
            <a:r>
              <a:rPr lang="en-US" sz="3200" smtClean="0">
                <a:latin typeface="+mj-lt"/>
              </a:rPr>
              <a:t>Manage profile: View, Edit,…</a:t>
            </a:r>
            <a:endParaRPr lang="en-US" sz="3200" smtClean="0">
              <a:latin typeface="+mj-lt"/>
            </a:endParaRPr>
          </a:p>
          <a:p>
            <a:pPr marL="457200" indent="-457200">
              <a:buFont typeface="Arial" panose="020B0604020202020204" pitchFamily="34" charset="0"/>
              <a:buChar char="•"/>
            </a:pPr>
            <a:r>
              <a:rPr lang="en-US" sz="3200">
                <a:latin typeface="+mj-lt"/>
              </a:rPr>
              <a:t>S</a:t>
            </a:r>
            <a:r>
              <a:rPr lang="en-US" sz="3200" smtClean="0">
                <a:latin typeface="+mj-lt"/>
              </a:rPr>
              <a:t>earch </a:t>
            </a:r>
            <a:r>
              <a:rPr lang="en-US" sz="3200" smtClean="0">
                <a:latin typeface="+mj-lt"/>
              </a:rPr>
              <a:t>for profiles with</a:t>
            </a:r>
            <a:endParaRPr lang="en-US" sz="3200">
              <a:latin typeface="+mj-lt"/>
            </a:endParaRPr>
          </a:p>
          <a:p>
            <a:pPr marL="914400" lvl="1" indent="-457200">
              <a:buFont typeface="Courier New" panose="02070309020205020404" pitchFamily="49" charset="0"/>
              <a:buChar char="o"/>
            </a:pPr>
            <a:r>
              <a:rPr lang="en-US" sz="3200" smtClean="0">
                <a:latin typeface="+mj-lt"/>
              </a:rPr>
              <a:t>Matching Offers and Needs</a:t>
            </a:r>
            <a:endParaRPr lang="en-US" sz="3200">
              <a:latin typeface="+mj-lt"/>
            </a:endParaRPr>
          </a:p>
          <a:p>
            <a:pPr marL="914400" lvl="1" indent="-457200">
              <a:buFont typeface="Courier New" panose="02070309020205020404" pitchFamily="49" charset="0"/>
              <a:buChar char="o"/>
            </a:pPr>
            <a:r>
              <a:rPr lang="en-US" sz="3200" smtClean="0">
                <a:latin typeface="+mj-lt"/>
              </a:rPr>
              <a:t>High rating</a:t>
            </a:r>
            <a:endParaRPr lang="en-US" sz="3200">
              <a:latin typeface="+mj-lt"/>
            </a:endParaRPr>
          </a:p>
          <a:p>
            <a:pPr marL="457200" indent="-457200">
              <a:buFont typeface="Arial" panose="020B0604020202020204" pitchFamily="34" charset="0"/>
              <a:buChar char="•"/>
            </a:pPr>
            <a:r>
              <a:rPr lang="en-US" sz="3200" smtClean="0">
                <a:latin typeface="+mj-lt"/>
              </a:rPr>
              <a:t>Request and Exchange swap detail </a:t>
            </a:r>
          </a:p>
          <a:p>
            <a:pPr marL="457200" indent="-457200">
              <a:buFont typeface="Arial" panose="020B0604020202020204" pitchFamily="34" charset="0"/>
              <a:buChar char="•"/>
            </a:pPr>
            <a:r>
              <a:rPr lang="en-US" sz="3200" smtClean="0">
                <a:latin typeface="+mj-lt"/>
              </a:rPr>
              <a:t>Review other user(on services and skills)</a:t>
            </a:r>
            <a:endParaRPr lang="en-US" sz="3200">
              <a:latin typeface="+mj-lt"/>
            </a:endParaRPr>
          </a:p>
          <a:p>
            <a:pPr marL="457200" indent="-457200">
              <a:buFont typeface="Arial" panose="020B0604020202020204" pitchFamily="34" charset="0"/>
              <a:buChar char="•"/>
            </a:pPr>
            <a:endParaRPr lang="en-US" sz="3200">
              <a:latin typeface="+mj-lt"/>
            </a:endParaRPr>
          </a:p>
        </p:txBody>
      </p:sp>
    </p:spTree>
    <p:extLst>
      <p:ext uri="{BB962C8B-B14F-4D97-AF65-F5344CB8AC3E}">
        <p14:creationId xmlns:p14="http://schemas.microsoft.com/office/powerpoint/2010/main" val="2135449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t>Project </a:t>
            </a:r>
            <a:r>
              <a:rPr lang="en-US" smtClean="0"/>
              <a:t>scope</a:t>
            </a:r>
            <a:endParaRPr lang="en-US"/>
          </a:p>
        </p:txBody>
      </p:sp>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11</a:t>
            </a:fld>
            <a:endParaRPr lang="en-US"/>
          </a:p>
        </p:txBody>
      </p:sp>
      <p:sp>
        <p:nvSpPr>
          <p:cNvPr id="3" name="Chỗ dành sẵn cho Nội dung 2"/>
          <p:cNvSpPr>
            <a:spLocks noGrp="1"/>
          </p:cNvSpPr>
          <p:nvPr>
            <p:ph idx="1"/>
          </p:nvPr>
        </p:nvSpPr>
        <p:spPr>
          <a:xfrm>
            <a:off x="1097280" y="1845734"/>
            <a:ext cx="10058400" cy="2623235"/>
          </a:xfrm>
        </p:spPr>
        <p:txBody>
          <a:bodyPr/>
          <a:lstStyle/>
          <a:p>
            <a:pPr marL="0" indent="0">
              <a:buNone/>
            </a:pPr>
            <a:r>
              <a:rPr lang="en-US"/>
              <a:t> </a:t>
            </a:r>
          </a:p>
        </p:txBody>
      </p:sp>
      <p:sp>
        <p:nvSpPr>
          <p:cNvPr id="8" name="Hộp Văn bản 7"/>
          <p:cNvSpPr txBox="1"/>
          <p:nvPr/>
        </p:nvSpPr>
        <p:spPr>
          <a:xfrm>
            <a:off x="1235878" y="2000865"/>
            <a:ext cx="10358024" cy="4031873"/>
          </a:xfrm>
          <a:prstGeom prst="rect">
            <a:avLst/>
          </a:prstGeom>
          <a:noFill/>
        </p:spPr>
        <p:txBody>
          <a:bodyPr wrap="square" rtlCol="0">
            <a:spAutoFit/>
          </a:bodyPr>
          <a:lstStyle/>
          <a:p>
            <a:pPr>
              <a:lnSpc>
                <a:spcPct val="200000"/>
              </a:lnSpc>
            </a:pPr>
            <a:r>
              <a:rPr lang="en-US" sz="3200">
                <a:latin typeface="+mj-lt"/>
              </a:rPr>
              <a:t>- </a:t>
            </a:r>
            <a:r>
              <a:rPr lang="en-US" sz="3200" smtClean="0">
                <a:latin typeface="+mj-lt"/>
              </a:rPr>
              <a:t>Staff </a:t>
            </a:r>
            <a:r>
              <a:rPr lang="en-US" sz="3200" smtClean="0">
                <a:latin typeface="+mj-lt"/>
              </a:rPr>
              <a:t>(Vinaswap staff)</a:t>
            </a:r>
            <a:endParaRPr lang="en-US" sz="3200">
              <a:latin typeface="+mj-lt"/>
            </a:endParaRPr>
          </a:p>
          <a:p>
            <a:pPr>
              <a:lnSpc>
                <a:spcPct val="200000"/>
              </a:lnSpc>
            </a:pPr>
            <a:r>
              <a:rPr lang="en-US" sz="3200">
                <a:latin typeface="+mj-lt"/>
              </a:rPr>
              <a:t>+ Manage </a:t>
            </a:r>
            <a:r>
              <a:rPr lang="en-US" sz="3200" smtClean="0">
                <a:latin typeface="+mj-lt"/>
              </a:rPr>
              <a:t>user accounts</a:t>
            </a:r>
            <a:endParaRPr lang="en-US" sz="3200">
              <a:latin typeface="+mj-lt"/>
            </a:endParaRPr>
          </a:p>
          <a:p>
            <a:pPr>
              <a:lnSpc>
                <a:spcPct val="200000"/>
              </a:lnSpc>
            </a:pPr>
            <a:r>
              <a:rPr lang="en-US" sz="3200">
                <a:latin typeface="+mj-lt"/>
              </a:rPr>
              <a:t>+ </a:t>
            </a:r>
            <a:r>
              <a:rPr lang="en-US" sz="3200" smtClean="0">
                <a:latin typeface="+mj-lt"/>
              </a:rPr>
              <a:t>Manage category and skills</a:t>
            </a:r>
            <a:endParaRPr lang="en-US" sz="3200" smtClean="0">
              <a:latin typeface="+mj-lt"/>
            </a:endParaRPr>
          </a:p>
          <a:p>
            <a:pPr>
              <a:lnSpc>
                <a:spcPct val="200000"/>
              </a:lnSpc>
            </a:pPr>
            <a:r>
              <a:rPr lang="en-US" sz="3200" smtClean="0">
                <a:latin typeface="+mj-lt"/>
              </a:rPr>
              <a:t>+ View reports on site activities</a:t>
            </a:r>
            <a:endParaRPr lang="en-US" sz="3200" smtClean="0">
              <a:latin typeface="+mj-lt"/>
            </a:endParaRPr>
          </a:p>
        </p:txBody>
      </p:sp>
    </p:spTree>
    <p:extLst>
      <p:ext uri="{BB962C8B-B14F-4D97-AF65-F5344CB8AC3E}">
        <p14:creationId xmlns:p14="http://schemas.microsoft.com/office/powerpoint/2010/main" val="2750151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t>Product vision</a:t>
            </a:r>
            <a:endParaRPr lang="en-US"/>
          </a:p>
        </p:txBody>
      </p:sp>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12</a:t>
            </a:fld>
            <a:endParaRPr lang="en-US"/>
          </a:p>
        </p:txBody>
      </p:sp>
      <p:sp>
        <p:nvSpPr>
          <p:cNvPr id="3" name="Chỗ dành sẵn cho Nội dung 2"/>
          <p:cNvSpPr>
            <a:spLocks noGrp="1"/>
          </p:cNvSpPr>
          <p:nvPr>
            <p:ph idx="1"/>
          </p:nvPr>
        </p:nvSpPr>
        <p:spPr>
          <a:xfrm>
            <a:off x="1097280" y="1845734"/>
            <a:ext cx="10058400" cy="2623235"/>
          </a:xfrm>
        </p:spPr>
        <p:txBody>
          <a:bodyPr/>
          <a:lstStyle/>
          <a:p>
            <a:pPr marL="0" indent="0">
              <a:buNone/>
            </a:pPr>
            <a:r>
              <a:rPr lang="en-US"/>
              <a:t> </a:t>
            </a:r>
          </a:p>
        </p:txBody>
      </p:sp>
      <p:sp>
        <p:nvSpPr>
          <p:cNvPr id="8" name="Hộp Văn bản 7"/>
          <p:cNvSpPr txBox="1"/>
          <p:nvPr/>
        </p:nvSpPr>
        <p:spPr>
          <a:xfrm>
            <a:off x="1235878" y="2000865"/>
            <a:ext cx="10358024" cy="4247317"/>
          </a:xfrm>
          <a:prstGeom prst="rect">
            <a:avLst/>
          </a:prstGeom>
          <a:noFill/>
        </p:spPr>
        <p:txBody>
          <a:bodyPr wrap="square" rtlCol="0">
            <a:spAutoFit/>
          </a:bodyPr>
          <a:lstStyle/>
          <a:p>
            <a:pPr>
              <a:lnSpc>
                <a:spcPct val="200000"/>
              </a:lnSpc>
            </a:pPr>
            <a:r>
              <a:rPr lang="en-US" sz="2700" smtClean="0">
                <a:latin typeface="+mj-lt"/>
              </a:rPr>
              <a:t>For our customer who insists on an effective system, the VINASWAP product is a </a:t>
            </a:r>
            <a:r>
              <a:rPr lang="en-US" sz="2700" smtClean="0">
                <a:latin typeface="+mj-lt"/>
              </a:rPr>
              <a:t>web-based system </a:t>
            </a:r>
            <a:r>
              <a:rPr lang="en-US" sz="2700" smtClean="0">
                <a:latin typeface="+mj-lt"/>
              </a:rPr>
              <a:t>that provides automated matching engine, new user experience, new way to promote and share your skills. Unlike simple services,the product have the capability to share your interests and more with the community</a:t>
            </a:r>
          </a:p>
        </p:txBody>
      </p:sp>
    </p:spTree>
    <p:extLst>
      <p:ext uri="{BB962C8B-B14F-4D97-AF65-F5344CB8AC3E}">
        <p14:creationId xmlns:p14="http://schemas.microsoft.com/office/powerpoint/2010/main" val="3569672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13</a:t>
            </a:fld>
            <a:endParaRPr lang="en-US"/>
          </a:p>
        </p:txBody>
      </p:sp>
      <p:sp>
        <p:nvSpPr>
          <p:cNvPr id="7" name="Tiêu đề 6"/>
          <p:cNvSpPr>
            <a:spLocks noGrp="1"/>
          </p:cNvSpPr>
          <p:nvPr>
            <p:ph type="title" idx="4294967295"/>
          </p:nvPr>
        </p:nvSpPr>
        <p:spPr>
          <a:xfrm>
            <a:off x="961622" y="2141022"/>
            <a:ext cx="10058400" cy="1450975"/>
          </a:xfrm>
        </p:spPr>
        <p:txBody>
          <a:bodyPr>
            <a:normAutofit fontScale="90000"/>
          </a:bodyPr>
          <a:lstStyle/>
          <a:p>
            <a:r>
              <a:rPr lang="en-US" sz="7000" smtClean="0"/>
              <a:t>Process introduction</a:t>
            </a:r>
            <a:br>
              <a:rPr lang="en-US" sz="7000" smtClean="0"/>
            </a:br>
            <a:r>
              <a:rPr lang="en-US" sz="5000" smtClean="0"/>
              <a:t>Part 1: Scrum overview</a:t>
            </a:r>
            <a:endParaRPr lang="en-US" sz="5000"/>
          </a:p>
        </p:txBody>
      </p:sp>
    </p:spTree>
    <p:extLst>
      <p:ext uri="{BB962C8B-B14F-4D97-AF65-F5344CB8AC3E}">
        <p14:creationId xmlns:p14="http://schemas.microsoft.com/office/powerpoint/2010/main" val="2134672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14</a:t>
            </a:fld>
            <a:endParaRPr lang="en-US"/>
          </a:p>
        </p:txBody>
      </p:sp>
      <p:sp>
        <p:nvSpPr>
          <p:cNvPr id="2" name="Tiêu đề 1"/>
          <p:cNvSpPr>
            <a:spLocks noGrp="1"/>
          </p:cNvSpPr>
          <p:nvPr>
            <p:ph type="title" idx="4294967295"/>
          </p:nvPr>
        </p:nvSpPr>
        <p:spPr>
          <a:xfrm>
            <a:off x="162974" y="658514"/>
            <a:ext cx="10113962" cy="822325"/>
          </a:xfrm>
        </p:spPr>
        <p:txBody>
          <a:bodyPr/>
          <a:lstStyle/>
          <a:p>
            <a:r>
              <a:rPr lang="en-US" smtClean="0"/>
              <a:t>Scrum process (proposed)</a:t>
            </a:r>
            <a:endParaRPr lang="en-US"/>
          </a:p>
        </p:txBody>
      </p:sp>
      <p:sp>
        <p:nvSpPr>
          <p:cNvPr id="12" name="Hộp Văn bản 11">
            <a:hlinkClick r:id="rId2" action="ppaction://hlinkfile"/>
          </p:cNvPr>
          <p:cNvSpPr txBox="1"/>
          <p:nvPr/>
        </p:nvSpPr>
        <p:spPr>
          <a:xfrm>
            <a:off x="431321" y="2242868"/>
            <a:ext cx="4641011" cy="507831"/>
          </a:xfrm>
          <a:prstGeom prst="rect">
            <a:avLst/>
          </a:prstGeom>
          <a:noFill/>
        </p:spPr>
        <p:txBody>
          <a:bodyPr wrap="square" rtlCol="0">
            <a:spAutoFit/>
          </a:bodyPr>
          <a:lstStyle/>
          <a:p>
            <a:r>
              <a:rPr lang="en-US" sz="2700" smtClean="0">
                <a:hlinkClick r:id="rId3" action="ppaction://hlinkfile"/>
              </a:rPr>
              <a:t>Scrum initial process</a:t>
            </a:r>
            <a:endParaRPr lang="en-US" sz="2700"/>
          </a:p>
        </p:txBody>
      </p:sp>
      <p:sp>
        <p:nvSpPr>
          <p:cNvPr id="14" name="Hộp Văn bản 13"/>
          <p:cNvSpPr txBox="1"/>
          <p:nvPr/>
        </p:nvSpPr>
        <p:spPr>
          <a:xfrm>
            <a:off x="1097280" y="2798839"/>
            <a:ext cx="4692769" cy="400110"/>
          </a:xfrm>
          <a:prstGeom prst="rect">
            <a:avLst/>
          </a:prstGeom>
          <a:noFill/>
        </p:spPr>
        <p:txBody>
          <a:bodyPr wrap="square" rtlCol="0">
            <a:spAutoFit/>
          </a:bodyPr>
          <a:lstStyle/>
          <a:p>
            <a:r>
              <a:rPr lang="en-US" sz="2000" b="1" i="1" smtClean="0"/>
              <a:t>REF: TMA SOLUTION</a:t>
            </a:r>
            <a:endParaRPr lang="en-US" sz="2000" b="1" i="1"/>
          </a:p>
        </p:txBody>
      </p:sp>
    </p:spTree>
    <p:extLst>
      <p:ext uri="{BB962C8B-B14F-4D97-AF65-F5344CB8AC3E}">
        <p14:creationId xmlns:p14="http://schemas.microsoft.com/office/powerpoint/2010/main" val="664907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15</a:t>
            </a:fld>
            <a:endParaRPr lang="en-US"/>
          </a:p>
        </p:txBody>
      </p:sp>
      <p:sp>
        <p:nvSpPr>
          <p:cNvPr id="7" name="Tiêu đề 6"/>
          <p:cNvSpPr>
            <a:spLocks noGrp="1"/>
          </p:cNvSpPr>
          <p:nvPr>
            <p:ph type="title" idx="4294967295"/>
          </p:nvPr>
        </p:nvSpPr>
        <p:spPr>
          <a:xfrm>
            <a:off x="961622" y="2141022"/>
            <a:ext cx="10058400" cy="1450975"/>
          </a:xfrm>
        </p:spPr>
        <p:txBody>
          <a:bodyPr>
            <a:normAutofit fontScale="90000"/>
          </a:bodyPr>
          <a:lstStyle/>
          <a:p>
            <a:r>
              <a:rPr lang="en-US" sz="7000" smtClean="0"/>
              <a:t>Process introduction</a:t>
            </a:r>
            <a:br>
              <a:rPr lang="en-US" sz="7000" smtClean="0"/>
            </a:br>
            <a:r>
              <a:rPr lang="en-US" sz="5000" smtClean="0"/>
              <a:t>Part 1: Roles and Responsibilities</a:t>
            </a:r>
            <a:endParaRPr lang="en-US" sz="5000"/>
          </a:p>
        </p:txBody>
      </p:sp>
    </p:spTree>
    <p:extLst>
      <p:ext uri="{BB962C8B-B14F-4D97-AF65-F5344CB8AC3E}">
        <p14:creationId xmlns:p14="http://schemas.microsoft.com/office/powerpoint/2010/main" val="13733886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t>Roles and Responsibilities</a:t>
            </a:r>
            <a:endParaRPr lang="en-US"/>
          </a:p>
        </p:txBody>
      </p:sp>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16</a:t>
            </a:fld>
            <a:endParaRPr lang="en-US"/>
          </a:p>
        </p:txBody>
      </p:sp>
      <p:sp>
        <p:nvSpPr>
          <p:cNvPr id="8" name="Hộp Văn bản 7"/>
          <p:cNvSpPr txBox="1"/>
          <p:nvPr/>
        </p:nvSpPr>
        <p:spPr>
          <a:xfrm>
            <a:off x="10368951" y="1255466"/>
            <a:ext cx="3933645" cy="430887"/>
          </a:xfrm>
          <a:prstGeom prst="rect">
            <a:avLst/>
          </a:prstGeom>
          <a:noFill/>
        </p:spPr>
        <p:txBody>
          <a:bodyPr wrap="square" rtlCol="0">
            <a:spAutoFit/>
          </a:bodyPr>
          <a:lstStyle/>
          <a:p>
            <a:r>
              <a:rPr lang="en-US" sz="2200" b="1" smtClean="0">
                <a:hlinkClick r:id="rId2" action="ppaction://hlinkfile"/>
              </a:rPr>
              <a:t>Detail</a:t>
            </a:r>
            <a:endParaRPr lang="en-US" sz="2200" b="1"/>
          </a:p>
        </p:txBody>
      </p:sp>
      <p:graphicFrame>
        <p:nvGraphicFramePr>
          <p:cNvPr id="9" name="Chỗ dành sẵn cho Nội dung 8"/>
          <p:cNvGraphicFramePr>
            <a:graphicFrameLocks noGrp="1"/>
          </p:cNvGraphicFramePr>
          <p:nvPr>
            <p:ph idx="1"/>
            <p:extLst>
              <p:ext uri="{D42A27DB-BD31-4B8C-83A1-F6EECF244321}">
                <p14:modId xmlns:p14="http://schemas.microsoft.com/office/powerpoint/2010/main" val="174241038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0127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17</a:t>
            </a:fld>
            <a:endParaRPr lang="en-US"/>
          </a:p>
        </p:txBody>
      </p:sp>
      <p:sp>
        <p:nvSpPr>
          <p:cNvPr id="7" name="Tiêu đề 6"/>
          <p:cNvSpPr>
            <a:spLocks noGrp="1"/>
          </p:cNvSpPr>
          <p:nvPr>
            <p:ph type="title" idx="4294967295"/>
          </p:nvPr>
        </p:nvSpPr>
        <p:spPr>
          <a:xfrm>
            <a:off x="189781" y="2141022"/>
            <a:ext cx="12002219" cy="1450975"/>
          </a:xfrm>
        </p:spPr>
        <p:txBody>
          <a:bodyPr>
            <a:normAutofit/>
          </a:bodyPr>
          <a:lstStyle/>
          <a:p>
            <a:r>
              <a:rPr lang="en-US" sz="7000" smtClean="0"/>
              <a:t>Milestones overview</a:t>
            </a:r>
            <a:endParaRPr lang="en-US" sz="5000"/>
          </a:p>
        </p:txBody>
      </p:sp>
    </p:spTree>
    <p:extLst>
      <p:ext uri="{BB962C8B-B14F-4D97-AF65-F5344CB8AC3E}">
        <p14:creationId xmlns:p14="http://schemas.microsoft.com/office/powerpoint/2010/main" val="2259223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t>Milestones overview</a:t>
            </a:r>
            <a:endParaRPr lang="en-US"/>
          </a:p>
        </p:txBody>
      </p:sp>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18</a:t>
            </a:fld>
            <a:endParaRPr lang="en-US"/>
          </a:p>
        </p:txBody>
      </p:sp>
      <p:pic>
        <p:nvPicPr>
          <p:cNvPr id="9" name="Ảnh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634" y="2432651"/>
            <a:ext cx="11829691" cy="2408272"/>
          </a:xfrm>
          <a:prstGeom prst="rect">
            <a:avLst/>
          </a:prstGeom>
        </p:spPr>
      </p:pic>
    </p:spTree>
    <p:extLst>
      <p:ext uri="{BB962C8B-B14F-4D97-AF65-F5344CB8AC3E}">
        <p14:creationId xmlns:p14="http://schemas.microsoft.com/office/powerpoint/2010/main" val="25980591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19</a:t>
            </a:fld>
            <a:endParaRPr lang="en-US"/>
          </a:p>
        </p:txBody>
      </p:sp>
      <p:sp>
        <p:nvSpPr>
          <p:cNvPr id="7" name="Tiêu đề 6"/>
          <p:cNvSpPr>
            <a:spLocks noGrp="1"/>
          </p:cNvSpPr>
          <p:nvPr>
            <p:ph type="title" idx="4294967295"/>
          </p:nvPr>
        </p:nvSpPr>
        <p:spPr>
          <a:xfrm>
            <a:off x="189781" y="2141022"/>
            <a:ext cx="12002219" cy="1450975"/>
          </a:xfrm>
        </p:spPr>
        <p:txBody>
          <a:bodyPr>
            <a:normAutofit fontScale="90000"/>
          </a:bodyPr>
          <a:lstStyle/>
          <a:p>
            <a:r>
              <a:rPr lang="en-US" sz="7000" smtClean="0"/>
              <a:t>Team &amp; stakeholders communication</a:t>
            </a:r>
            <a:br>
              <a:rPr lang="en-US" sz="7000" smtClean="0"/>
            </a:br>
            <a:r>
              <a:rPr lang="en-US" sz="5000" smtClean="0"/>
              <a:t>Part 1: Team forming</a:t>
            </a:r>
            <a:endParaRPr lang="en-US" sz="5000"/>
          </a:p>
        </p:txBody>
      </p:sp>
    </p:spTree>
    <p:extLst>
      <p:ext uri="{BB962C8B-B14F-4D97-AF65-F5344CB8AC3E}">
        <p14:creationId xmlns:p14="http://schemas.microsoft.com/office/powerpoint/2010/main" val="2886428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t>Objectives of the meeting</a:t>
            </a:r>
            <a:endParaRPr lang="en-US"/>
          </a:p>
        </p:txBody>
      </p:sp>
      <p:sp>
        <p:nvSpPr>
          <p:cNvPr id="3" name="Chỗ dành sẵn cho Nội dung 2"/>
          <p:cNvSpPr>
            <a:spLocks noGrp="1"/>
          </p:cNvSpPr>
          <p:nvPr>
            <p:ph idx="1"/>
          </p:nvPr>
        </p:nvSpPr>
        <p:spPr/>
        <p:txBody>
          <a:bodyPr/>
          <a:lstStyle/>
          <a:p>
            <a:pPr>
              <a:lnSpc>
                <a:spcPct val="150000"/>
              </a:lnSpc>
              <a:buFont typeface="Wingdings" panose="05000000000000000000" pitchFamily="2" charset="2"/>
              <a:buChar char="v"/>
            </a:pPr>
            <a:r>
              <a:rPr lang="en-US" sz="2700" smtClean="0"/>
              <a:t> </a:t>
            </a:r>
            <a:r>
              <a:rPr lang="en-US" sz="2700" smtClean="0"/>
              <a:t>Introduce customer to project VINASWAP and development process</a:t>
            </a:r>
            <a:endParaRPr lang="en-US" sz="2700" smtClean="0"/>
          </a:p>
          <a:p>
            <a:pPr>
              <a:lnSpc>
                <a:spcPct val="150000"/>
              </a:lnSpc>
              <a:buFont typeface="Wingdings" panose="05000000000000000000" pitchFamily="2" charset="2"/>
              <a:buChar char="v"/>
            </a:pPr>
            <a:r>
              <a:rPr lang="en-US" sz="2700" smtClean="0"/>
              <a:t> </a:t>
            </a:r>
            <a:r>
              <a:rPr lang="en-US" sz="2700" smtClean="0"/>
              <a:t>Agreement on timeline and workhour between customer and team</a:t>
            </a:r>
          </a:p>
          <a:p>
            <a:pPr>
              <a:lnSpc>
                <a:spcPct val="150000"/>
              </a:lnSpc>
              <a:buFont typeface="Wingdings" panose="05000000000000000000" pitchFamily="2" charset="2"/>
              <a:buChar char="v"/>
            </a:pPr>
            <a:r>
              <a:rPr lang="en-US" sz="2700"/>
              <a:t> </a:t>
            </a:r>
            <a:r>
              <a:rPr lang="en-US" sz="2700" smtClean="0"/>
              <a:t>Brief talk about expectation of stakeholders and team</a:t>
            </a:r>
            <a:endParaRPr lang="en-US" sz="2700" smtClean="0"/>
          </a:p>
          <a:p>
            <a:pPr>
              <a:lnSpc>
                <a:spcPct val="150000"/>
              </a:lnSpc>
              <a:buFont typeface="Wingdings" panose="05000000000000000000" pitchFamily="2" charset="2"/>
              <a:buChar char="v"/>
            </a:pPr>
            <a:endParaRPr lang="en-US" sz="2700" smtClean="0"/>
          </a:p>
          <a:p>
            <a:pPr>
              <a:lnSpc>
                <a:spcPct val="150000"/>
              </a:lnSpc>
              <a:buFont typeface="Wingdings" panose="05000000000000000000" pitchFamily="2" charset="2"/>
              <a:buChar char="v"/>
            </a:pPr>
            <a:endParaRPr lang="en-US" sz="2700"/>
          </a:p>
          <a:p>
            <a:pPr marL="0" indent="0">
              <a:lnSpc>
                <a:spcPct val="150000"/>
              </a:lnSpc>
              <a:buNone/>
            </a:pPr>
            <a:endParaRPr lang="en-US" sz="2700" smtClean="0"/>
          </a:p>
          <a:p>
            <a:endParaRPr lang="en-US"/>
          </a:p>
        </p:txBody>
      </p:sp>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2</a:t>
            </a:fld>
            <a:endParaRPr lang="en-US"/>
          </a:p>
        </p:txBody>
      </p:sp>
    </p:spTree>
    <p:extLst>
      <p:ext uri="{BB962C8B-B14F-4D97-AF65-F5344CB8AC3E}">
        <p14:creationId xmlns:p14="http://schemas.microsoft.com/office/powerpoint/2010/main" val="25372464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t>Team forming</a:t>
            </a:r>
            <a:endParaRPr lang="en-US"/>
          </a:p>
        </p:txBody>
      </p:sp>
      <p:pic>
        <p:nvPicPr>
          <p:cNvPr id="7" name="Chỗ dành sẵn cho Nội dung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06475" y="1827512"/>
            <a:ext cx="8849995" cy="3343923"/>
          </a:xfrm>
        </p:spPr>
      </p:pic>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20</a:t>
            </a:fld>
            <a:endParaRPr lang="en-US"/>
          </a:p>
        </p:txBody>
      </p:sp>
      <p:pic>
        <p:nvPicPr>
          <p:cNvPr id="8" name="Ảnh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1288" y="3963011"/>
            <a:ext cx="3232598" cy="2038544"/>
          </a:xfrm>
          <a:prstGeom prst="rect">
            <a:avLst/>
          </a:prstGeom>
        </p:spPr>
      </p:pic>
    </p:spTree>
    <p:extLst>
      <p:ext uri="{BB962C8B-B14F-4D97-AF65-F5344CB8AC3E}">
        <p14:creationId xmlns:p14="http://schemas.microsoft.com/office/powerpoint/2010/main" val="41614663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t>Team forming</a:t>
            </a:r>
            <a:endParaRPr lang="en-US"/>
          </a:p>
        </p:txBody>
      </p:sp>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21</a:t>
            </a:fld>
            <a:endParaRPr lang="en-US"/>
          </a:p>
        </p:txBody>
      </p:sp>
      <p:graphicFrame>
        <p:nvGraphicFramePr>
          <p:cNvPr id="7" name="Chỗ dành sẵn cho Nội dung 6"/>
          <p:cNvGraphicFramePr>
            <a:graphicFrameLocks noGrp="1"/>
          </p:cNvGraphicFramePr>
          <p:nvPr>
            <p:ph idx="1"/>
            <p:extLst>
              <p:ext uri="{D42A27DB-BD31-4B8C-83A1-F6EECF244321}">
                <p14:modId xmlns:p14="http://schemas.microsoft.com/office/powerpoint/2010/main" val="1990687385"/>
              </p:ext>
            </p:extLst>
          </p:nvPr>
        </p:nvGraphicFramePr>
        <p:xfrm>
          <a:off x="1096962" y="1846263"/>
          <a:ext cx="10462433" cy="4416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1064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t>Team forming(cont’)</a:t>
            </a:r>
            <a:endParaRPr lang="en-US"/>
          </a:p>
        </p:txBody>
      </p:sp>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22</a:t>
            </a:fld>
            <a:endParaRPr lang="en-US"/>
          </a:p>
        </p:txBody>
      </p:sp>
      <p:graphicFrame>
        <p:nvGraphicFramePr>
          <p:cNvPr id="7" name="Chỗ dành sẵn cho Nội dung 6"/>
          <p:cNvGraphicFramePr>
            <a:graphicFrameLocks noGrp="1"/>
          </p:cNvGraphicFramePr>
          <p:nvPr>
            <p:ph idx="1"/>
            <p:extLst>
              <p:ext uri="{D42A27DB-BD31-4B8C-83A1-F6EECF244321}">
                <p14:modId xmlns:p14="http://schemas.microsoft.com/office/powerpoint/2010/main" val="2950075199"/>
              </p:ext>
            </p:extLst>
          </p:nvPr>
        </p:nvGraphicFramePr>
        <p:xfrm>
          <a:off x="1096962" y="1846263"/>
          <a:ext cx="10462433" cy="4416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11669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t>Team communication</a:t>
            </a:r>
            <a:endParaRPr lang="en-US"/>
          </a:p>
        </p:txBody>
      </p:sp>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23</a:t>
            </a:fld>
            <a:endParaRPr lang="en-US"/>
          </a:p>
        </p:txBody>
      </p:sp>
      <p:sp>
        <p:nvSpPr>
          <p:cNvPr id="8" name="Chỗ dành sẵn cho Nội dung 7"/>
          <p:cNvSpPr>
            <a:spLocks noGrp="1"/>
          </p:cNvSpPr>
          <p:nvPr>
            <p:ph idx="1"/>
          </p:nvPr>
        </p:nvSpPr>
        <p:spPr>
          <a:xfrm>
            <a:off x="6046580" y="2086892"/>
            <a:ext cx="4509890" cy="4023360"/>
          </a:xfrm>
        </p:spPr>
        <p:txBody>
          <a:bodyPr>
            <a:normAutofit/>
          </a:bodyPr>
          <a:lstStyle/>
          <a:p>
            <a:pPr marL="0" indent="0">
              <a:lnSpc>
                <a:spcPct val="200000"/>
              </a:lnSpc>
              <a:buNone/>
            </a:pPr>
            <a:r>
              <a:rPr lang="en-US" sz="2500" smtClean="0"/>
              <a:t>FULL NAME: NGUYEN BAO THACH</a:t>
            </a:r>
          </a:p>
          <a:p>
            <a:pPr marL="0" indent="0">
              <a:lnSpc>
                <a:spcPct val="200000"/>
              </a:lnSpc>
              <a:buNone/>
            </a:pPr>
            <a:r>
              <a:rPr lang="en-US" sz="2500" smtClean="0"/>
              <a:t>PHONE: 0906. 729 567</a:t>
            </a:r>
          </a:p>
          <a:p>
            <a:pPr marL="0" indent="0">
              <a:lnSpc>
                <a:spcPct val="200000"/>
              </a:lnSpc>
              <a:buNone/>
            </a:pPr>
            <a:r>
              <a:rPr lang="en-US" sz="2500" smtClean="0"/>
              <a:t>EMAIL: </a:t>
            </a:r>
            <a:r>
              <a:rPr lang="en-US" sz="2500" smtClean="0">
                <a:hlinkClick r:id="rId3"/>
              </a:rPr>
              <a:t>b.thach511@gmail.com</a:t>
            </a:r>
            <a:endParaRPr lang="en-US" sz="2500" smtClean="0"/>
          </a:p>
          <a:p>
            <a:pPr marL="0" indent="0">
              <a:lnSpc>
                <a:spcPct val="200000"/>
              </a:lnSpc>
              <a:buNone/>
            </a:pPr>
            <a:r>
              <a:rPr lang="en-US" sz="2500" smtClean="0"/>
              <a:t>SKYPE: </a:t>
            </a:r>
            <a:r>
              <a:rPr lang="en-US" sz="2500" smtClean="0">
                <a:hlinkClick r:id="rId3"/>
              </a:rPr>
              <a:t>b.thach511@gmail.com</a:t>
            </a:r>
            <a:endParaRPr lang="en-US" sz="2500" smtClean="0"/>
          </a:p>
          <a:p>
            <a:pPr marL="0" indent="0">
              <a:buNone/>
            </a:pPr>
            <a:endParaRPr lang="en-US" sz="2500" smtClean="0"/>
          </a:p>
        </p:txBody>
      </p:sp>
      <p:graphicFrame>
        <p:nvGraphicFramePr>
          <p:cNvPr id="11" name="Chỗ dành sẵn cho Nội dung 6"/>
          <p:cNvGraphicFramePr>
            <a:graphicFrameLocks/>
          </p:cNvGraphicFramePr>
          <p:nvPr>
            <p:extLst>
              <p:ext uri="{D42A27DB-BD31-4B8C-83A1-F6EECF244321}">
                <p14:modId xmlns:p14="http://schemas.microsoft.com/office/powerpoint/2010/main" val="4135265352"/>
              </p:ext>
            </p:extLst>
          </p:nvPr>
        </p:nvGraphicFramePr>
        <p:xfrm>
          <a:off x="1267228" y="1988954"/>
          <a:ext cx="3891368" cy="42192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71665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t>Team communication</a:t>
            </a:r>
            <a:endParaRPr lang="en-US"/>
          </a:p>
        </p:txBody>
      </p:sp>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24</a:t>
            </a:fld>
            <a:endParaRPr lang="en-US"/>
          </a:p>
        </p:txBody>
      </p:sp>
      <p:sp>
        <p:nvSpPr>
          <p:cNvPr id="8" name="Chỗ dành sẵn cho Nội dung 7"/>
          <p:cNvSpPr>
            <a:spLocks noGrp="1"/>
          </p:cNvSpPr>
          <p:nvPr>
            <p:ph idx="1"/>
          </p:nvPr>
        </p:nvSpPr>
        <p:spPr>
          <a:xfrm>
            <a:off x="6083678" y="1873063"/>
            <a:ext cx="5976050" cy="4023360"/>
          </a:xfrm>
        </p:spPr>
        <p:txBody>
          <a:bodyPr>
            <a:noAutofit/>
          </a:bodyPr>
          <a:lstStyle/>
          <a:p>
            <a:pPr marL="0" indent="0">
              <a:lnSpc>
                <a:spcPct val="200000"/>
              </a:lnSpc>
              <a:buNone/>
            </a:pPr>
            <a:r>
              <a:rPr lang="en-US" sz="2500" smtClean="0"/>
              <a:t>FULL NAME: NGUYEN HUU TAI</a:t>
            </a:r>
          </a:p>
          <a:p>
            <a:pPr marL="0" indent="0">
              <a:lnSpc>
                <a:spcPct val="200000"/>
              </a:lnSpc>
              <a:buNone/>
            </a:pPr>
            <a:r>
              <a:rPr lang="en-US" sz="2500" smtClean="0"/>
              <a:t>PHONE: 0125. 434 5446</a:t>
            </a:r>
          </a:p>
          <a:p>
            <a:pPr marL="0" indent="0">
              <a:lnSpc>
                <a:spcPct val="200000"/>
              </a:lnSpc>
              <a:buNone/>
            </a:pPr>
            <a:r>
              <a:rPr lang="en-US" sz="2500" smtClean="0"/>
              <a:t>EMAIL: </a:t>
            </a:r>
            <a:r>
              <a:rPr lang="en-US" sz="2500" smtClean="0">
                <a:hlinkClick r:id="rId3"/>
              </a:rPr>
              <a:t>nguyenhuutai1995k19t01@gmail.com</a:t>
            </a:r>
            <a:endParaRPr lang="en-US" sz="2500" smtClean="0"/>
          </a:p>
          <a:p>
            <a:pPr marL="0" indent="0">
              <a:lnSpc>
                <a:spcPct val="200000"/>
              </a:lnSpc>
              <a:buNone/>
            </a:pPr>
            <a:r>
              <a:rPr lang="en-US" sz="2500" smtClean="0"/>
              <a:t>SKYPE: huutai1995</a:t>
            </a:r>
          </a:p>
          <a:p>
            <a:pPr marL="0" indent="0">
              <a:buNone/>
            </a:pPr>
            <a:endParaRPr lang="en-US" sz="2500" smtClean="0"/>
          </a:p>
        </p:txBody>
      </p:sp>
      <p:grpSp>
        <p:nvGrpSpPr>
          <p:cNvPr id="9" name="Group 8"/>
          <p:cNvGrpSpPr/>
          <p:nvPr/>
        </p:nvGrpSpPr>
        <p:grpSpPr>
          <a:xfrm>
            <a:off x="1425084" y="1873063"/>
            <a:ext cx="3320596" cy="4416514"/>
            <a:chOff x="7140559" y="-1"/>
            <a:chExt cx="3320596" cy="4416514"/>
          </a:xfrm>
        </p:grpSpPr>
        <p:sp>
          <p:nvSpPr>
            <p:cNvPr id="10" name="Flowchart: Manual Operation 9"/>
            <p:cNvSpPr/>
            <p:nvPr/>
          </p:nvSpPr>
          <p:spPr>
            <a:xfrm rot="16200000">
              <a:off x="6592600" y="547958"/>
              <a:ext cx="4416514" cy="3320596"/>
            </a:xfrm>
            <a:prstGeom prst="flowChartManualOperation">
              <a:avLst/>
            </a:prstGeom>
          </p:spPr>
          <p:style>
            <a:lnRef idx="0">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2" name="Flowchart: Manual Operation 4"/>
            <p:cNvSpPr/>
            <p:nvPr/>
          </p:nvSpPr>
          <p:spPr>
            <a:xfrm rot="21600000">
              <a:off x="7140559" y="883302"/>
              <a:ext cx="3320596" cy="264990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0" tIns="0" rIns="257172" bIns="0" numCol="1" spcCol="1270" anchor="t" anchorCtr="0">
              <a:noAutofit/>
            </a:bodyPr>
            <a:lstStyle/>
            <a:p>
              <a:pPr lvl="0" algn="l" defTabSz="1778000">
                <a:lnSpc>
                  <a:spcPct val="90000"/>
                </a:lnSpc>
                <a:spcBef>
                  <a:spcPct val="0"/>
                </a:spcBef>
                <a:spcAft>
                  <a:spcPct val="35000"/>
                </a:spcAft>
              </a:pPr>
              <a:r>
                <a:rPr lang="en-US" sz="4000" kern="1200" smtClean="0"/>
                <a:t>Tai Nguyen</a:t>
              </a:r>
              <a:endParaRPr lang="en-US" sz="4000" kern="1200"/>
            </a:p>
            <a:p>
              <a:pPr marL="285750" lvl="1" indent="-285750" algn="l" defTabSz="1377950">
                <a:lnSpc>
                  <a:spcPct val="90000"/>
                </a:lnSpc>
                <a:spcBef>
                  <a:spcPct val="0"/>
                </a:spcBef>
                <a:spcAft>
                  <a:spcPct val="15000"/>
                </a:spcAft>
                <a:buChar char="••"/>
              </a:pPr>
              <a:r>
                <a:rPr lang="en-US" sz="3100" kern="1200" smtClean="0"/>
                <a:t>Scrum member</a:t>
              </a:r>
              <a:endParaRPr lang="en-US" sz="3100" kern="1200"/>
            </a:p>
            <a:p>
              <a:pPr marL="285750" lvl="1" indent="-285750" algn="l" defTabSz="1377950">
                <a:lnSpc>
                  <a:spcPct val="90000"/>
                </a:lnSpc>
                <a:spcBef>
                  <a:spcPct val="0"/>
                </a:spcBef>
                <a:spcAft>
                  <a:spcPct val="15000"/>
                </a:spcAft>
                <a:buChar char="••"/>
              </a:pPr>
              <a:r>
                <a:rPr lang="en-US" sz="3100" kern="1200" smtClean="0"/>
                <a:t>Tester</a:t>
              </a:r>
              <a:endParaRPr lang="en-US" sz="3100" kern="1200"/>
            </a:p>
          </p:txBody>
        </p:sp>
      </p:grpSp>
    </p:spTree>
    <p:extLst>
      <p:ext uri="{BB962C8B-B14F-4D97-AF65-F5344CB8AC3E}">
        <p14:creationId xmlns:p14="http://schemas.microsoft.com/office/powerpoint/2010/main" val="1503946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t>Team communication</a:t>
            </a:r>
            <a:endParaRPr lang="en-US"/>
          </a:p>
        </p:txBody>
      </p:sp>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25</a:t>
            </a:fld>
            <a:endParaRPr lang="en-US"/>
          </a:p>
        </p:txBody>
      </p:sp>
      <p:sp>
        <p:nvSpPr>
          <p:cNvPr id="8" name="Chỗ dành sẵn cho Nội dung 7"/>
          <p:cNvSpPr>
            <a:spLocks noGrp="1"/>
          </p:cNvSpPr>
          <p:nvPr>
            <p:ph idx="1"/>
          </p:nvPr>
        </p:nvSpPr>
        <p:spPr>
          <a:xfrm>
            <a:off x="6046580" y="2086892"/>
            <a:ext cx="5633586" cy="4023360"/>
          </a:xfrm>
        </p:spPr>
        <p:txBody>
          <a:bodyPr>
            <a:normAutofit/>
          </a:bodyPr>
          <a:lstStyle/>
          <a:p>
            <a:pPr marL="0" indent="0">
              <a:lnSpc>
                <a:spcPct val="200000"/>
              </a:lnSpc>
              <a:buNone/>
            </a:pPr>
            <a:r>
              <a:rPr lang="en-US" sz="2500" smtClean="0"/>
              <a:t>FULL NAME: DANG QUOC VIET</a:t>
            </a:r>
          </a:p>
          <a:p>
            <a:pPr marL="0" indent="0">
              <a:lnSpc>
                <a:spcPct val="200000"/>
              </a:lnSpc>
              <a:buNone/>
            </a:pPr>
            <a:r>
              <a:rPr lang="en-US" sz="2500" smtClean="0"/>
              <a:t>PHONE: 0937. 461 963</a:t>
            </a:r>
          </a:p>
          <a:p>
            <a:pPr marL="0" indent="0">
              <a:lnSpc>
                <a:spcPct val="200000"/>
              </a:lnSpc>
              <a:buNone/>
            </a:pPr>
            <a:r>
              <a:rPr lang="en-US" sz="2500" smtClean="0"/>
              <a:t>EMAIL: </a:t>
            </a:r>
            <a:r>
              <a:rPr lang="en-US" sz="2500" smtClean="0">
                <a:hlinkClick r:id="rId3"/>
              </a:rPr>
              <a:t>vietdang.2509@gmail.com</a:t>
            </a:r>
            <a:endParaRPr lang="en-US" sz="2500" smtClean="0"/>
          </a:p>
          <a:p>
            <a:pPr marL="0" indent="0">
              <a:lnSpc>
                <a:spcPct val="200000"/>
              </a:lnSpc>
              <a:buNone/>
            </a:pPr>
            <a:r>
              <a:rPr lang="en-US" sz="2500" smtClean="0"/>
              <a:t>SKYPE: viet.2509</a:t>
            </a:r>
          </a:p>
          <a:p>
            <a:pPr marL="0" indent="0">
              <a:buNone/>
            </a:pPr>
            <a:endParaRPr lang="en-US" sz="2500" smtClean="0"/>
          </a:p>
        </p:txBody>
      </p:sp>
      <p:grpSp>
        <p:nvGrpSpPr>
          <p:cNvPr id="9" name="Group 8"/>
          <p:cNvGrpSpPr/>
          <p:nvPr/>
        </p:nvGrpSpPr>
        <p:grpSpPr>
          <a:xfrm>
            <a:off x="1441327" y="1868505"/>
            <a:ext cx="3167338" cy="4416514"/>
            <a:chOff x="7293961" y="-1"/>
            <a:chExt cx="3167338" cy="4416514"/>
          </a:xfrm>
        </p:grpSpPr>
        <p:sp>
          <p:nvSpPr>
            <p:cNvPr id="10" name="Flowchart: Manual Operation 9"/>
            <p:cNvSpPr/>
            <p:nvPr/>
          </p:nvSpPr>
          <p:spPr>
            <a:xfrm rot="16200000">
              <a:off x="6669373" y="624587"/>
              <a:ext cx="4416514" cy="3167338"/>
            </a:xfrm>
            <a:prstGeom prst="flowChartManualOperation">
              <a:avLst/>
            </a:prstGeom>
          </p:spPr>
          <p:style>
            <a:lnRef idx="0">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2" name="Flowchart: Manual Operation 4"/>
            <p:cNvSpPr/>
            <p:nvPr/>
          </p:nvSpPr>
          <p:spPr>
            <a:xfrm rot="21600000">
              <a:off x="7293961" y="883302"/>
              <a:ext cx="3167338" cy="264990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0350" tIns="0" rIns="260573" bIns="0" numCol="1" spcCol="1270" anchor="t" anchorCtr="0">
              <a:noAutofit/>
            </a:bodyPr>
            <a:lstStyle/>
            <a:p>
              <a:pPr lvl="0" algn="l" defTabSz="1822450">
                <a:lnSpc>
                  <a:spcPct val="90000"/>
                </a:lnSpc>
                <a:spcBef>
                  <a:spcPct val="0"/>
                </a:spcBef>
                <a:spcAft>
                  <a:spcPct val="35000"/>
                </a:spcAft>
              </a:pPr>
              <a:r>
                <a:rPr lang="en-US" sz="4100" kern="1200" smtClean="0"/>
                <a:t>Viet Dang</a:t>
              </a:r>
              <a:endParaRPr lang="en-US" sz="4100" kern="1200"/>
            </a:p>
            <a:p>
              <a:pPr marL="285750" lvl="1" indent="-285750" algn="l" defTabSz="1422400">
                <a:lnSpc>
                  <a:spcPct val="90000"/>
                </a:lnSpc>
                <a:spcBef>
                  <a:spcPct val="0"/>
                </a:spcBef>
                <a:spcAft>
                  <a:spcPct val="15000"/>
                </a:spcAft>
                <a:buChar char="••"/>
              </a:pPr>
              <a:r>
                <a:rPr lang="en-US" sz="3200" kern="1200" smtClean="0"/>
                <a:t>Scrum member</a:t>
              </a:r>
              <a:endParaRPr lang="en-US" sz="3200" kern="1200"/>
            </a:p>
            <a:p>
              <a:pPr marL="285750" lvl="1" indent="-285750" algn="l" defTabSz="1422400">
                <a:lnSpc>
                  <a:spcPct val="90000"/>
                </a:lnSpc>
                <a:spcBef>
                  <a:spcPct val="0"/>
                </a:spcBef>
                <a:spcAft>
                  <a:spcPct val="15000"/>
                </a:spcAft>
                <a:buChar char="••"/>
              </a:pPr>
              <a:r>
                <a:rPr lang="en-US" sz="3200" kern="1200" smtClean="0"/>
                <a:t>Tester</a:t>
              </a:r>
              <a:endParaRPr lang="en-US" sz="3200" kern="1200"/>
            </a:p>
          </p:txBody>
        </p:sp>
      </p:grpSp>
    </p:spTree>
    <p:extLst>
      <p:ext uri="{BB962C8B-B14F-4D97-AF65-F5344CB8AC3E}">
        <p14:creationId xmlns:p14="http://schemas.microsoft.com/office/powerpoint/2010/main" val="61244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t>Team communication</a:t>
            </a:r>
            <a:endParaRPr lang="en-US"/>
          </a:p>
        </p:txBody>
      </p:sp>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26</a:t>
            </a:fld>
            <a:endParaRPr lang="en-US"/>
          </a:p>
        </p:txBody>
      </p:sp>
      <p:sp>
        <p:nvSpPr>
          <p:cNvPr id="8" name="Chỗ dành sẵn cho Nội dung 7"/>
          <p:cNvSpPr>
            <a:spLocks noGrp="1"/>
          </p:cNvSpPr>
          <p:nvPr>
            <p:ph idx="1"/>
          </p:nvPr>
        </p:nvSpPr>
        <p:spPr>
          <a:xfrm>
            <a:off x="6046580" y="2086892"/>
            <a:ext cx="5633586" cy="4023360"/>
          </a:xfrm>
        </p:spPr>
        <p:txBody>
          <a:bodyPr>
            <a:normAutofit/>
          </a:bodyPr>
          <a:lstStyle/>
          <a:p>
            <a:pPr marL="0" indent="0">
              <a:lnSpc>
                <a:spcPct val="200000"/>
              </a:lnSpc>
              <a:buNone/>
            </a:pPr>
            <a:r>
              <a:rPr lang="en-US" sz="2500" smtClean="0"/>
              <a:t>FULL NAME: TRAN PHAN TRUNG CHANH</a:t>
            </a:r>
          </a:p>
          <a:p>
            <a:pPr marL="0" indent="0">
              <a:lnSpc>
                <a:spcPct val="200000"/>
              </a:lnSpc>
              <a:buNone/>
            </a:pPr>
            <a:r>
              <a:rPr lang="en-US" sz="2500" smtClean="0"/>
              <a:t>PHONE: 0122. 703 4475</a:t>
            </a:r>
          </a:p>
          <a:p>
            <a:pPr marL="0" indent="0">
              <a:lnSpc>
                <a:spcPct val="200000"/>
              </a:lnSpc>
              <a:buNone/>
            </a:pPr>
            <a:r>
              <a:rPr lang="en-US" sz="2500" smtClean="0"/>
              <a:t>EMAIL: </a:t>
            </a:r>
            <a:r>
              <a:rPr lang="en-US" sz="2500" smtClean="0">
                <a:hlinkClick r:id="rId3"/>
              </a:rPr>
              <a:t>hunteratthenight@gmail.com</a:t>
            </a:r>
            <a:endParaRPr lang="en-US" sz="2500"/>
          </a:p>
          <a:p>
            <a:pPr marL="0" indent="0">
              <a:lnSpc>
                <a:spcPct val="200000"/>
              </a:lnSpc>
              <a:buNone/>
            </a:pPr>
            <a:r>
              <a:rPr lang="en-US" sz="2500" smtClean="0"/>
              <a:t>Skype: zodiark1412</a:t>
            </a:r>
          </a:p>
          <a:p>
            <a:pPr marL="0" indent="0">
              <a:buNone/>
            </a:pPr>
            <a:endParaRPr lang="en-US" sz="2500" smtClean="0"/>
          </a:p>
        </p:txBody>
      </p:sp>
      <p:grpSp>
        <p:nvGrpSpPr>
          <p:cNvPr id="9" name="Group 8"/>
          <p:cNvGrpSpPr/>
          <p:nvPr/>
        </p:nvGrpSpPr>
        <p:grpSpPr>
          <a:xfrm>
            <a:off x="1450962" y="1868505"/>
            <a:ext cx="3320596" cy="4416514"/>
            <a:chOff x="1278" y="-1"/>
            <a:chExt cx="3320596" cy="4416514"/>
          </a:xfrm>
        </p:grpSpPr>
        <p:sp>
          <p:nvSpPr>
            <p:cNvPr id="10" name="Flowchart: Manual Operation 9"/>
            <p:cNvSpPr/>
            <p:nvPr/>
          </p:nvSpPr>
          <p:spPr>
            <a:xfrm rot="16200000">
              <a:off x="-546681" y="547958"/>
              <a:ext cx="4416514" cy="3320596"/>
            </a:xfrm>
            <a:prstGeom prst="flowChartManualOperation">
              <a:avLst/>
            </a:prstGeom>
          </p:spPr>
          <p:style>
            <a:lnRef idx="0">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2" name="Flowchart: Manual Operation 4"/>
            <p:cNvSpPr/>
            <p:nvPr/>
          </p:nvSpPr>
          <p:spPr>
            <a:xfrm rot="21600000">
              <a:off x="1278" y="883302"/>
              <a:ext cx="3320596" cy="264990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0" tIns="0" rIns="257172" bIns="0" numCol="1" spcCol="1270" anchor="t" anchorCtr="0">
              <a:noAutofit/>
            </a:bodyPr>
            <a:lstStyle/>
            <a:p>
              <a:pPr lvl="0" algn="l" defTabSz="1778000">
                <a:lnSpc>
                  <a:spcPct val="90000"/>
                </a:lnSpc>
                <a:spcBef>
                  <a:spcPct val="0"/>
                </a:spcBef>
                <a:spcAft>
                  <a:spcPct val="35000"/>
                </a:spcAft>
              </a:pPr>
              <a:r>
                <a:rPr lang="en-US" sz="4000" kern="1200" smtClean="0"/>
                <a:t>Chanh Tran</a:t>
              </a:r>
              <a:endParaRPr lang="en-US" sz="4000" kern="1200"/>
            </a:p>
            <a:p>
              <a:pPr marL="285750" lvl="1" indent="-285750" algn="l" defTabSz="1377950">
                <a:lnSpc>
                  <a:spcPct val="90000"/>
                </a:lnSpc>
                <a:spcBef>
                  <a:spcPct val="0"/>
                </a:spcBef>
                <a:spcAft>
                  <a:spcPct val="15000"/>
                </a:spcAft>
                <a:buChar char="••"/>
              </a:pPr>
              <a:r>
                <a:rPr lang="en-US" sz="3100" kern="1200" smtClean="0"/>
                <a:t>Scrum member</a:t>
              </a:r>
              <a:endParaRPr lang="en-US" sz="3100" kern="1200"/>
            </a:p>
            <a:p>
              <a:pPr marL="285750" lvl="1" indent="-285750" algn="l" defTabSz="1377950">
                <a:lnSpc>
                  <a:spcPct val="90000"/>
                </a:lnSpc>
                <a:spcBef>
                  <a:spcPct val="0"/>
                </a:spcBef>
                <a:spcAft>
                  <a:spcPct val="15000"/>
                </a:spcAft>
                <a:buChar char="••"/>
              </a:pPr>
              <a:r>
                <a:rPr lang="en-US" sz="3100" kern="1200" smtClean="0"/>
                <a:t>Developer</a:t>
              </a:r>
              <a:endParaRPr lang="en-US" sz="3100" kern="1200"/>
            </a:p>
          </p:txBody>
        </p:sp>
      </p:grpSp>
    </p:spTree>
    <p:extLst>
      <p:ext uri="{BB962C8B-B14F-4D97-AF65-F5344CB8AC3E}">
        <p14:creationId xmlns:p14="http://schemas.microsoft.com/office/powerpoint/2010/main" val="77929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t>Team communication</a:t>
            </a:r>
            <a:endParaRPr lang="en-US"/>
          </a:p>
        </p:txBody>
      </p:sp>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27</a:t>
            </a:fld>
            <a:endParaRPr lang="en-US"/>
          </a:p>
        </p:txBody>
      </p:sp>
      <p:sp>
        <p:nvSpPr>
          <p:cNvPr id="8" name="Chỗ dành sẵn cho Nội dung 7"/>
          <p:cNvSpPr>
            <a:spLocks noGrp="1"/>
          </p:cNvSpPr>
          <p:nvPr>
            <p:ph idx="1"/>
          </p:nvPr>
        </p:nvSpPr>
        <p:spPr>
          <a:xfrm>
            <a:off x="6046580" y="2086892"/>
            <a:ext cx="5633586" cy="4023360"/>
          </a:xfrm>
        </p:spPr>
        <p:txBody>
          <a:bodyPr>
            <a:normAutofit fontScale="92500"/>
          </a:bodyPr>
          <a:lstStyle/>
          <a:p>
            <a:pPr marL="0" indent="0">
              <a:lnSpc>
                <a:spcPct val="200000"/>
              </a:lnSpc>
              <a:buNone/>
            </a:pPr>
            <a:r>
              <a:rPr lang="en-US" sz="2500" smtClean="0"/>
              <a:t>FULL NAME: NGUYEN HOANG NAM PHUONG</a:t>
            </a:r>
          </a:p>
          <a:p>
            <a:pPr marL="0" indent="0">
              <a:lnSpc>
                <a:spcPct val="200000"/>
              </a:lnSpc>
              <a:buNone/>
            </a:pPr>
            <a:r>
              <a:rPr lang="en-US" sz="2500" smtClean="0"/>
              <a:t>PHONE: 0128. 573 93 98</a:t>
            </a:r>
          </a:p>
          <a:p>
            <a:pPr marL="0" indent="0">
              <a:lnSpc>
                <a:spcPct val="200000"/>
              </a:lnSpc>
              <a:buNone/>
            </a:pPr>
            <a:r>
              <a:rPr lang="en-US" sz="2500" smtClean="0"/>
              <a:t>EMAIL: </a:t>
            </a:r>
            <a:r>
              <a:rPr lang="en-US" sz="2500" smtClean="0">
                <a:hlinkClick r:id="rId3"/>
              </a:rPr>
              <a:t>b.thach511@gmail.com</a:t>
            </a:r>
            <a:endParaRPr lang="en-US" sz="2500" smtClean="0"/>
          </a:p>
          <a:p>
            <a:pPr marL="0" indent="0">
              <a:lnSpc>
                <a:spcPct val="200000"/>
              </a:lnSpc>
              <a:buNone/>
            </a:pPr>
            <a:r>
              <a:rPr lang="en-US" sz="2500" smtClean="0"/>
              <a:t>SKYPE: </a:t>
            </a:r>
            <a:r>
              <a:rPr lang="en-US" sz="2500" smtClean="0">
                <a:hlinkClick r:id="rId3"/>
              </a:rPr>
              <a:t>b.thach511@gmail.com</a:t>
            </a:r>
            <a:endParaRPr lang="en-US" sz="2500" smtClean="0"/>
          </a:p>
          <a:p>
            <a:pPr marL="0" indent="0">
              <a:buNone/>
            </a:pPr>
            <a:endParaRPr lang="en-US" sz="2500" smtClean="0"/>
          </a:p>
        </p:txBody>
      </p:sp>
      <p:graphicFrame>
        <p:nvGraphicFramePr>
          <p:cNvPr id="11" name="Chỗ dành sẵn cho Nội dung 6"/>
          <p:cNvGraphicFramePr>
            <a:graphicFrameLocks/>
          </p:cNvGraphicFramePr>
          <p:nvPr>
            <p:extLst>
              <p:ext uri="{D42A27DB-BD31-4B8C-83A1-F6EECF244321}">
                <p14:modId xmlns:p14="http://schemas.microsoft.com/office/powerpoint/2010/main" val="879526649"/>
              </p:ext>
            </p:extLst>
          </p:nvPr>
        </p:nvGraphicFramePr>
        <p:xfrm>
          <a:off x="1097280" y="1988953"/>
          <a:ext cx="4244195" cy="42192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60245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t>Team communication</a:t>
            </a:r>
            <a:endParaRPr lang="en-US"/>
          </a:p>
        </p:txBody>
      </p:sp>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28</a:t>
            </a:fld>
            <a:endParaRPr lang="en-US"/>
          </a:p>
        </p:txBody>
      </p:sp>
      <p:sp>
        <p:nvSpPr>
          <p:cNvPr id="8" name="Chỗ dành sẵn cho Nội dung 7"/>
          <p:cNvSpPr>
            <a:spLocks noGrp="1"/>
          </p:cNvSpPr>
          <p:nvPr>
            <p:ph idx="1"/>
          </p:nvPr>
        </p:nvSpPr>
        <p:spPr>
          <a:xfrm>
            <a:off x="6046580" y="2086892"/>
            <a:ext cx="5633586" cy="4023360"/>
          </a:xfrm>
        </p:spPr>
        <p:txBody>
          <a:bodyPr>
            <a:normAutofit/>
          </a:bodyPr>
          <a:lstStyle/>
          <a:p>
            <a:pPr marL="0" indent="0">
              <a:lnSpc>
                <a:spcPct val="200000"/>
              </a:lnSpc>
              <a:buNone/>
            </a:pPr>
            <a:r>
              <a:rPr lang="en-US" sz="2500" smtClean="0"/>
              <a:t>FULL NAME: DANG QUOC VIET</a:t>
            </a:r>
          </a:p>
          <a:p>
            <a:pPr marL="0" indent="0">
              <a:lnSpc>
                <a:spcPct val="200000"/>
              </a:lnSpc>
              <a:buNone/>
            </a:pPr>
            <a:r>
              <a:rPr lang="en-US" sz="2500" smtClean="0"/>
              <a:t>PHONE: 090. 305 4493</a:t>
            </a:r>
          </a:p>
          <a:p>
            <a:pPr marL="0" indent="0">
              <a:lnSpc>
                <a:spcPct val="200000"/>
              </a:lnSpc>
              <a:buNone/>
            </a:pPr>
            <a:r>
              <a:rPr lang="en-US" sz="2500" smtClean="0"/>
              <a:t>EMAIL: </a:t>
            </a:r>
            <a:r>
              <a:rPr lang="en-US" sz="2500" smtClean="0">
                <a:hlinkClick r:id="rId3"/>
              </a:rPr>
              <a:t>ndq.quang511@gmail.com</a:t>
            </a:r>
            <a:endParaRPr lang="en-US" sz="2500" smtClean="0"/>
          </a:p>
          <a:p>
            <a:pPr marL="0" indent="0">
              <a:lnSpc>
                <a:spcPct val="200000"/>
              </a:lnSpc>
              <a:buNone/>
            </a:pPr>
            <a:r>
              <a:rPr lang="en-US" sz="2500" smtClean="0"/>
              <a:t>SKYPE: quang_nguyen73</a:t>
            </a:r>
          </a:p>
          <a:p>
            <a:pPr marL="0" indent="0">
              <a:buNone/>
            </a:pPr>
            <a:endParaRPr lang="en-US" sz="2500" smtClean="0"/>
          </a:p>
        </p:txBody>
      </p:sp>
      <p:graphicFrame>
        <p:nvGraphicFramePr>
          <p:cNvPr id="11" name="Chỗ dành sẵn cho Nội dung 6"/>
          <p:cNvGraphicFramePr>
            <a:graphicFrameLocks/>
          </p:cNvGraphicFramePr>
          <p:nvPr>
            <p:extLst>
              <p:ext uri="{D42A27DB-BD31-4B8C-83A1-F6EECF244321}">
                <p14:modId xmlns:p14="http://schemas.microsoft.com/office/powerpoint/2010/main" val="529686812"/>
              </p:ext>
            </p:extLst>
          </p:nvPr>
        </p:nvGraphicFramePr>
        <p:xfrm>
          <a:off x="1267227" y="1988954"/>
          <a:ext cx="4270931" cy="42192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26473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29</a:t>
            </a:fld>
            <a:endParaRPr lang="en-US"/>
          </a:p>
        </p:txBody>
      </p:sp>
      <p:sp>
        <p:nvSpPr>
          <p:cNvPr id="7" name="Tiêu đề 6"/>
          <p:cNvSpPr>
            <a:spLocks noGrp="1"/>
          </p:cNvSpPr>
          <p:nvPr>
            <p:ph type="title" idx="4294967295"/>
          </p:nvPr>
        </p:nvSpPr>
        <p:spPr>
          <a:xfrm>
            <a:off x="189781" y="2141022"/>
            <a:ext cx="12002219" cy="1450975"/>
          </a:xfrm>
        </p:spPr>
        <p:txBody>
          <a:bodyPr>
            <a:normAutofit fontScale="90000"/>
          </a:bodyPr>
          <a:lstStyle/>
          <a:p>
            <a:r>
              <a:rPr lang="en-US" sz="7000" smtClean="0"/>
              <a:t>Team &amp; stakeholders communication</a:t>
            </a:r>
            <a:br>
              <a:rPr lang="en-US" sz="7000" smtClean="0"/>
            </a:br>
            <a:r>
              <a:rPr lang="en-US" sz="5000" smtClean="0"/>
              <a:t>Part 2: Team expectation</a:t>
            </a:r>
            <a:endParaRPr lang="en-US" sz="5000"/>
          </a:p>
        </p:txBody>
      </p:sp>
    </p:spTree>
    <p:extLst>
      <p:ext uri="{BB962C8B-B14F-4D97-AF65-F5344CB8AC3E}">
        <p14:creationId xmlns:p14="http://schemas.microsoft.com/office/powerpoint/2010/main" val="3815785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t>Content</a:t>
            </a:r>
            <a:endParaRPr lang="en-US"/>
          </a:p>
        </p:txBody>
      </p:sp>
      <p:sp>
        <p:nvSpPr>
          <p:cNvPr id="3" name="Chỗ dành sẵn cho Nội dung 2"/>
          <p:cNvSpPr>
            <a:spLocks noGrp="1"/>
          </p:cNvSpPr>
          <p:nvPr>
            <p:ph idx="1"/>
          </p:nvPr>
        </p:nvSpPr>
        <p:spPr>
          <a:xfrm>
            <a:off x="1097280" y="1845733"/>
            <a:ext cx="10058400" cy="4452035"/>
          </a:xfrm>
        </p:spPr>
        <p:txBody>
          <a:bodyPr>
            <a:noAutofit/>
          </a:bodyPr>
          <a:lstStyle/>
          <a:p>
            <a:pPr>
              <a:lnSpc>
                <a:spcPct val="150000"/>
              </a:lnSpc>
              <a:buFont typeface="Wingdings" panose="05000000000000000000" pitchFamily="2" charset="2"/>
              <a:buChar char="v"/>
            </a:pPr>
            <a:r>
              <a:rPr lang="en-US" sz="2500"/>
              <a:t> </a:t>
            </a:r>
            <a:r>
              <a:rPr lang="en-US" sz="2500" smtClean="0"/>
              <a:t>Project overview</a:t>
            </a:r>
          </a:p>
          <a:p>
            <a:pPr>
              <a:lnSpc>
                <a:spcPct val="150000"/>
              </a:lnSpc>
              <a:buFont typeface="Wingdings" panose="05000000000000000000" pitchFamily="2" charset="2"/>
              <a:buChar char="v"/>
            </a:pPr>
            <a:r>
              <a:rPr lang="en-US" sz="2500" smtClean="0"/>
              <a:t> Process introduction</a:t>
            </a:r>
          </a:p>
          <a:p>
            <a:pPr>
              <a:lnSpc>
                <a:spcPct val="150000"/>
              </a:lnSpc>
              <a:buFont typeface="Wingdings" panose="05000000000000000000" pitchFamily="2" charset="2"/>
              <a:buChar char="v"/>
            </a:pPr>
            <a:r>
              <a:rPr lang="en-US" sz="2500"/>
              <a:t> </a:t>
            </a:r>
            <a:r>
              <a:rPr lang="en-US" sz="2500" smtClean="0"/>
              <a:t>Milestones overview</a:t>
            </a:r>
          </a:p>
          <a:p>
            <a:pPr>
              <a:lnSpc>
                <a:spcPct val="150000"/>
              </a:lnSpc>
              <a:buFont typeface="Wingdings" panose="05000000000000000000" pitchFamily="2" charset="2"/>
              <a:buChar char="v"/>
            </a:pPr>
            <a:r>
              <a:rPr lang="en-US" sz="2500" smtClean="0"/>
              <a:t> Team </a:t>
            </a:r>
            <a:r>
              <a:rPr lang="en-US" sz="2500"/>
              <a:t>and stakeholders </a:t>
            </a:r>
            <a:r>
              <a:rPr lang="en-US" sz="2500" smtClean="0"/>
              <a:t>communication</a:t>
            </a:r>
            <a:endParaRPr lang="en-US" sz="2500"/>
          </a:p>
          <a:p>
            <a:pPr>
              <a:lnSpc>
                <a:spcPct val="150000"/>
              </a:lnSpc>
              <a:buFont typeface="Wingdings" panose="05000000000000000000" pitchFamily="2" charset="2"/>
              <a:buChar char="v"/>
            </a:pPr>
            <a:r>
              <a:rPr lang="en-US" sz="2500"/>
              <a:t> Team expectation</a:t>
            </a:r>
          </a:p>
          <a:p>
            <a:pPr>
              <a:lnSpc>
                <a:spcPct val="150000"/>
              </a:lnSpc>
              <a:buFont typeface="Wingdings" panose="05000000000000000000" pitchFamily="2" charset="2"/>
              <a:buChar char="v"/>
            </a:pPr>
            <a:r>
              <a:rPr lang="en-US" sz="2500"/>
              <a:t> Stakeholders </a:t>
            </a:r>
            <a:r>
              <a:rPr lang="en-US" sz="2500" smtClean="0"/>
              <a:t>expectation</a:t>
            </a:r>
            <a:endParaRPr lang="en-US" sz="2500"/>
          </a:p>
        </p:txBody>
      </p:sp>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3</a:t>
            </a:fld>
            <a:endParaRPr lang="en-US"/>
          </a:p>
        </p:txBody>
      </p:sp>
    </p:spTree>
    <p:extLst>
      <p:ext uri="{BB962C8B-B14F-4D97-AF65-F5344CB8AC3E}">
        <p14:creationId xmlns:p14="http://schemas.microsoft.com/office/powerpoint/2010/main" val="36400144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t>Team expectation</a:t>
            </a:r>
            <a:endParaRPr lang="en-US"/>
          </a:p>
        </p:txBody>
      </p:sp>
      <p:sp>
        <p:nvSpPr>
          <p:cNvPr id="3" name="Chỗ dành sẵn cho Nội dung 2"/>
          <p:cNvSpPr>
            <a:spLocks noGrp="1"/>
          </p:cNvSpPr>
          <p:nvPr>
            <p:ph idx="1"/>
          </p:nvPr>
        </p:nvSpPr>
        <p:spPr>
          <a:xfrm>
            <a:off x="1097279" y="1845734"/>
            <a:ext cx="10918709" cy="4023360"/>
          </a:xfrm>
        </p:spPr>
        <p:txBody>
          <a:bodyPr/>
          <a:lstStyle/>
          <a:p>
            <a:pPr>
              <a:buFont typeface="Wingdings" panose="05000000000000000000" pitchFamily="2" charset="2"/>
              <a:buChar char="v"/>
            </a:pPr>
            <a:r>
              <a:rPr lang="en-US" sz="2500"/>
              <a:t> </a:t>
            </a:r>
            <a:r>
              <a:rPr lang="en-US" sz="2700" smtClean="0"/>
              <a:t>Go on track and receive good feedback from stakeholders</a:t>
            </a:r>
          </a:p>
          <a:p>
            <a:pPr>
              <a:buFont typeface="Wingdings" panose="05000000000000000000" pitchFamily="2" charset="2"/>
              <a:buChar char="v"/>
            </a:pPr>
            <a:r>
              <a:rPr lang="en-US" sz="2700" smtClean="0"/>
              <a:t> Deliver “on schedule, in scope” value to customer</a:t>
            </a:r>
          </a:p>
          <a:p>
            <a:pPr>
              <a:buFont typeface="Wingdings" panose="05000000000000000000" pitchFamily="2" charset="2"/>
              <a:buChar char="v"/>
            </a:pPr>
            <a:r>
              <a:rPr lang="en-US" sz="2700" smtClean="0"/>
              <a:t> </a:t>
            </a:r>
            <a:r>
              <a:rPr lang="en-US" sz="2700"/>
              <a:t>Experience from the project: idea, process methodology, management matters</a:t>
            </a:r>
            <a:r>
              <a:rPr lang="en-US" sz="2700" smtClean="0"/>
              <a:t>,..</a:t>
            </a:r>
          </a:p>
          <a:p>
            <a:pPr>
              <a:buFont typeface="Wingdings" panose="05000000000000000000" pitchFamily="2" charset="2"/>
              <a:buChar char="v"/>
            </a:pPr>
            <a:r>
              <a:rPr lang="en-US" sz="2700" smtClean="0"/>
              <a:t> Further development and improvement for project</a:t>
            </a:r>
          </a:p>
          <a:p>
            <a:endParaRPr lang="en-US"/>
          </a:p>
        </p:txBody>
      </p:sp>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30</a:t>
            </a:fld>
            <a:endParaRPr lang="en-US"/>
          </a:p>
        </p:txBody>
      </p:sp>
    </p:spTree>
    <p:extLst>
      <p:ext uri="{BB962C8B-B14F-4D97-AF65-F5344CB8AC3E}">
        <p14:creationId xmlns:p14="http://schemas.microsoft.com/office/powerpoint/2010/main" val="18682812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31</a:t>
            </a:fld>
            <a:endParaRPr lang="en-US"/>
          </a:p>
        </p:txBody>
      </p:sp>
      <p:sp>
        <p:nvSpPr>
          <p:cNvPr id="7" name="Tiêu đề 6"/>
          <p:cNvSpPr>
            <a:spLocks noGrp="1"/>
          </p:cNvSpPr>
          <p:nvPr>
            <p:ph type="title" idx="4294967295"/>
          </p:nvPr>
        </p:nvSpPr>
        <p:spPr>
          <a:xfrm>
            <a:off x="189781" y="2141022"/>
            <a:ext cx="12002219" cy="1450975"/>
          </a:xfrm>
        </p:spPr>
        <p:txBody>
          <a:bodyPr>
            <a:normAutofit fontScale="90000"/>
          </a:bodyPr>
          <a:lstStyle/>
          <a:p>
            <a:r>
              <a:rPr lang="en-US" sz="7000" smtClean="0"/>
              <a:t>Team &amp; stakeholders communication</a:t>
            </a:r>
            <a:br>
              <a:rPr lang="en-US" sz="7000" smtClean="0"/>
            </a:br>
            <a:r>
              <a:rPr lang="en-US" sz="5000" smtClean="0"/>
              <a:t>Part </a:t>
            </a:r>
            <a:r>
              <a:rPr lang="en-US" sz="5000"/>
              <a:t>3</a:t>
            </a:r>
            <a:r>
              <a:rPr lang="en-US" sz="5000" smtClean="0"/>
              <a:t>: Customer expectation</a:t>
            </a:r>
            <a:endParaRPr lang="en-US" sz="5000"/>
          </a:p>
        </p:txBody>
      </p:sp>
    </p:spTree>
    <p:extLst>
      <p:ext uri="{BB962C8B-B14F-4D97-AF65-F5344CB8AC3E}">
        <p14:creationId xmlns:p14="http://schemas.microsoft.com/office/powerpoint/2010/main" val="40210975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t>Customer expectation</a:t>
            </a:r>
            <a:endParaRPr lang="en-US"/>
          </a:p>
        </p:txBody>
      </p:sp>
      <p:sp>
        <p:nvSpPr>
          <p:cNvPr id="3" name="Chỗ dành sẵn cho Nội dung 2"/>
          <p:cNvSpPr>
            <a:spLocks noGrp="1"/>
          </p:cNvSpPr>
          <p:nvPr>
            <p:ph idx="1"/>
          </p:nvPr>
        </p:nvSpPr>
        <p:spPr/>
        <p:txBody>
          <a:bodyPr/>
          <a:lstStyle/>
          <a:p>
            <a:r>
              <a:rPr lang="en-US" smtClean="0"/>
              <a:t>Please share with us!</a:t>
            </a:r>
            <a:endParaRPr lang="en-US"/>
          </a:p>
        </p:txBody>
      </p:sp>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32</a:t>
            </a:fld>
            <a:endParaRPr lang="en-US"/>
          </a:p>
        </p:txBody>
      </p:sp>
    </p:spTree>
    <p:extLst>
      <p:ext uri="{BB962C8B-B14F-4D97-AF65-F5344CB8AC3E}">
        <p14:creationId xmlns:p14="http://schemas.microsoft.com/office/powerpoint/2010/main" val="35002364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33</a:t>
            </a:fld>
            <a:endParaRPr lang="en-US"/>
          </a:p>
        </p:txBody>
      </p:sp>
      <p:sp>
        <p:nvSpPr>
          <p:cNvPr id="7" name="Tiêu đề 6"/>
          <p:cNvSpPr>
            <a:spLocks noGrp="1"/>
          </p:cNvSpPr>
          <p:nvPr>
            <p:ph type="title" idx="4294967295"/>
          </p:nvPr>
        </p:nvSpPr>
        <p:spPr>
          <a:xfrm>
            <a:off x="961623" y="2179659"/>
            <a:ext cx="10058400" cy="1450975"/>
          </a:xfrm>
        </p:spPr>
        <p:txBody>
          <a:bodyPr>
            <a:normAutofit/>
          </a:bodyPr>
          <a:lstStyle/>
          <a:p>
            <a:r>
              <a:rPr lang="en-US" sz="7000" smtClean="0"/>
              <a:t>Team and Mentor worktime</a:t>
            </a:r>
            <a:endParaRPr lang="en-US" sz="7000"/>
          </a:p>
        </p:txBody>
      </p:sp>
    </p:spTree>
    <p:extLst>
      <p:ext uri="{BB962C8B-B14F-4D97-AF65-F5344CB8AC3E}">
        <p14:creationId xmlns:p14="http://schemas.microsoft.com/office/powerpoint/2010/main" val="3840495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34</a:t>
            </a:fld>
            <a:endParaRPr lang="en-US"/>
          </a:p>
        </p:txBody>
      </p:sp>
      <p:sp>
        <p:nvSpPr>
          <p:cNvPr id="9" name="Rectangle 1"/>
          <p:cNvSpPr>
            <a:spLocks noChangeArrowheads="1"/>
          </p:cNvSpPr>
          <p:nvPr/>
        </p:nvSpPr>
        <p:spPr bwMode="auto">
          <a:xfrm>
            <a:off x="-925760" y="0"/>
            <a:ext cx="14425126" cy="551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3" name="Bảng 2"/>
          <p:cNvGraphicFramePr>
            <a:graphicFrameLocks noGrp="1"/>
          </p:cNvGraphicFramePr>
          <p:nvPr>
            <p:extLst>
              <p:ext uri="{D42A27DB-BD31-4B8C-83A1-F6EECF244321}">
                <p14:modId xmlns:p14="http://schemas.microsoft.com/office/powerpoint/2010/main" val="2361891920"/>
              </p:ext>
            </p:extLst>
          </p:nvPr>
        </p:nvGraphicFramePr>
        <p:xfrm>
          <a:off x="224286" y="551498"/>
          <a:ext cx="11749180" cy="5212100"/>
        </p:xfrm>
        <a:graphic>
          <a:graphicData uri="http://schemas.openxmlformats.org/drawingml/2006/table">
            <a:tbl>
              <a:tblPr firstRow="1" bandRow="1">
                <a:tableStyleId>{5C22544A-7EE6-4342-B048-85BDC9FD1C3A}</a:tableStyleId>
              </a:tblPr>
              <a:tblGrid>
                <a:gridCol w="2233256"/>
                <a:gridCol w="2378981"/>
                <a:gridCol w="2378981"/>
                <a:gridCol w="2378981"/>
                <a:gridCol w="2378981"/>
              </a:tblGrid>
              <a:tr h="722657">
                <a:tc>
                  <a:txBody>
                    <a:bodyPr/>
                    <a:lstStyle/>
                    <a:p>
                      <a:pPr algn="ctr"/>
                      <a:r>
                        <a:rPr lang="en-US" sz="1900" b="1" smtClean="0"/>
                        <a:t>COMMITMENT</a:t>
                      </a:r>
                      <a:endParaRPr lang="en-US" sz="1900" b="1"/>
                    </a:p>
                  </a:txBody>
                  <a:tcPr/>
                </a:tc>
                <a:tc>
                  <a:txBody>
                    <a:bodyPr/>
                    <a:lstStyle/>
                    <a:p>
                      <a:pPr algn="ctr"/>
                      <a:r>
                        <a:rPr lang="en-US" sz="1900" b="1" smtClean="0"/>
                        <a:t>WORKWEEK</a:t>
                      </a:r>
                      <a:endParaRPr lang="en-US" sz="1900" b="1"/>
                    </a:p>
                  </a:txBody>
                  <a:tcPr/>
                </a:tc>
                <a:tc>
                  <a:txBody>
                    <a:bodyPr/>
                    <a:lstStyle/>
                    <a:p>
                      <a:pPr algn="ctr"/>
                      <a:r>
                        <a:rPr lang="en-US" sz="1900" b="1" smtClean="0"/>
                        <a:t>PLACE</a:t>
                      </a:r>
                      <a:endParaRPr lang="en-US" sz="1900" b="1"/>
                    </a:p>
                  </a:txBody>
                  <a:tcPr/>
                </a:tc>
                <a:tc>
                  <a:txBody>
                    <a:bodyPr/>
                    <a:lstStyle/>
                    <a:p>
                      <a:pPr algn="ctr"/>
                      <a:r>
                        <a:rPr lang="en-US" sz="1900" b="1" smtClean="0"/>
                        <a:t>DURATION</a:t>
                      </a:r>
                      <a:endParaRPr lang="en-US" sz="1900" b="1"/>
                    </a:p>
                  </a:txBody>
                  <a:tcPr/>
                </a:tc>
                <a:tc>
                  <a:txBody>
                    <a:bodyPr/>
                    <a:lstStyle/>
                    <a:p>
                      <a:pPr algn="ctr"/>
                      <a:r>
                        <a:rPr lang="en-US" sz="1900" b="1" smtClean="0"/>
                        <a:t>TYPE OF MEETING</a:t>
                      </a:r>
                      <a:endParaRPr lang="en-US" sz="1900" b="1"/>
                    </a:p>
                  </a:txBody>
                  <a:tcPr/>
                </a:tc>
              </a:tr>
              <a:tr h="948497">
                <a:tc rowSpan="4">
                  <a:txBody>
                    <a:bodyPr/>
                    <a:lstStyle/>
                    <a:p>
                      <a:pPr>
                        <a:lnSpc>
                          <a:spcPct val="200000"/>
                        </a:lnSpc>
                      </a:pPr>
                      <a:r>
                        <a:rPr lang="en-US" sz="2200" b="1" smtClean="0"/>
                        <a:t>ALL</a:t>
                      </a:r>
                      <a:r>
                        <a:rPr lang="en-US" sz="2200" b="1" baseline="0" smtClean="0"/>
                        <a:t> members have to work for </a:t>
                      </a:r>
                      <a:r>
                        <a:rPr lang="en-US" sz="2200" b="1" baseline="0" smtClean="0">
                          <a:solidFill>
                            <a:srgbClr val="FF0000"/>
                          </a:solidFill>
                        </a:rPr>
                        <a:t>30hrs/week</a:t>
                      </a:r>
                    </a:p>
                    <a:p>
                      <a:pPr>
                        <a:lnSpc>
                          <a:spcPct val="200000"/>
                        </a:lnSpc>
                      </a:pPr>
                      <a:r>
                        <a:rPr lang="en-US" sz="2200" b="1" baseline="0" smtClean="0"/>
                        <a:t>5 hours/ day</a:t>
                      </a:r>
                    </a:p>
                    <a:p>
                      <a:pPr>
                        <a:lnSpc>
                          <a:spcPct val="200000"/>
                        </a:lnSpc>
                      </a:pPr>
                      <a:r>
                        <a:rPr lang="en-US" sz="2200" b="1" baseline="0" smtClean="0"/>
                        <a:t>Mon</a:t>
                      </a:r>
                      <a:r>
                        <a:rPr lang="en-US" sz="2200" b="1" baseline="0" smtClean="0">
                          <a:sym typeface="Wingdings" panose="05000000000000000000" pitchFamily="2" charset="2"/>
                        </a:rPr>
                        <a:t>Sat</a:t>
                      </a:r>
                    </a:p>
                    <a:p>
                      <a:pPr>
                        <a:lnSpc>
                          <a:spcPct val="200000"/>
                        </a:lnSpc>
                      </a:pPr>
                      <a:r>
                        <a:rPr lang="en-US" sz="2200" b="1" baseline="0" smtClean="0">
                          <a:sym typeface="Wingdings" panose="05000000000000000000" pitchFamily="2" charset="2"/>
                        </a:rPr>
                        <a:t>Sunday is day-off</a:t>
                      </a:r>
                    </a:p>
                    <a:p>
                      <a:endParaRPr lang="en-US" sz="2000"/>
                    </a:p>
                  </a:txBody>
                  <a:tcPr/>
                </a:tc>
                <a:tc>
                  <a:txBody>
                    <a:bodyPr/>
                    <a:lstStyle/>
                    <a:p>
                      <a:r>
                        <a:rPr lang="en-US" sz="2300" smtClean="0"/>
                        <a:t>Mon</a:t>
                      </a:r>
                      <a:r>
                        <a:rPr lang="en-US" sz="2300" baseline="0" smtClean="0"/>
                        <a:t> </a:t>
                      </a:r>
                      <a:r>
                        <a:rPr lang="en-US" sz="2300" baseline="0" smtClean="0">
                          <a:sym typeface="Wingdings" panose="05000000000000000000" pitchFamily="2" charset="2"/>
                        </a:rPr>
                        <a:t> Sat: daily Scrum meeting</a:t>
                      </a:r>
                      <a:endParaRPr lang="en-US" sz="2300"/>
                    </a:p>
                  </a:txBody>
                  <a:tcPr/>
                </a:tc>
                <a:tc>
                  <a:txBody>
                    <a:bodyPr/>
                    <a:lstStyle/>
                    <a:p>
                      <a:r>
                        <a:rPr lang="en-US" sz="2300" smtClean="0"/>
                        <a:t>Floor 7</a:t>
                      </a:r>
                      <a:r>
                        <a:rPr lang="en-US" sz="2300" baseline="30000" smtClean="0"/>
                        <a:t>th</a:t>
                      </a:r>
                      <a:endParaRPr lang="en-US" sz="2300"/>
                    </a:p>
                  </a:txBody>
                  <a:tcPr/>
                </a:tc>
                <a:tc>
                  <a:txBody>
                    <a:bodyPr/>
                    <a:lstStyle/>
                    <a:p>
                      <a:r>
                        <a:rPr lang="en-US" sz="2300" smtClean="0"/>
                        <a:t>15</a:t>
                      </a:r>
                      <a:r>
                        <a:rPr lang="en-US" sz="2300" baseline="0" smtClean="0"/>
                        <a:t> mins</a:t>
                      </a:r>
                      <a:endParaRPr lang="en-US" sz="2300"/>
                    </a:p>
                  </a:txBody>
                  <a:tcPr/>
                </a:tc>
                <a:tc>
                  <a:txBody>
                    <a:bodyPr/>
                    <a:lstStyle/>
                    <a:p>
                      <a:r>
                        <a:rPr lang="en-US" sz="2300" smtClean="0"/>
                        <a:t>Informal meeting</a:t>
                      </a:r>
                      <a:endParaRPr lang="en-US" sz="2300"/>
                    </a:p>
                  </a:txBody>
                  <a:tcPr/>
                </a:tc>
              </a:tr>
              <a:tr h="948497">
                <a:tc vMerge="1">
                  <a:txBody>
                    <a:bodyPr/>
                    <a:lstStyle/>
                    <a:p>
                      <a:endParaRPr lang="en-US" sz="2000"/>
                    </a:p>
                  </a:txBody>
                  <a:tcPr/>
                </a:tc>
                <a:tc>
                  <a:txBody>
                    <a:bodyPr/>
                    <a:lstStyle/>
                    <a:p>
                      <a:r>
                        <a:rPr lang="en-US" sz="2300" smtClean="0"/>
                        <a:t>Friday:</a:t>
                      </a:r>
                      <a:r>
                        <a:rPr lang="en-US" sz="2300" baseline="0" smtClean="0"/>
                        <a:t> Mentor meeting</a:t>
                      </a:r>
                      <a:endParaRPr lang="en-US" sz="2300"/>
                    </a:p>
                  </a:txBody>
                  <a:tcPr/>
                </a:tc>
                <a:tc>
                  <a:txBody>
                    <a:bodyPr/>
                    <a:lstStyle/>
                    <a:p>
                      <a:r>
                        <a:rPr lang="en-US" sz="2300" smtClean="0"/>
                        <a:t>Room 701C</a:t>
                      </a:r>
                      <a:endParaRPr lang="en-US" sz="2300"/>
                    </a:p>
                  </a:txBody>
                  <a:tcPr/>
                </a:tc>
                <a:tc>
                  <a:txBody>
                    <a:bodyPr/>
                    <a:lstStyle/>
                    <a:p>
                      <a:r>
                        <a:rPr lang="en-US" sz="2300" smtClean="0"/>
                        <a:t>1</a:t>
                      </a:r>
                      <a:r>
                        <a:rPr lang="en-US" sz="2300" baseline="0" smtClean="0"/>
                        <a:t>-1.5 hrs</a:t>
                      </a:r>
                      <a:br>
                        <a:rPr lang="en-US" sz="2300" baseline="0" smtClean="0"/>
                      </a:br>
                      <a:r>
                        <a:rPr lang="en-US" sz="2300" baseline="0" smtClean="0"/>
                        <a:t>Start 13h30PM</a:t>
                      </a:r>
                      <a:endParaRPr lang="en-US" sz="2300"/>
                    </a:p>
                  </a:txBody>
                  <a:tcPr/>
                </a:tc>
                <a:tc>
                  <a:txBody>
                    <a:bodyPr/>
                    <a:lstStyle/>
                    <a:p>
                      <a:r>
                        <a:rPr lang="en-US" sz="2300" smtClean="0"/>
                        <a:t>Formal meeting</a:t>
                      </a:r>
                      <a:endParaRPr lang="en-US" sz="2300"/>
                    </a:p>
                  </a:txBody>
                  <a:tcPr/>
                </a:tc>
              </a:tr>
              <a:tr h="1449449">
                <a:tc vMerge="1">
                  <a:txBody>
                    <a:bodyPr/>
                    <a:lstStyle/>
                    <a:p>
                      <a:endParaRPr lang="en-US" sz="2000"/>
                    </a:p>
                  </a:txBody>
                  <a:tcPr/>
                </a:tc>
                <a:tc>
                  <a:txBody>
                    <a:bodyPr/>
                    <a:lstStyle/>
                    <a:p>
                      <a:r>
                        <a:rPr lang="en-US" sz="2300" smtClean="0"/>
                        <a:t>Sat:</a:t>
                      </a:r>
                      <a:r>
                        <a:rPr lang="en-US" sz="2300" baseline="0" smtClean="0"/>
                        <a:t> retrospective review (backup day)</a:t>
                      </a:r>
                      <a:endParaRPr lang="en-US" sz="2300"/>
                    </a:p>
                  </a:txBody>
                  <a:tcPr/>
                </a:tc>
                <a:tc>
                  <a:txBody>
                    <a:bodyPr/>
                    <a:lstStyle/>
                    <a:p>
                      <a:r>
                        <a:rPr lang="en-US" sz="2300" smtClean="0"/>
                        <a:t>Room</a:t>
                      </a:r>
                      <a:r>
                        <a:rPr lang="en-US" sz="2300" baseline="0" smtClean="0"/>
                        <a:t> 701C</a:t>
                      </a:r>
                      <a:endParaRPr lang="en-US" sz="23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smtClean="0"/>
                        <a:t>1</a:t>
                      </a:r>
                      <a:r>
                        <a:rPr lang="en-US" sz="2300" baseline="0" smtClean="0"/>
                        <a:t>-1.5 hrs</a:t>
                      </a:r>
                      <a:br>
                        <a:rPr lang="en-US" sz="2300" baseline="0" smtClean="0"/>
                      </a:br>
                      <a:r>
                        <a:rPr lang="en-US" sz="2300" baseline="0" smtClean="0"/>
                        <a:t>Start 13h30PM</a:t>
                      </a:r>
                      <a:endParaRPr lang="en-US" sz="2300" smtClean="0"/>
                    </a:p>
                    <a:p>
                      <a:endParaRPr lang="en-US" sz="2300"/>
                    </a:p>
                  </a:txBody>
                  <a:tcPr/>
                </a:tc>
                <a:tc>
                  <a:txBody>
                    <a:bodyPr/>
                    <a:lstStyle/>
                    <a:p>
                      <a:r>
                        <a:rPr lang="en-US" sz="2300" smtClean="0"/>
                        <a:t>Formal review</a:t>
                      </a:r>
                      <a:endParaRPr lang="en-US" sz="2300"/>
                    </a:p>
                  </a:txBody>
                  <a:tcPr/>
                </a:tc>
              </a:tr>
              <a:tr h="1083985">
                <a:tc vMerge="1">
                  <a:txBody>
                    <a:bodyPr/>
                    <a:lstStyle/>
                    <a:p>
                      <a:endParaRPr lang="en-US" sz="2000"/>
                    </a:p>
                  </a:txBody>
                  <a:tcPr/>
                </a:tc>
                <a:tc>
                  <a:txBody>
                    <a:bodyPr/>
                    <a:lstStyle/>
                    <a:p>
                      <a:r>
                        <a:rPr lang="en-US" sz="2300" smtClean="0"/>
                        <a:t>Tuesday</a:t>
                      </a:r>
                      <a:r>
                        <a:rPr lang="en-US" sz="2300" baseline="0" smtClean="0"/>
                        <a:t>: Team meeting</a:t>
                      </a:r>
                      <a:endParaRPr lang="en-US" sz="2300"/>
                    </a:p>
                  </a:txBody>
                  <a:tcPr/>
                </a:tc>
                <a:tc>
                  <a:txBody>
                    <a:bodyPr/>
                    <a:lstStyle/>
                    <a:p>
                      <a:r>
                        <a:rPr lang="en-US" sz="2300" smtClean="0"/>
                        <a:t>Room</a:t>
                      </a:r>
                      <a:r>
                        <a:rPr lang="en-US" sz="2300" baseline="0" smtClean="0"/>
                        <a:t> 701C </a:t>
                      </a:r>
                      <a:endParaRPr lang="en-US" sz="23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smtClean="0"/>
                        <a:t>1</a:t>
                      </a:r>
                      <a:r>
                        <a:rPr lang="en-US" sz="2300" baseline="0" smtClean="0"/>
                        <a:t>-1.5 hrs</a:t>
                      </a:r>
                      <a:br>
                        <a:rPr lang="en-US" sz="2300" baseline="0" smtClean="0"/>
                      </a:br>
                      <a:r>
                        <a:rPr lang="en-US" sz="2300" baseline="0" smtClean="0"/>
                        <a:t>Start 13h30PM</a:t>
                      </a:r>
                      <a:endParaRPr lang="en-US" sz="2300" smtClean="0"/>
                    </a:p>
                    <a:p>
                      <a:endParaRPr lang="en-US" sz="2300"/>
                    </a:p>
                  </a:txBody>
                  <a:tcPr/>
                </a:tc>
                <a:tc>
                  <a:txBody>
                    <a:bodyPr/>
                    <a:lstStyle/>
                    <a:p>
                      <a:r>
                        <a:rPr lang="en-US" sz="2300" smtClean="0"/>
                        <a:t>Formal meeting</a:t>
                      </a:r>
                      <a:endParaRPr lang="en-US" sz="2300"/>
                    </a:p>
                  </a:txBody>
                  <a:tcPr/>
                </a:tc>
              </a:tr>
            </a:tbl>
          </a:graphicData>
        </a:graphic>
      </p:graphicFrame>
    </p:spTree>
    <p:extLst>
      <p:ext uri="{BB962C8B-B14F-4D97-AF65-F5344CB8AC3E}">
        <p14:creationId xmlns:p14="http://schemas.microsoft.com/office/powerpoint/2010/main" val="38103638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t>Customer worktime</a:t>
            </a:r>
            <a:endParaRPr lang="en-US"/>
          </a:p>
        </p:txBody>
      </p:sp>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35</a:t>
            </a:fld>
            <a:endParaRPr lang="en-US"/>
          </a:p>
        </p:txBody>
      </p:sp>
      <p:sp>
        <p:nvSpPr>
          <p:cNvPr id="9" name="Rectangle 1"/>
          <p:cNvSpPr>
            <a:spLocks noChangeArrowheads="1"/>
          </p:cNvSpPr>
          <p:nvPr/>
        </p:nvSpPr>
        <p:spPr bwMode="auto">
          <a:xfrm>
            <a:off x="-925760" y="0"/>
            <a:ext cx="14425126" cy="551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Hộp Văn bản 6"/>
          <p:cNvSpPr txBox="1"/>
          <p:nvPr/>
        </p:nvSpPr>
        <p:spPr>
          <a:xfrm>
            <a:off x="1328468" y="2023963"/>
            <a:ext cx="5296619" cy="507831"/>
          </a:xfrm>
          <a:prstGeom prst="rect">
            <a:avLst/>
          </a:prstGeom>
          <a:noFill/>
        </p:spPr>
        <p:txBody>
          <a:bodyPr wrap="square" rtlCol="0">
            <a:spAutoFit/>
          </a:bodyPr>
          <a:lstStyle/>
          <a:p>
            <a:r>
              <a:rPr lang="en-US" sz="2700" b="1" smtClean="0"/>
              <a:t>Please provide us your schedule!</a:t>
            </a:r>
            <a:endParaRPr lang="en-US" sz="2700" b="1"/>
          </a:p>
        </p:txBody>
      </p:sp>
    </p:spTree>
    <p:extLst>
      <p:ext uri="{BB962C8B-B14F-4D97-AF65-F5344CB8AC3E}">
        <p14:creationId xmlns:p14="http://schemas.microsoft.com/office/powerpoint/2010/main" val="34125366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pPr algn="ctr"/>
            <a:r>
              <a:rPr lang="en-US" smtClean="0"/>
              <a:t>APPROVAL SIGN-OFF</a:t>
            </a:r>
            <a:endParaRPr lang="en-US"/>
          </a:p>
        </p:txBody>
      </p:sp>
      <p:sp>
        <p:nvSpPr>
          <p:cNvPr id="3" name="Chỗ dành sẵn cho Nội dung 2"/>
          <p:cNvSpPr>
            <a:spLocks noGrp="1"/>
          </p:cNvSpPr>
          <p:nvPr>
            <p:ph idx="1"/>
          </p:nvPr>
        </p:nvSpPr>
        <p:spPr/>
        <p:txBody>
          <a:bodyPr>
            <a:normAutofit/>
          </a:bodyPr>
          <a:lstStyle/>
          <a:p>
            <a:pPr algn="ctr"/>
            <a:r>
              <a:rPr lang="en-US" sz="2200" smtClean="0"/>
              <a:t>DATE: 11/10/2016</a:t>
            </a:r>
          </a:p>
          <a:p>
            <a:pPr algn="ctr"/>
            <a:r>
              <a:rPr lang="en-US" sz="2200" smtClean="0"/>
              <a:t>ATTENDEES: 8</a:t>
            </a:r>
          </a:p>
          <a:p>
            <a:pPr algn="ctr"/>
            <a:r>
              <a:rPr lang="en-US" sz="2200" smtClean="0"/>
              <a:t>CUSTOMER APPROVAL SIGNATURE</a:t>
            </a:r>
            <a:endParaRPr lang="en-US" sz="2200"/>
          </a:p>
        </p:txBody>
      </p:sp>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36</a:t>
            </a:fld>
            <a:endParaRPr lang="en-US"/>
          </a:p>
        </p:txBody>
      </p:sp>
    </p:spTree>
    <p:extLst>
      <p:ext uri="{BB962C8B-B14F-4D97-AF65-F5344CB8AC3E}">
        <p14:creationId xmlns:p14="http://schemas.microsoft.com/office/powerpoint/2010/main" val="937449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37</a:t>
            </a:fld>
            <a:endParaRPr lang="en-US"/>
          </a:p>
        </p:txBody>
      </p:sp>
      <p:sp>
        <p:nvSpPr>
          <p:cNvPr id="7" name="Tiêu đề 6"/>
          <p:cNvSpPr>
            <a:spLocks noGrp="1"/>
          </p:cNvSpPr>
          <p:nvPr>
            <p:ph type="title" idx="4294967295"/>
          </p:nvPr>
        </p:nvSpPr>
        <p:spPr>
          <a:xfrm>
            <a:off x="1535782" y="1754356"/>
            <a:ext cx="10058400" cy="1450975"/>
          </a:xfrm>
        </p:spPr>
        <p:txBody>
          <a:bodyPr>
            <a:normAutofit fontScale="90000"/>
          </a:bodyPr>
          <a:lstStyle/>
          <a:p>
            <a:r>
              <a:rPr lang="en-US" sz="7000" smtClean="0"/>
              <a:t>Thank you for your listening!</a:t>
            </a:r>
            <a:endParaRPr lang="en-US" sz="7000"/>
          </a:p>
        </p:txBody>
      </p:sp>
    </p:spTree>
    <p:extLst>
      <p:ext uri="{BB962C8B-B14F-4D97-AF65-F5344CB8AC3E}">
        <p14:creationId xmlns:p14="http://schemas.microsoft.com/office/powerpoint/2010/main" val="1132531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4</a:t>
            </a:fld>
            <a:endParaRPr lang="en-US"/>
          </a:p>
        </p:txBody>
      </p:sp>
      <p:sp>
        <p:nvSpPr>
          <p:cNvPr id="7" name="Tiêu đề 6"/>
          <p:cNvSpPr>
            <a:spLocks noGrp="1"/>
          </p:cNvSpPr>
          <p:nvPr>
            <p:ph type="title" idx="4294967295"/>
          </p:nvPr>
        </p:nvSpPr>
        <p:spPr>
          <a:xfrm>
            <a:off x="961622" y="2141022"/>
            <a:ext cx="10058400" cy="1450975"/>
          </a:xfrm>
        </p:spPr>
        <p:txBody>
          <a:bodyPr>
            <a:normAutofit fontScale="90000"/>
          </a:bodyPr>
          <a:lstStyle/>
          <a:p>
            <a:r>
              <a:rPr lang="en-US" sz="7000" smtClean="0"/>
              <a:t>Project overview</a:t>
            </a:r>
            <a:br>
              <a:rPr lang="en-US" sz="7000" smtClean="0"/>
            </a:br>
            <a:r>
              <a:rPr lang="en-US" sz="5000" smtClean="0"/>
              <a:t>Part 1: Business background</a:t>
            </a:r>
            <a:endParaRPr lang="en-US" sz="5000"/>
          </a:p>
        </p:txBody>
      </p:sp>
    </p:spTree>
    <p:extLst>
      <p:ext uri="{BB962C8B-B14F-4D97-AF65-F5344CB8AC3E}">
        <p14:creationId xmlns:p14="http://schemas.microsoft.com/office/powerpoint/2010/main" val="957279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t>Business background</a:t>
            </a:r>
            <a:endParaRPr lang="en-US"/>
          </a:p>
        </p:txBody>
      </p:sp>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5</a:t>
            </a:fld>
            <a:endParaRPr lang="en-US"/>
          </a:p>
        </p:txBody>
      </p:sp>
      <p:sp>
        <p:nvSpPr>
          <p:cNvPr id="3" name="Chỗ dành sẵn cho Nội dung 2"/>
          <p:cNvSpPr>
            <a:spLocks noGrp="1"/>
          </p:cNvSpPr>
          <p:nvPr>
            <p:ph idx="1"/>
          </p:nvPr>
        </p:nvSpPr>
        <p:spPr>
          <a:xfrm>
            <a:off x="1097280" y="1845734"/>
            <a:ext cx="10058400" cy="2623235"/>
          </a:xfrm>
        </p:spPr>
        <p:txBody>
          <a:bodyPr/>
          <a:lstStyle/>
          <a:p>
            <a:pPr marL="0" indent="0">
              <a:buNone/>
            </a:pPr>
            <a:r>
              <a:rPr lang="en-US"/>
              <a:t> </a:t>
            </a:r>
          </a:p>
        </p:txBody>
      </p:sp>
      <p:pic>
        <p:nvPicPr>
          <p:cNvPr id="9" name="Ảnh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2292" y="1845734"/>
            <a:ext cx="6048375" cy="3400425"/>
          </a:xfrm>
          <a:prstGeom prst="rect">
            <a:avLst/>
          </a:prstGeom>
        </p:spPr>
      </p:pic>
      <p:sp>
        <p:nvSpPr>
          <p:cNvPr id="10" name="Hộp Văn bản 9"/>
          <p:cNvSpPr txBox="1"/>
          <p:nvPr/>
        </p:nvSpPr>
        <p:spPr>
          <a:xfrm>
            <a:off x="3102292" y="5486400"/>
            <a:ext cx="6048375" cy="477054"/>
          </a:xfrm>
          <a:prstGeom prst="rect">
            <a:avLst/>
          </a:prstGeom>
          <a:noFill/>
        </p:spPr>
        <p:txBody>
          <a:bodyPr wrap="square" rtlCol="0">
            <a:spAutoFit/>
          </a:bodyPr>
          <a:lstStyle/>
          <a:p>
            <a:pPr algn="ctr"/>
            <a:r>
              <a:rPr lang="en-US" sz="2500" b="1" smtClean="0"/>
              <a:t>SHARING COMMUNITY</a:t>
            </a:r>
            <a:endParaRPr lang="en-US" sz="2500" b="1"/>
          </a:p>
        </p:txBody>
      </p:sp>
    </p:spTree>
    <p:extLst>
      <p:ext uri="{BB962C8B-B14F-4D97-AF65-F5344CB8AC3E}">
        <p14:creationId xmlns:p14="http://schemas.microsoft.com/office/powerpoint/2010/main" val="2918244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nh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415" y="2087591"/>
            <a:ext cx="7172894" cy="3433315"/>
          </a:xfrm>
          <a:prstGeom prst="rect">
            <a:avLst/>
          </a:prstGeom>
        </p:spPr>
      </p:pic>
      <p:sp>
        <p:nvSpPr>
          <p:cNvPr id="2" name="Tiêu đề 1"/>
          <p:cNvSpPr>
            <a:spLocks noGrp="1"/>
          </p:cNvSpPr>
          <p:nvPr>
            <p:ph type="title"/>
          </p:nvPr>
        </p:nvSpPr>
        <p:spPr/>
        <p:txBody>
          <a:bodyPr/>
          <a:lstStyle/>
          <a:p>
            <a:r>
              <a:rPr lang="en-US" smtClean="0"/>
              <a:t>Business background</a:t>
            </a:r>
            <a:endParaRPr lang="en-US"/>
          </a:p>
        </p:txBody>
      </p:sp>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6</a:t>
            </a:fld>
            <a:endParaRPr lang="en-US"/>
          </a:p>
        </p:txBody>
      </p:sp>
      <p:sp>
        <p:nvSpPr>
          <p:cNvPr id="3" name="Chỗ dành sẵn cho Nội dung 2"/>
          <p:cNvSpPr>
            <a:spLocks noGrp="1"/>
          </p:cNvSpPr>
          <p:nvPr>
            <p:ph idx="1"/>
          </p:nvPr>
        </p:nvSpPr>
        <p:spPr>
          <a:xfrm>
            <a:off x="1097280" y="1845734"/>
            <a:ext cx="10058400" cy="2623235"/>
          </a:xfrm>
        </p:spPr>
        <p:txBody>
          <a:bodyPr/>
          <a:lstStyle/>
          <a:p>
            <a:pPr marL="0" indent="0">
              <a:buNone/>
            </a:pPr>
            <a:r>
              <a:rPr lang="en-US"/>
              <a:t> </a:t>
            </a:r>
          </a:p>
        </p:txBody>
      </p:sp>
      <p:sp>
        <p:nvSpPr>
          <p:cNvPr id="10" name="Hộp Văn bản 9"/>
          <p:cNvSpPr txBox="1"/>
          <p:nvPr/>
        </p:nvSpPr>
        <p:spPr>
          <a:xfrm>
            <a:off x="5279366" y="4296005"/>
            <a:ext cx="5277104" cy="1015663"/>
          </a:xfrm>
          <a:prstGeom prst="rect">
            <a:avLst/>
          </a:prstGeom>
          <a:noFill/>
        </p:spPr>
        <p:txBody>
          <a:bodyPr wrap="square" rtlCol="0">
            <a:spAutoFit/>
          </a:bodyPr>
          <a:lstStyle/>
          <a:p>
            <a:pPr marL="457200" indent="-457200" algn="ctr">
              <a:buFont typeface="Wingdings" panose="05000000000000000000" pitchFamily="2" charset="2"/>
              <a:buChar char="à"/>
            </a:pPr>
            <a:r>
              <a:rPr lang="en-US" sz="3000" b="1" smtClean="0"/>
              <a:t>Craigslist</a:t>
            </a:r>
            <a:endParaRPr lang="en-US" sz="3000" b="1"/>
          </a:p>
          <a:p>
            <a:pPr marL="457200" indent="-457200" algn="ctr">
              <a:buFont typeface="Wingdings" panose="05000000000000000000" pitchFamily="2" charset="2"/>
              <a:buChar char="à"/>
            </a:pPr>
            <a:r>
              <a:rPr lang="en-US" sz="3000" b="1" smtClean="0"/>
              <a:t>VietnamWorks</a:t>
            </a:r>
          </a:p>
        </p:txBody>
      </p:sp>
    </p:spTree>
    <p:extLst>
      <p:ext uri="{BB962C8B-B14F-4D97-AF65-F5344CB8AC3E}">
        <p14:creationId xmlns:p14="http://schemas.microsoft.com/office/powerpoint/2010/main" val="152745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t>Business background</a:t>
            </a:r>
            <a:endParaRPr lang="en-US"/>
          </a:p>
        </p:txBody>
      </p:sp>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7</a:t>
            </a:fld>
            <a:endParaRPr lang="en-US"/>
          </a:p>
        </p:txBody>
      </p:sp>
      <p:sp>
        <p:nvSpPr>
          <p:cNvPr id="3" name="Chỗ dành sẵn cho Nội dung 2"/>
          <p:cNvSpPr>
            <a:spLocks noGrp="1"/>
          </p:cNvSpPr>
          <p:nvPr>
            <p:ph idx="1"/>
          </p:nvPr>
        </p:nvSpPr>
        <p:spPr>
          <a:xfrm>
            <a:off x="1097280" y="1845734"/>
            <a:ext cx="10058400" cy="2623235"/>
          </a:xfrm>
        </p:spPr>
        <p:txBody>
          <a:bodyPr/>
          <a:lstStyle/>
          <a:p>
            <a:pPr marL="0" indent="0">
              <a:buNone/>
            </a:pPr>
            <a:r>
              <a:rPr lang="en-US"/>
              <a:t> </a:t>
            </a:r>
          </a:p>
        </p:txBody>
      </p:sp>
      <p:sp>
        <p:nvSpPr>
          <p:cNvPr id="8" name="Hộp Văn bản 7"/>
          <p:cNvSpPr txBox="1"/>
          <p:nvPr/>
        </p:nvSpPr>
        <p:spPr>
          <a:xfrm>
            <a:off x="1235878" y="2000865"/>
            <a:ext cx="10358024" cy="1015663"/>
          </a:xfrm>
          <a:prstGeom prst="rect">
            <a:avLst/>
          </a:prstGeom>
          <a:noFill/>
        </p:spPr>
        <p:txBody>
          <a:bodyPr wrap="square" rtlCol="0">
            <a:spAutoFit/>
          </a:bodyPr>
          <a:lstStyle/>
          <a:p>
            <a:r>
              <a:rPr lang="en-US" sz="3000" smtClean="0">
                <a:latin typeface="+mj-lt"/>
              </a:rPr>
              <a:t>VINASWAP is an innovative idea to build a skillsharing community in Viet Nam</a:t>
            </a:r>
            <a:endParaRPr lang="en-US" sz="3000">
              <a:latin typeface="+mj-lt"/>
            </a:endParaRPr>
          </a:p>
        </p:txBody>
      </p:sp>
    </p:spTree>
    <p:extLst>
      <p:ext uri="{BB962C8B-B14F-4D97-AF65-F5344CB8AC3E}">
        <p14:creationId xmlns:p14="http://schemas.microsoft.com/office/powerpoint/2010/main" val="3491998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8</a:t>
            </a:fld>
            <a:endParaRPr lang="en-US"/>
          </a:p>
        </p:txBody>
      </p:sp>
      <p:sp>
        <p:nvSpPr>
          <p:cNvPr id="7" name="Tiêu đề 6"/>
          <p:cNvSpPr>
            <a:spLocks noGrp="1"/>
          </p:cNvSpPr>
          <p:nvPr>
            <p:ph type="title" idx="4294967295"/>
          </p:nvPr>
        </p:nvSpPr>
        <p:spPr>
          <a:xfrm>
            <a:off x="961622" y="2141022"/>
            <a:ext cx="10058400" cy="1450975"/>
          </a:xfrm>
        </p:spPr>
        <p:txBody>
          <a:bodyPr>
            <a:normAutofit fontScale="90000"/>
          </a:bodyPr>
          <a:lstStyle/>
          <a:p>
            <a:r>
              <a:rPr lang="en-US" sz="7000" smtClean="0"/>
              <a:t>Project overview</a:t>
            </a:r>
            <a:br>
              <a:rPr lang="en-US" sz="7000" smtClean="0"/>
            </a:br>
            <a:r>
              <a:rPr lang="en-US" sz="5000" smtClean="0"/>
              <a:t>Part 2: Project description</a:t>
            </a:r>
            <a:endParaRPr lang="en-US" sz="5000"/>
          </a:p>
        </p:txBody>
      </p:sp>
    </p:spTree>
    <p:extLst>
      <p:ext uri="{BB962C8B-B14F-4D97-AF65-F5344CB8AC3E}">
        <p14:creationId xmlns:p14="http://schemas.microsoft.com/office/powerpoint/2010/main" val="534365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t>Project description</a:t>
            </a:r>
            <a:endParaRPr lang="en-US"/>
          </a:p>
        </p:txBody>
      </p:sp>
      <p:sp>
        <p:nvSpPr>
          <p:cNvPr id="4" name="Chỗ dành sẵn cho Ngày tháng 3"/>
          <p:cNvSpPr>
            <a:spLocks noGrp="1"/>
          </p:cNvSpPr>
          <p:nvPr>
            <p:ph type="dt" sz="half" idx="10"/>
          </p:nvPr>
        </p:nvSpPr>
        <p:spPr/>
        <p:txBody>
          <a:bodyPr/>
          <a:lstStyle/>
          <a:p>
            <a:fld id="{94AF61C9-54D3-4B2F-AA18-ED9317E85405}" type="datetime1">
              <a:rPr lang="en-US" smtClean="0"/>
              <a:t>5/3/2017</a:t>
            </a:fld>
            <a:endParaRPr lang="en-US"/>
          </a:p>
        </p:txBody>
      </p:sp>
      <p:sp>
        <p:nvSpPr>
          <p:cNvPr id="5" name="Chỗ dành sẵn cho Chân trang 4"/>
          <p:cNvSpPr>
            <a:spLocks noGrp="1"/>
          </p:cNvSpPr>
          <p:nvPr>
            <p:ph type="ftr" sz="quarter" idx="11"/>
          </p:nvPr>
        </p:nvSpPr>
        <p:spPr/>
        <p:txBody>
          <a:bodyPr/>
          <a:lstStyle/>
          <a:p>
            <a:r>
              <a:rPr lang="en-US" smtClean="0"/>
              <a:t>Imagineers-VLU</a:t>
            </a:r>
            <a:endParaRPr lang="en-US"/>
          </a:p>
        </p:txBody>
      </p:sp>
      <p:sp>
        <p:nvSpPr>
          <p:cNvPr id="6" name="Chỗ dành sẵn cho Số hiệu Bản chiếu 5"/>
          <p:cNvSpPr>
            <a:spLocks noGrp="1"/>
          </p:cNvSpPr>
          <p:nvPr>
            <p:ph type="sldNum" sz="quarter" idx="12"/>
          </p:nvPr>
        </p:nvSpPr>
        <p:spPr/>
        <p:txBody>
          <a:bodyPr/>
          <a:lstStyle/>
          <a:p>
            <a:fld id="{6C74ACC4-75B1-4CBC-81A1-DB95C2E417CD}" type="slidenum">
              <a:rPr lang="en-US" smtClean="0"/>
              <a:t>9</a:t>
            </a:fld>
            <a:endParaRPr lang="en-US"/>
          </a:p>
        </p:txBody>
      </p:sp>
      <p:sp>
        <p:nvSpPr>
          <p:cNvPr id="3" name="Chỗ dành sẵn cho Nội dung 2"/>
          <p:cNvSpPr>
            <a:spLocks noGrp="1"/>
          </p:cNvSpPr>
          <p:nvPr>
            <p:ph idx="1"/>
          </p:nvPr>
        </p:nvSpPr>
        <p:spPr>
          <a:xfrm>
            <a:off x="1097280" y="1845734"/>
            <a:ext cx="10058400" cy="2623235"/>
          </a:xfrm>
        </p:spPr>
        <p:txBody>
          <a:bodyPr/>
          <a:lstStyle/>
          <a:p>
            <a:pPr marL="0" indent="0">
              <a:buNone/>
            </a:pPr>
            <a:r>
              <a:rPr lang="en-US"/>
              <a:t> </a:t>
            </a:r>
          </a:p>
        </p:txBody>
      </p:sp>
      <p:sp>
        <p:nvSpPr>
          <p:cNvPr id="8" name="Hộp Văn bản 7"/>
          <p:cNvSpPr txBox="1"/>
          <p:nvPr/>
        </p:nvSpPr>
        <p:spPr>
          <a:xfrm>
            <a:off x="1235878" y="2000865"/>
            <a:ext cx="10358024" cy="2062103"/>
          </a:xfrm>
          <a:prstGeom prst="rect">
            <a:avLst/>
          </a:prstGeom>
          <a:noFill/>
        </p:spPr>
        <p:txBody>
          <a:bodyPr wrap="square" rtlCol="0">
            <a:spAutoFit/>
          </a:bodyPr>
          <a:lstStyle/>
          <a:p>
            <a:r>
              <a:rPr lang="en-US" sz="3200" smtClean="0">
                <a:latin typeface="+mj-lt"/>
              </a:rPr>
              <a:t>Our </a:t>
            </a:r>
            <a:r>
              <a:rPr lang="en-US" sz="3200">
                <a:latin typeface="+mj-lt"/>
              </a:rPr>
              <a:t>customer: Mrs To Thi Thanh Thao wants to build a </a:t>
            </a:r>
            <a:r>
              <a:rPr lang="en-US" sz="3200" smtClean="0">
                <a:latin typeface="+mj-lt"/>
              </a:rPr>
              <a:t>community site to </a:t>
            </a:r>
            <a:r>
              <a:rPr lang="en-US" sz="3200">
                <a:latin typeface="+mj-lt"/>
              </a:rPr>
              <a:t>help registered users (Vinaswap members) swap and barter skills, services and goods directly and without paying any fees.</a:t>
            </a:r>
            <a:endParaRPr lang="en-US" sz="3000">
              <a:latin typeface="+mj-lt"/>
            </a:endParaRPr>
          </a:p>
        </p:txBody>
      </p:sp>
    </p:spTree>
    <p:extLst>
      <p:ext uri="{BB962C8B-B14F-4D97-AF65-F5344CB8AC3E}">
        <p14:creationId xmlns:p14="http://schemas.microsoft.com/office/powerpoint/2010/main" val="1458156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3023</TotalTime>
  <Words>992</Words>
  <Application>Microsoft Office PowerPoint</Application>
  <PresentationFormat>Widescreen</PresentationFormat>
  <Paragraphs>317</Paragraphs>
  <Slides>37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Courier New</vt:lpstr>
      <vt:lpstr>Times New Roman</vt:lpstr>
      <vt:lpstr>Wingdings</vt:lpstr>
      <vt:lpstr>Retrospect</vt:lpstr>
      <vt:lpstr>KICK-OFF MEETING</vt:lpstr>
      <vt:lpstr>Objectives of the meeting</vt:lpstr>
      <vt:lpstr>Content</vt:lpstr>
      <vt:lpstr>Project overview Part 1: Business background</vt:lpstr>
      <vt:lpstr>Business background</vt:lpstr>
      <vt:lpstr>Business background</vt:lpstr>
      <vt:lpstr>Business background</vt:lpstr>
      <vt:lpstr>Project overview Part 2: Project description</vt:lpstr>
      <vt:lpstr>Project description</vt:lpstr>
      <vt:lpstr>Project scope</vt:lpstr>
      <vt:lpstr>Project scope</vt:lpstr>
      <vt:lpstr>Product vision</vt:lpstr>
      <vt:lpstr>Process introduction Part 1: Scrum overview</vt:lpstr>
      <vt:lpstr>Scrum process (proposed)</vt:lpstr>
      <vt:lpstr>Process introduction Part 1: Roles and Responsibilities</vt:lpstr>
      <vt:lpstr>Roles and Responsibilities</vt:lpstr>
      <vt:lpstr>Milestones overview</vt:lpstr>
      <vt:lpstr>Milestones overview</vt:lpstr>
      <vt:lpstr>Team &amp; stakeholders communication Part 1: Team forming</vt:lpstr>
      <vt:lpstr>Team forming</vt:lpstr>
      <vt:lpstr>Team forming</vt:lpstr>
      <vt:lpstr>Team forming(cont’)</vt:lpstr>
      <vt:lpstr>Team communication</vt:lpstr>
      <vt:lpstr>Team communication</vt:lpstr>
      <vt:lpstr>Team communication</vt:lpstr>
      <vt:lpstr>Team communication</vt:lpstr>
      <vt:lpstr>Team communication</vt:lpstr>
      <vt:lpstr>Team communication</vt:lpstr>
      <vt:lpstr>Team &amp; stakeholders communication Part 2: Team expectation</vt:lpstr>
      <vt:lpstr>Team expectation</vt:lpstr>
      <vt:lpstr>Team &amp; stakeholders communication Part 3: Customer expectation</vt:lpstr>
      <vt:lpstr>Customer expectation</vt:lpstr>
      <vt:lpstr>Team and Mentor worktime</vt:lpstr>
      <vt:lpstr>PowerPoint Presentation</vt:lpstr>
      <vt:lpstr>Customer worktime</vt:lpstr>
      <vt:lpstr>APPROVAL SIGN-OFF</vt:lpstr>
      <vt:lpstr>Thank you for your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WARM-UP MEETING</dc:title>
  <dc:creator>Thạch Nguyễn Bảo</dc:creator>
  <cp:lastModifiedBy>Nguyễn Bảo Thạch</cp:lastModifiedBy>
  <cp:revision>53</cp:revision>
  <dcterms:created xsi:type="dcterms:W3CDTF">2016-10-05T15:03:00Z</dcterms:created>
  <dcterms:modified xsi:type="dcterms:W3CDTF">2017-05-03T10:40:42Z</dcterms:modified>
</cp:coreProperties>
</file>