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-1696" y="-112"/>
      </p:cViewPr>
      <p:guideLst>
        <p:guide orient="horz" pos="2161"/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07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6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76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00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2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4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09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0D7A-D6C3-EF4C-8048-8DE82B5D84F2}" type="datetimeFigureOut">
              <a:rPr kumimoji="1" lang="ja-JP" altLang="en-US" smtClean="0"/>
              <a:t>17/04/22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5917-4B8E-684E-B891-9041C15862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図形グループ 15"/>
          <p:cNvGrpSpPr/>
          <p:nvPr/>
        </p:nvGrpSpPr>
        <p:grpSpPr>
          <a:xfrm>
            <a:off x="2694653" y="1551652"/>
            <a:ext cx="5891618" cy="3758865"/>
            <a:chOff x="2694653" y="1551652"/>
            <a:chExt cx="5891618" cy="3758865"/>
          </a:xfrm>
        </p:grpSpPr>
        <p:grpSp>
          <p:nvGrpSpPr>
            <p:cNvPr id="9" name="図形グループ 8"/>
            <p:cNvGrpSpPr/>
            <p:nvPr/>
          </p:nvGrpSpPr>
          <p:grpSpPr>
            <a:xfrm>
              <a:off x="2694653" y="1551652"/>
              <a:ext cx="5891618" cy="3758865"/>
              <a:chOff x="2694653" y="1551652"/>
              <a:chExt cx="5891618" cy="3758865"/>
            </a:xfrm>
          </p:grpSpPr>
          <p:sp>
            <p:nvSpPr>
              <p:cNvPr id="20" name="線吹き出し 1 19"/>
              <p:cNvSpPr/>
              <p:nvPr/>
            </p:nvSpPr>
            <p:spPr>
              <a:xfrm>
                <a:off x="6497121" y="1737682"/>
                <a:ext cx="2089150" cy="457200"/>
              </a:xfrm>
              <a:prstGeom prst="callout1">
                <a:avLst>
                  <a:gd name="adj1" fmla="val 45629"/>
                  <a:gd name="adj2" fmla="val -2450"/>
                  <a:gd name="adj3" fmla="val 371987"/>
                  <a:gd name="adj4" fmla="val -92104"/>
                </a:avLst>
              </a:prstGeom>
              <a:no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ターゲットスコア</a:t>
                </a:r>
                <a:endParaRPr lang="ja-JP" altLang="en-US" dirty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26" name="線吹き出し 1 25"/>
              <p:cNvSpPr/>
              <p:nvPr/>
            </p:nvSpPr>
            <p:spPr>
              <a:xfrm>
                <a:off x="6497121" y="2177726"/>
                <a:ext cx="2089150" cy="457200"/>
              </a:xfrm>
              <a:prstGeom prst="callout1">
                <a:avLst>
                  <a:gd name="adj1" fmla="val 45629"/>
                  <a:gd name="adj2" fmla="val -2450"/>
                  <a:gd name="adj3" fmla="val 276508"/>
                  <a:gd name="adj4" fmla="val -65913"/>
                </a:avLst>
              </a:prstGeom>
              <a:no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ホール</a:t>
                </a:r>
                <a:endParaRPr lang="ja-JP" altLang="en-US" dirty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28" name="線吹き出し 1 27"/>
              <p:cNvSpPr/>
              <p:nvPr/>
            </p:nvSpPr>
            <p:spPr>
              <a:xfrm>
                <a:off x="6497121" y="2550783"/>
                <a:ext cx="2089150" cy="457200"/>
              </a:xfrm>
              <a:prstGeom prst="callout1">
                <a:avLst>
                  <a:gd name="adj1" fmla="val 45629"/>
                  <a:gd name="adj2" fmla="val -2450"/>
                  <a:gd name="adj3" fmla="val 193301"/>
                  <a:gd name="adj4" fmla="val -48265"/>
                </a:avLst>
              </a:prstGeom>
              <a:no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プール</a:t>
                </a:r>
                <a:endParaRPr lang="ja-JP" altLang="en-US" dirty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  <p:sp>
            <p:nvSpPr>
              <p:cNvPr id="29" name="線吹き出し 1 28"/>
              <p:cNvSpPr/>
              <p:nvPr/>
            </p:nvSpPr>
            <p:spPr>
              <a:xfrm>
                <a:off x="6497121" y="2971403"/>
                <a:ext cx="2089150" cy="457200"/>
              </a:xfrm>
              <a:prstGeom prst="callout1">
                <a:avLst>
                  <a:gd name="adj1" fmla="val 45629"/>
                  <a:gd name="adj2" fmla="val -2450"/>
                  <a:gd name="adj3" fmla="val 101435"/>
                  <a:gd name="adj4" fmla="val -29106"/>
                </a:avLst>
              </a:prstGeom>
              <a:no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サイド</a:t>
                </a:r>
                <a:endParaRPr lang="ja-JP" altLang="en-US" dirty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  <p:grpSp>
            <p:nvGrpSpPr>
              <p:cNvPr id="8" name="図形グループ 7"/>
              <p:cNvGrpSpPr/>
              <p:nvPr/>
            </p:nvGrpSpPr>
            <p:grpSpPr>
              <a:xfrm>
                <a:off x="2694653" y="1551652"/>
                <a:ext cx="3754696" cy="3758865"/>
                <a:chOff x="2694653" y="1551652"/>
                <a:chExt cx="3754696" cy="3758865"/>
              </a:xfrm>
            </p:grpSpPr>
            <p:grpSp>
              <p:nvGrpSpPr>
                <p:cNvPr id="55" name="図形グループ 54"/>
                <p:cNvGrpSpPr/>
                <p:nvPr/>
              </p:nvGrpSpPr>
              <p:grpSpPr>
                <a:xfrm>
                  <a:off x="3063984" y="1920984"/>
                  <a:ext cx="3016034" cy="3017620"/>
                  <a:chOff x="3063984" y="1920984"/>
                  <a:chExt cx="3016034" cy="3017620"/>
                </a:xfrm>
              </p:grpSpPr>
              <p:grpSp>
                <p:nvGrpSpPr>
                  <p:cNvPr id="27" name="図形グループ 26"/>
                  <p:cNvGrpSpPr/>
                  <p:nvPr/>
                </p:nvGrpSpPr>
                <p:grpSpPr>
                  <a:xfrm>
                    <a:off x="3063985" y="1922572"/>
                    <a:ext cx="3016032" cy="3016032"/>
                    <a:chOff x="3063984" y="1920984"/>
                    <a:chExt cx="3016032" cy="3016032"/>
                  </a:xfrm>
                  <a:noFill/>
                </p:grpSpPr>
                <p:sp>
                  <p:nvSpPr>
                    <p:cNvPr id="4" name="正方形/長方形 3"/>
                    <p:cNvSpPr/>
                    <p:nvPr/>
                  </p:nvSpPr>
                  <p:spPr>
                    <a:xfrm>
                      <a:off x="3063984" y="1920984"/>
                      <a:ext cx="3016032" cy="3016032"/>
                    </a:xfrm>
                    <a:prstGeom prst="rect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2" name="正方形/長方形 11"/>
                    <p:cNvSpPr/>
                    <p:nvPr/>
                  </p:nvSpPr>
                  <p:spPr>
                    <a:xfrm>
                      <a:off x="3412878" y="2249067"/>
                      <a:ext cx="2328445" cy="2328445"/>
                    </a:xfrm>
                    <a:prstGeom prst="rect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" name="正方形/長方形 14"/>
                    <p:cNvSpPr/>
                    <p:nvPr/>
                  </p:nvSpPr>
                  <p:spPr>
                    <a:xfrm>
                      <a:off x="3836181" y="2698879"/>
                      <a:ext cx="1481559" cy="1474993"/>
                    </a:xfrm>
                    <a:prstGeom prst="rect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6" name="直線コネクタ 5"/>
                    <p:cNvCxnSpPr>
                      <a:endCxn id="14" idx="1"/>
                    </p:cNvCxnSpPr>
                    <p:nvPr/>
                  </p:nvCxnSpPr>
                  <p:spPr>
                    <a:xfrm>
                      <a:off x="3063984" y="1920984"/>
                      <a:ext cx="1191309" cy="1191287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10" name="直線コネクタ 9"/>
                    <p:cNvCxnSpPr>
                      <a:stCxn id="14" idx="3"/>
                    </p:cNvCxnSpPr>
                    <p:nvPr/>
                  </p:nvCxnSpPr>
                  <p:spPr>
                    <a:xfrm flipH="1">
                      <a:off x="3063984" y="3745729"/>
                      <a:ext cx="1191309" cy="1191287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14" name="円/楕円 13"/>
                    <p:cNvSpPr/>
                    <p:nvPr/>
                  </p:nvSpPr>
                  <p:spPr>
                    <a:xfrm>
                      <a:off x="4124109" y="2981077"/>
                      <a:ext cx="895782" cy="895846"/>
                    </a:xfrm>
                    <a:prstGeom prst="ellips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30" name="直線コネクタ 29"/>
                  <p:cNvCxnSpPr>
                    <a:endCxn id="14" idx="7"/>
                  </p:cNvCxnSpPr>
                  <p:nvPr/>
                </p:nvCxnSpPr>
                <p:spPr>
                  <a:xfrm flipH="1">
                    <a:off x="4888708" y="1922572"/>
                    <a:ext cx="1191310" cy="1191287"/>
                  </a:xfrm>
                  <a:prstGeom prst="lin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" name="直線コネクタ 32"/>
                  <p:cNvCxnSpPr>
                    <a:stCxn id="14" idx="5"/>
                  </p:cNvCxnSpPr>
                  <p:nvPr/>
                </p:nvCxnSpPr>
                <p:spPr>
                  <a:xfrm>
                    <a:off x="4888708" y="3747317"/>
                    <a:ext cx="1191309" cy="1191287"/>
                  </a:xfrm>
                  <a:prstGeom prst="lin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" name="直線コネクタ 36"/>
                  <p:cNvCxnSpPr/>
                  <p:nvPr/>
                </p:nvCxnSpPr>
                <p:spPr>
                  <a:xfrm>
                    <a:off x="4124109" y="1920984"/>
                    <a:ext cx="0" cy="32808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コネクタ 38"/>
                  <p:cNvCxnSpPr/>
                  <p:nvPr/>
                </p:nvCxnSpPr>
                <p:spPr>
                  <a:xfrm>
                    <a:off x="5019891" y="1920984"/>
                    <a:ext cx="0" cy="32808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コネクタ 40"/>
                  <p:cNvCxnSpPr/>
                  <p:nvPr/>
                </p:nvCxnSpPr>
                <p:spPr>
                  <a:xfrm>
                    <a:off x="3063984" y="2981077"/>
                    <a:ext cx="34889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線コネクタ 42"/>
                  <p:cNvCxnSpPr/>
                  <p:nvPr/>
                </p:nvCxnSpPr>
                <p:spPr>
                  <a:xfrm>
                    <a:off x="3063984" y="3876923"/>
                    <a:ext cx="34889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コネクタ 44"/>
                  <p:cNvCxnSpPr/>
                  <p:nvPr/>
                </p:nvCxnSpPr>
                <p:spPr>
                  <a:xfrm flipV="1">
                    <a:off x="4124109" y="4577512"/>
                    <a:ext cx="0" cy="35950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/>
                  <p:cNvCxnSpPr/>
                  <p:nvPr/>
                </p:nvCxnSpPr>
                <p:spPr>
                  <a:xfrm flipV="1">
                    <a:off x="5019891" y="4577512"/>
                    <a:ext cx="0" cy="35950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コネクタ 48"/>
                  <p:cNvCxnSpPr/>
                  <p:nvPr/>
                </p:nvCxnSpPr>
                <p:spPr>
                  <a:xfrm>
                    <a:off x="5741323" y="2981077"/>
                    <a:ext cx="33869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コネクタ 50"/>
                  <p:cNvCxnSpPr/>
                  <p:nvPr/>
                </p:nvCxnSpPr>
                <p:spPr>
                  <a:xfrm>
                    <a:off x="5741323" y="3876923"/>
                    <a:ext cx="33869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テキスト ボックス 6"/>
                <p:cNvSpPr txBox="1"/>
                <p:nvPr/>
              </p:nvSpPr>
              <p:spPr>
                <a:xfrm rot="10800000">
                  <a:off x="3746472" y="1551652"/>
                  <a:ext cx="1665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ゆき</a:t>
                  </a:r>
                  <a:endParaRPr kumimoji="1" lang="ja-JP" altLang="en-US" dirty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  <p:sp>
              <p:nvSpPr>
                <p:cNvPr id="31" name="テキスト ボックス 30"/>
                <p:cNvSpPr txBox="1"/>
                <p:nvPr/>
              </p:nvSpPr>
              <p:spPr>
                <a:xfrm rot="5400000">
                  <a:off x="2046339" y="3243937"/>
                  <a:ext cx="1665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くるみ</a:t>
                  </a:r>
                  <a:endParaRPr kumimoji="1" lang="ja-JP" altLang="en-US" dirty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3746472" y="4941185"/>
                  <a:ext cx="1665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りーさん</a:t>
                  </a:r>
                  <a:endParaRPr kumimoji="1" lang="ja-JP" altLang="en-US" dirty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  <p:sp>
              <p:nvSpPr>
                <p:cNvPr id="34" name="テキスト ボックス 33"/>
                <p:cNvSpPr txBox="1"/>
                <p:nvPr/>
              </p:nvSpPr>
              <p:spPr>
                <a:xfrm rot="16200000">
                  <a:off x="5431703" y="3245922"/>
                  <a:ext cx="1665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みーくん</a:t>
                  </a:r>
                  <a:endParaRPr kumimoji="1" lang="ja-JP" altLang="en-US" dirty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</p:grpSp>
        </p:grpSp>
        <p:sp>
          <p:nvSpPr>
            <p:cNvPr id="13" name="テキスト ボックス 12"/>
            <p:cNvSpPr txBox="1"/>
            <p:nvPr/>
          </p:nvSpPr>
          <p:spPr>
            <a:xfrm>
              <a:off x="4282381" y="3422955"/>
              <a:ext cx="57606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latin typeface="Times New Roman"/>
                  <a:cs typeface="Times New Roman"/>
                </a:rPr>
                <a:t>T</a:t>
              </a:r>
              <a:endParaRPr kumimoji="1" lang="ja-JP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4282381" y="3835844"/>
              <a:ext cx="57606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latin typeface="Times New Roman"/>
                  <a:cs typeface="Times New Roman"/>
                </a:rPr>
                <a:t>H</a:t>
              </a:r>
              <a:endParaRPr kumimoji="1" lang="ja-JP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289426" y="4209768"/>
              <a:ext cx="57606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latin typeface="Times New Roman"/>
                  <a:cs typeface="Times New Roman"/>
                </a:rPr>
                <a:t>P</a:t>
              </a:r>
              <a:endParaRPr kumimoji="1" lang="ja-JP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298257" y="4551352"/>
              <a:ext cx="57606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latin typeface="Times New Roman"/>
                  <a:cs typeface="Times New Roman"/>
                </a:rPr>
                <a:t>S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C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458440" y="4551352"/>
              <a:ext cx="57606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latin typeface="Times New Roman"/>
                  <a:cs typeface="Times New Roman"/>
                </a:rPr>
                <a:t>S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L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124399" y="4551352"/>
              <a:ext cx="57606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latin typeface="Times New Roman"/>
                  <a:cs typeface="Times New Roman"/>
                </a:rPr>
                <a:t>S</a:t>
              </a:r>
              <a:r>
                <a:rPr kumimoji="1" lang="en-US" altLang="ja-JP" i="1" baseline="-25000" dirty="0" smtClean="0">
                  <a:latin typeface="Times New Roman"/>
                  <a:cs typeface="Times New Roman"/>
                </a:rPr>
                <a:t>R</a:t>
              </a:r>
              <a:endParaRPr kumimoji="1" lang="ja-JP" altLang="en-US" i="1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987824" y="4076917"/>
              <a:ext cx="57606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latin typeface="Times New Roman"/>
                  <a:cs typeface="Times New Roman"/>
                </a:rPr>
                <a:t>S</a:t>
              </a:r>
              <a:r>
                <a:rPr lang="en-US" altLang="ja-JP" baseline="-25000" dirty="0">
                  <a:latin typeface="Times New Roman"/>
                  <a:cs typeface="Times New Roman"/>
                </a:rPr>
                <a:t>1</a:t>
              </a:r>
              <a:endParaRPr kumimoji="1" lang="ja-JP" altLang="en-US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638006" y="4078902"/>
              <a:ext cx="57606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latin typeface="Times New Roman"/>
                  <a:cs typeface="Times New Roman"/>
                </a:rPr>
                <a:t>S</a:t>
              </a:r>
              <a:r>
                <a:rPr kumimoji="1" lang="en-US" altLang="ja-JP" baseline="-250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4289426" y="1881323"/>
              <a:ext cx="57606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i="1" dirty="0" smtClean="0">
                  <a:latin typeface="Times New Roman"/>
                  <a:cs typeface="Times New Roman"/>
                </a:rPr>
                <a:t>S</a:t>
              </a:r>
              <a:r>
                <a:rPr lang="en-US" altLang="ja-JP" baseline="-25000" dirty="0">
                  <a:latin typeface="Times New Roman"/>
                  <a:cs typeface="Times New Roman"/>
                </a:rPr>
                <a:t>2</a:t>
              </a:r>
              <a:endParaRPr kumimoji="1" lang="ja-JP" altLang="en-US" baseline="-25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77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図形グループ 64"/>
          <p:cNvGrpSpPr/>
          <p:nvPr/>
        </p:nvGrpSpPr>
        <p:grpSpPr>
          <a:xfrm>
            <a:off x="2694653" y="1276241"/>
            <a:ext cx="3754696" cy="4311275"/>
            <a:chOff x="2694653" y="1276241"/>
            <a:chExt cx="3754696" cy="4311275"/>
          </a:xfrm>
        </p:grpSpPr>
        <p:grpSp>
          <p:nvGrpSpPr>
            <p:cNvPr id="25" name="図形グループ 24"/>
            <p:cNvGrpSpPr/>
            <p:nvPr/>
          </p:nvGrpSpPr>
          <p:grpSpPr>
            <a:xfrm>
              <a:off x="2694653" y="1276241"/>
              <a:ext cx="3754696" cy="4311275"/>
              <a:chOff x="2694653" y="1276241"/>
              <a:chExt cx="3754696" cy="4311275"/>
            </a:xfrm>
          </p:grpSpPr>
          <p:grpSp>
            <p:nvGrpSpPr>
              <p:cNvPr id="40" name="図形グループ 39"/>
              <p:cNvGrpSpPr/>
              <p:nvPr/>
            </p:nvGrpSpPr>
            <p:grpSpPr>
              <a:xfrm>
                <a:off x="2694653" y="1276241"/>
                <a:ext cx="3754696" cy="4311275"/>
                <a:chOff x="2694653" y="1276241"/>
                <a:chExt cx="3754696" cy="4311275"/>
              </a:xfrm>
            </p:grpSpPr>
            <p:grpSp>
              <p:nvGrpSpPr>
                <p:cNvPr id="41" name="図形グループ 40"/>
                <p:cNvGrpSpPr/>
                <p:nvPr/>
              </p:nvGrpSpPr>
              <p:grpSpPr>
                <a:xfrm>
                  <a:off x="3063984" y="1920984"/>
                  <a:ext cx="3016034" cy="3017620"/>
                  <a:chOff x="3063984" y="1920984"/>
                  <a:chExt cx="3016034" cy="3017620"/>
                </a:xfrm>
              </p:grpSpPr>
              <p:grpSp>
                <p:nvGrpSpPr>
                  <p:cNvPr id="46" name="図形グループ 45"/>
                  <p:cNvGrpSpPr/>
                  <p:nvPr/>
                </p:nvGrpSpPr>
                <p:grpSpPr>
                  <a:xfrm>
                    <a:off x="3063985" y="1922572"/>
                    <a:ext cx="3016032" cy="3016032"/>
                    <a:chOff x="3063984" y="1920984"/>
                    <a:chExt cx="3016032" cy="3016032"/>
                  </a:xfrm>
                  <a:noFill/>
                </p:grpSpPr>
                <p:sp>
                  <p:nvSpPr>
                    <p:cNvPr id="57" name="正方形/長方形 56"/>
                    <p:cNvSpPr/>
                    <p:nvPr/>
                  </p:nvSpPr>
                  <p:spPr>
                    <a:xfrm>
                      <a:off x="3063984" y="1920984"/>
                      <a:ext cx="3016032" cy="3016032"/>
                    </a:xfrm>
                    <a:prstGeom prst="rect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正方形/長方形 57"/>
                    <p:cNvSpPr/>
                    <p:nvPr/>
                  </p:nvSpPr>
                  <p:spPr>
                    <a:xfrm>
                      <a:off x="3412878" y="2249067"/>
                      <a:ext cx="2328445" cy="2328445"/>
                    </a:xfrm>
                    <a:prstGeom prst="rect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" name="正方形/長方形 58"/>
                    <p:cNvSpPr/>
                    <p:nvPr/>
                  </p:nvSpPr>
                  <p:spPr>
                    <a:xfrm>
                      <a:off x="3836181" y="2698879"/>
                      <a:ext cx="1481559" cy="1474993"/>
                    </a:xfrm>
                    <a:prstGeom prst="rect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60" name="直線コネクタ 59"/>
                    <p:cNvCxnSpPr>
                      <a:endCxn id="62" idx="1"/>
                    </p:cNvCxnSpPr>
                    <p:nvPr/>
                  </p:nvCxnSpPr>
                  <p:spPr>
                    <a:xfrm>
                      <a:off x="3063984" y="1920984"/>
                      <a:ext cx="1191309" cy="1191287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61" name="直線コネクタ 60"/>
                    <p:cNvCxnSpPr>
                      <a:stCxn id="62" idx="3"/>
                    </p:cNvCxnSpPr>
                    <p:nvPr/>
                  </p:nvCxnSpPr>
                  <p:spPr>
                    <a:xfrm flipH="1">
                      <a:off x="3063984" y="3745729"/>
                      <a:ext cx="1191309" cy="1191287"/>
                    </a:xfrm>
                    <a:prstGeom prst="lin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62" name="円/楕円 61"/>
                    <p:cNvSpPr/>
                    <p:nvPr/>
                  </p:nvSpPr>
                  <p:spPr>
                    <a:xfrm>
                      <a:off x="4124109" y="2981077"/>
                      <a:ext cx="895782" cy="895846"/>
                    </a:xfrm>
                    <a:prstGeom prst="ellipse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47" name="直線コネクタ 46"/>
                  <p:cNvCxnSpPr>
                    <a:endCxn id="62" idx="7"/>
                  </p:cNvCxnSpPr>
                  <p:nvPr/>
                </p:nvCxnSpPr>
                <p:spPr>
                  <a:xfrm flipH="1">
                    <a:off x="4888708" y="1922572"/>
                    <a:ext cx="1191310" cy="1191287"/>
                  </a:xfrm>
                  <a:prstGeom prst="lin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8" name="直線コネクタ 47"/>
                  <p:cNvCxnSpPr>
                    <a:stCxn id="62" idx="5"/>
                  </p:cNvCxnSpPr>
                  <p:nvPr/>
                </p:nvCxnSpPr>
                <p:spPr>
                  <a:xfrm>
                    <a:off x="4888708" y="3747317"/>
                    <a:ext cx="1191309" cy="1191287"/>
                  </a:xfrm>
                  <a:prstGeom prst="lin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9" name="直線コネクタ 48"/>
                  <p:cNvCxnSpPr/>
                  <p:nvPr/>
                </p:nvCxnSpPr>
                <p:spPr>
                  <a:xfrm>
                    <a:off x="4124109" y="1920984"/>
                    <a:ext cx="0" cy="32808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コネクタ 49"/>
                  <p:cNvCxnSpPr/>
                  <p:nvPr/>
                </p:nvCxnSpPr>
                <p:spPr>
                  <a:xfrm>
                    <a:off x="5019891" y="1920984"/>
                    <a:ext cx="0" cy="32808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コネクタ 50"/>
                  <p:cNvCxnSpPr/>
                  <p:nvPr/>
                </p:nvCxnSpPr>
                <p:spPr>
                  <a:xfrm>
                    <a:off x="3063984" y="2981077"/>
                    <a:ext cx="34889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コネクタ 51"/>
                  <p:cNvCxnSpPr/>
                  <p:nvPr/>
                </p:nvCxnSpPr>
                <p:spPr>
                  <a:xfrm>
                    <a:off x="3063984" y="3876923"/>
                    <a:ext cx="34889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線コネクタ 52"/>
                  <p:cNvCxnSpPr/>
                  <p:nvPr/>
                </p:nvCxnSpPr>
                <p:spPr>
                  <a:xfrm flipV="1">
                    <a:off x="4124109" y="4577512"/>
                    <a:ext cx="0" cy="35950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コネクタ 53"/>
                  <p:cNvCxnSpPr/>
                  <p:nvPr/>
                </p:nvCxnSpPr>
                <p:spPr>
                  <a:xfrm flipV="1">
                    <a:off x="5019891" y="4577512"/>
                    <a:ext cx="0" cy="35950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コネクタ 54"/>
                  <p:cNvCxnSpPr/>
                  <p:nvPr/>
                </p:nvCxnSpPr>
                <p:spPr>
                  <a:xfrm>
                    <a:off x="5741323" y="2981077"/>
                    <a:ext cx="33869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コネクタ 55"/>
                  <p:cNvCxnSpPr/>
                  <p:nvPr/>
                </p:nvCxnSpPr>
                <p:spPr>
                  <a:xfrm>
                    <a:off x="5741323" y="3876923"/>
                    <a:ext cx="33869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テキスト ボックス 41"/>
                <p:cNvSpPr txBox="1"/>
                <p:nvPr/>
              </p:nvSpPr>
              <p:spPr>
                <a:xfrm rot="10800000">
                  <a:off x="3275855" y="1276241"/>
                  <a:ext cx="260719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ゆき</a:t>
                  </a:r>
                  <a:endParaRPr kumimoji="1" lang="en-US" altLang="ja-JP" dirty="0" smtClean="0">
                    <a:latin typeface="ヒラギノ角ゴ Pro W3"/>
                    <a:ea typeface="ヒラギノ角ゴ Pro W3"/>
                    <a:cs typeface="ヒラギノ角ゴ Pro W3"/>
                  </a:endParaRPr>
                </a:p>
                <a:p>
                  <a:pPr algn="ctr"/>
                  <a:r>
                    <a:rPr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（ディーラー）</a:t>
                  </a:r>
                  <a:endParaRPr kumimoji="1" lang="ja-JP" altLang="en-US" dirty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  <p:sp>
              <p:nvSpPr>
                <p:cNvPr id="43" name="テキスト ボックス 42"/>
                <p:cNvSpPr txBox="1"/>
                <p:nvPr/>
              </p:nvSpPr>
              <p:spPr>
                <a:xfrm rot="5400000">
                  <a:off x="2046339" y="3243937"/>
                  <a:ext cx="1665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くるみ</a:t>
                  </a:r>
                  <a:endParaRPr kumimoji="1" lang="ja-JP" altLang="en-US" dirty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3412879" y="4941185"/>
                  <a:ext cx="23331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りーさん</a:t>
                  </a:r>
                  <a:endParaRPr kumimoji="1" lang="en-US" altLang="ja-JP" dirty="0" smtClean="0">
                    <a:latin typeface="ヒラギノ角ゴ Pro W3"/>
                    <a:ea typeface="ヒラギノ角ゴ Pro W3"/>
                    <a:cs typeface="ヒラギノ角ゴ Pro W3"/>
                  </a:endParaRPr>
                </a:p>
                <a:p>
                  <a:pPr algn="ctr"/>
                  <a:r>
                    <a:rPr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（デクレアラー）</a:t>
                  </a:r>
                  <a:endParaRPr kumimoji="1" lang="ja-JP" altLang="en-US" dirty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  <p:sp>
              <p:nvSpPr>
                <p:cNvPr id="45" name="テキスト ボックス 44"/>
                <p:cNvSpPr txBox="1"/>
                <p:nvPr/>
              </p:nvSpPr>
              <p:spPr>
                <a:xfrm rot="16200000">
                  <a:off x="5431703" y="3245922"/>
                  <a:ext cx="1665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dirty="0" smtClean="0">
                      <a:latin typeface="ヒラギノ角ゴ Pro W3"/>
                      <a:ea typeface="ヒラギノ角ゴ Pro W3"/>
                      <a:cs typeface="ヒラギノ角ゴ Pro W3"/>
                    </a:rPr>
                    <a:t>みーくん</a:t>
                  </a:r>
                  <a:endParaRPr kumimoji="1" lang="ja-JP" altLang="en-US" dirty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</p:grpSp>
          <p:sp>
            <p:nvSpPr>
              <p:cNvPr id="27" name="テキスト ボックス 26"/>
              <p:cNvSpPr txBox="1"/>
              <p:nvPr/>
            </p:nvSpPr>
            <p:spPr>
              <a:xfrm>
                <a:off x="4282381" y="3390474"/>
                <a:ext cx="5760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i="1" dirty="0" smtClean="0">
                    <a:latin typeface="Times New Roman"/>
                    <a:cs typeface="Times New Roman"/>
                  </a:rPr>
                  <a:t>T</a:t>
                </a:r>
                <a:endParaRPr kumimoji="1" lang="ja-JP" alt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282381" y="3835844"/>
                <a:ext cx="5760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i="1" dirty="0" smtClean="0">
                    <a:latin typeface="Times New Roman"/>
                    <a:cs typeface="Times New Roman"/>
                  </a:rPr>
                  <a:t>H</a:t>
                </a:r>
                <a:endParaRPr kumimoji="1" lang="ja-JP" alt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4289426" y="4209768"/>
                <a:ext cx="5760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i="1" dirty="0" smtClean="0">
                    <a:latin typeface="Times New Roman"/>
                    <a:cs typeface="Times New Roman"/>
                  </a:rPr>
                  <a:t>P</a:t>
                </a:r>
                <a:endParaRPr kumimoji="1" lang="ja-JP" alt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4298257" y="4551352"/>
                <a:ext cx="5760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i="1" dirty="0" smtClean="0">
                    <a:latin typeface="Times New Roman"/>
                    <a:cs typeface="Times New Roman"/>
                  </a:rPr>
                  <a:t>S</a:t>
                </a:r>
                <a:r>
                  <a:rPr kumimoji="1" lang="en-US" altLang="ja-JP" i="1" baseline="-25000" dirty="0" smtClean="0">
                    <a:latin typeface="Times New Roman"/>
                    <a:cs typeface="Times New Roman"/>
                  </a:rPr>
                  <a:t>C</a:t>
                </a:r>
                <a:endParaRPr kumimoji="1" lang="ja-JP" altLang="en-US" i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3458440" y="4551352"/>
                <a:ext cx="5760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i="1" dirty="0" smtClean="0">
                    <a:latin typeface="Times New Roman"/>
                    <a:cs typeface="Times New Roman"/>
                  </a:rPr>
                  <a:t>S</a:t>
                </a:r>
                <a:r>
                  <a:rPr kumimoji="1" lang="en-US" altLang="ja-JP" i="1" baseline="-25000" dirty="0" smtClean="0">
                    <a:latin typeface="Times New Roman"/>
                    <a:cs typeface="Times New Roman"/>
                  </a:rPr>
                  <a:t>L</a:t>
                </a:r>
                <a:endParaRPr kumimoji="1" lang="ja-JP" altLang="en-US" i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124399" y="4551352"/>
                <a:ext cx="5760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i="1" dirty="0" smtClean="0">
                    <a:latin typeface="Times New Roman"/>
                    <a:cs typeface="Times New Roman"/>
                  </a:rPr>
                  <a:t>S</a:t>
                </a:r>
                <a:r>
                  <a:rPr kumimoji="1" lang="en-US" altLang="ja-JP" i="1" baseline="-25000" dirty="0" smtClean="0">
                    <a:latin typeface="Times New Roman"/>
                    <a:cs typeface="Times New Roman"/>
                  </a:rPr>
                  <a:t>R</a:t>
                </a:r>
                <a:endParaRPr kumimoji="1" lang="ja-JP" altLang="en-US" i="1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987824" y="4076917"/>
                <a:ext cx="5760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i="1" dirty="0" smtClean="0">
                    <a:latin typeface="Times New Roman"/>
                    <a:cs typeface="Times New Roman"/>
                  </a:rPr>
                  <a:t>S</a:t>
                </a:r>
                <a:r>
                  <a:rPr lang="en-US" altLang="ja-JP" baseline="-25000" dirty="0">
                    <a:latin typeface="Times New Roman"/>
                    <a:cs typeface="Times New Roman"/>
                  </a:rPr>
                  <a:t>1</a:t>
                </a:r>
                <a:endParaRPr kumimoji="1" lang="ja-JP" alt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638006" y="4078902"/>
                <a:ext cx="5760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i="1" dirty="0" smtClean="0">
                    <a:latin typeface="Times New Roman"/>
                    <a:cs typeface="Times New Roman"/>
                  </a:rPr>
                  <a:t>S</a:t>
                </a:r>
                <a:r>
                  <a:rPr kumimoji="1" lang="en-US" altLang="ja-JP" baseline="-25000" dirty="0" smtClean="0">
                    <a:latin typeface="Times New Roman"/>
                    <a:cs typeface="Times New Roman"/>
                  </a:rPr>
                  <a:t>3</a:t>
                </a:r>
                <a:endParaRPr kumimoji="1" lang="ja-JP" altLang="en-US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4289426" y="1881323"/>
                <a:ext cx="57606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i="1" dirty="0" smtClean="0">
                    <a:latin typeface="Times New Roman"/>
                    <a:cs typeface="Times New Roman"/>
                  </a:rPr>
                  <a:t>S</a:t>
                </a:r>
                <a:r>
                  <a:rPr lang="en-US" altLang="ja-JP" baseline="-25000" dirty="0">
                    <a:latin typeface="Times New Roman"/>
                    <a:cs typeface="Times New Roman"/>
                  </a:rPr>
                  <a:t>2</a:t>
                </a:r>
                <a:endParaRPr kumimoji="1" lang="ja-JP" altLang="en-US" baseline="-25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3" name="フローチャート: 組合せ 62"/>
            <p:cNvSpPr/>
            <p:nvPr/>
          </p:nvSpPr>
          <p:spPr>
            <a:xfrm>
              <a:off x="3063985" y="1920984"/>
              <a:ext cx="3016031" cy="1508016"/>
            </a:xfrm>
            <a:prstGeom prst="flowChartMerg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5022850" y="39814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77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61270"/>
              </p:ext>
            </p:extLst>
          </p:nvPr>
        </p:nvGraphicFramePr>
        <p:xfrm>
          <a:off x="-1476672" y="1835820"/>
          <a:ext cx="120741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680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496519"/>
                <a:gridCol w="894080"/>
              </a:tblGrid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ja-JP" altLang="en-US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コントラクト</a:t>
                      </a:r>
                      <a:endParaRPr kumimoji="1" lang="ja-JP" altLang="en-US" sz="14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indent="0" algn="ctr"/>
                      <a:r>
                        <a:rPr kumimoji="1" lang="ja-JP" altLang="en-US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レミ</a:t>
                      </a:r>
                      <a:r>
                        <a:rPr kumimoji="1" lang="en-US" altLang="ja-JP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(A)</a:t>
                      </a:r>
                      <a:endParaRPr kumimoji="1" lang="ja-JP" altLang="en-US" sz="14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ctr"/>
                      <a:r>
                        <a:rPr kumimoji="1" lang="ja-JP" altLang="en-US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フラン</a:t>
                      </a:r>
                      <a:r>
                        <a:rPr kumimoji="1" lang="en-US" altLang="ja-JP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(B)</a:t>
                      </a:r>
                      <a:endParaRPr kumimoji="1" lang="ja-JP" altLang="en-US" sz="14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ctr"/>
                      <a:r>
                        <a:rPr kumimoji="1" lang="ja-JP" altLang="en-US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咲夜</a:t>
                      </a:r>
                      <a:r>
                        <a:rPr kumimoji="1" lang="en-US" altLang="ja-JP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(C)</a:t>
                      </a:r>
                      <a:endParaRPr kumimoji="1" lang="ja-JP" altLang="en-US" sz="14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ctr"/>
                      <a:r>
                        <a:rPr kumimoji="1" lang="ja-JP" altLang="en-US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パチェ</a:t>
                      </a:r>
                      <a:r>
                        <a:rPr kumimoji="1" lang="en-US" altLang="ja-JP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(D)</a:t>
                      </a:r>
                      <a:endParaRPr kumimoji="1" lang="ja-JP" altLang="en-US" sz="14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ja-JP" altLang="en-US" sz="14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チェック</a:t>
                      </a:r>
                      <a:endParaRPr kumimoji="1" lang="ja-JP" altLang="en-US" sz="14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ja-JP" altLang="en-US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切札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D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15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-20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AD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20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5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-30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X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30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110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65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en-US" altLang="ja-JP" sz="1400" strike="noStrike" kern="1200" cap="none" spc="0" normalizeH="0" baseline="0" dirty="0" smtClean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-30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5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-20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-30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30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20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30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ja-JP" altLang="en-US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ノー</a:t>
                      </a:r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/>
                      </a:r>
                      <a:b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</a:br>
                      <a:r>
                        <a:rPr kumimoji="1" lang="ja-JP" altLang="en-US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クイーン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X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-6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-12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A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-6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-6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AD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24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-12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-30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-24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-12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6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0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12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12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-6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1" lang="en-US" altLang="ja-JP" sz="1400" strike="noStrike" kern="1200" cap="none" spc="0" normalizeH="0" baseline="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-12</a:t>
                      </a:r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kumimoji="1" lang="ja-JP" altLang="en-US" sz="1400" strike="noStrike" kern="1200" cap="none" spc="0" normalizeH="0" baseline="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17296"/>
              </p:ext>
            </p:extLst>
          </p:nvPr>
        </p:nvGraphicFramePr>
        <p:xfrm>
          <a:off x="3419872" y="4149080"/>
          <a:ext cx="68454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172"/>
                <a:gridCol w="1548172"/>
                <a:gridCol w="1548172"/>
                <a:gridCol w="1548172"/>
                <a:gridCol w="6527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ダブルをかけた相手</a:t>
                      </a:r>
                      <a:endParaRPr kumimoji="1" lang="ja-JP" altLang="en-US" sz="18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自分の点数</a:t>
                      </a:r>
                      <a:endParaRPr kumimoji="1" lang="ja-JP" altLang="en-US" sz="18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合計</a:t>
                      </a:r>
                      <a:endParaRPr kumimoji="1" lang="ja-JP" altLang="en-US" sz="18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ダブルをかけた相手との点数のやり取り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 smtClean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A</a:t>
                      </a:r>
                      <a:r>
                        <a:rPr kumimoji="1" lang="ja-JP" altLang="en-US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に対して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B</a:t>
                      </a:r>
                      <a:r>
                        <a:rPr kumimoji="1" lang="ja-JP" altLang="en-US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に対して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C</a:t>
                      </a:r>
                      <a:r>
                        <a:rPr kumimoji="1" lang="ja-JP" altLang="en-US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に対して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D</a:t>
                      </a:r>
                      <a:r>
                        <a:rPr kumimoji="1" lang="ja-JP" altLang="en-US" sz="1800" dirty="0" smtClean="0">
                          <a:latin typeface="ヒラギノ明朝 Pro W3"/>
                          <a:ea typeface="ヒラギノ明朝 Pro W3"/>
                          <a:cs typeface="ヒラギノ明朝 Pro W3"/>
                        </a:rPr>
                        <a:t>に対して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ヒラギノ明朝 Pro W3"/>
                        <a:ea typeface="ヒラギノ明朝 Pro W3"/>
                        <a:cs typeface="ヒラギノ明朝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円/楕円 3"/>
          <p:cNvSpPr/>
          <p:nvPr/>
        </p:nvSpPr>
        <p:spPr>
          <a:xfrm>
            <a:off x="5199078" y="3026038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7614172" y="2287574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62308" y="3034245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44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89886"/>
              </p:ext>
            </p:extLst>
          </p:nvPr>
        </p:nvGraphicFramePr>
        <p:xfrm>
          <a:off x="-2772816" y="1597118"/>
          <a:ext cx="708044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805755"/>
                <a:gridCol w="805755"/>
                <a:gridCol w="805755"/>
                <a:gridCol w="805755"/>
                <a:gridCol w="805755"/>
                <a:gridCol w="805755"/>
                <a:gridCol w="8057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プレイヤー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♠︎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♢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♣️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NT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err="1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Miz</a:t>
                      </a: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.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計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62145"/>
              </p:ext>
            </p:extLst>
          </p:nvPr>
        </p:nvGraphicFramePr>
        <p:xfrm>
          <a:off x="4572000" y="1556792"/>
          <a:ext cx="708045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344409"/>
                <a:gridCol w="473349"/>
                <a:gridCol w="329557"/>
                <a:gridCol w="488201"/>
                <a:gridCol w="314704"/>
                <a:gridCol w="503054"/>
                <a:gridCol w="321749"/>
                <a:gridCol w="496009"/>
                <a:gridCol w="328794"/>
                <a:gridCol w="488964"/>
                <a:gridCol w="328540"/>
                <a:gridCol w="489218"/>
                <a:gridCol w="8057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プレイヤー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♠︎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♢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♣️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NT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i="0" dirty="0" err="1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Miz</a:t>
                      </a: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.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計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en-US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チノ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☑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-2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☑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+1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+1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-1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マヤ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+1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-3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☑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+1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+4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メグ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+3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+2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-2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□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☑</a:t>
                      </a:r>
                      <a:endParaRPr kumimoji="1" lang="ja-JP" altLang="en-US" b="0" i="0" dirty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R w="12700" cmpd="sng">
                      <a:noFill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i="0" dirty="0" smtClean="0">
                          <a:latin typeface="ヒラギノ明朝 ProN W3"/>
                          <a:ea typeface="ヒラギノ明朝 ProN W3"/>
                          <a:cs typeface="ヒラギノ明朝 ProN W3"/>
                        </a:rPr>
                        <a:t>-3</a:t>
                      </a:r>
                      <a:endParaRPr kumimoji="1" lang="ja-JP" altLang="en-US" b="0" i="0" dirty="0" smtClean="0">
                        <a:latin typeface="ヒラギノ明朝 ProN W3"/>
                        <a:ea typeface="ヒラギノ明朝 ProN W3"/>
                        <a:cs typeface="ヒラギノ明朝 ProN W3"/>
                      </a:endParaRPr>
                    </a:p>
                  </a:txBody>
                  <a:tcPr>
                    <a:lnL w="12700" cmpd="sng">
                      <a:noFill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2231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231</Words>
  <Application>Microsoft Macintosh PowerPoint</Application>
  <PresentationFormat>画面に合わせる (4:3)</PresentationFormat>
  <Paragraphs>155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 S</dc:creator>
  <cp:lastModifiedBy>H S</cp:lastModifiedBy>
  <cp:revision>33</cp:revision>
  <dcterms:created xsi:type="dcterms:W3CDTF">2016-07-13T03:11:51Z</dcterms:created>
  <dcterms:modified xsi:type="dcterms:W3CDTF">2017-04-21T18:24:44Z</dcterms:modified>
</cp:coreProperties>
</file>