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61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B23"/>
    <a:srgbClr val="E77A75"/>
    <a:srgbClr val="4976C7"/>
    <a:srgbClr val="E3655F"/>
    <a:srgbClr val="EB91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8DBE1-47CE-4EEA-A73B-FAD4286850AF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38F0-51D2-4111-895F-2CD53DDC8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6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ADF21-C4D1-4241-8886-0710AB854A95}" type="slidenum">
              <a:rPr kumimoji="1"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</a:t>
            </a:fld>
            <a:endParaRPr kumimoji="1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24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7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1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E97042-39B7-754A-A5B1-A2B579AE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915DD84-A438-9E45-9AA9-A8117B81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B40BEA-729F-854F-BE9A-DA3CBEB9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2ABDB9-B2BE-C049-B804-EAD3245B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6C0C9B-AF3C-9940-A2D2-04426E5A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9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A1FCDB-9B79-9F42-B85B-A4A57FD8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BBF84D4-BF8D-5545-9AFF-F1207954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9F1F1EE-69D3-9A4E-8223-18AEB8BC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B9942AE-33CF-AF42-B95B-D332A6E8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B7FCA26-F808-D740-812A-7E853548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8707F8-5A10-6242-8440-9AADF47F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00C729E-8DBB-1048-9EAD-40830366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BE8B7DA-7C9B-EC43-8212-9E4DA502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13CCA3F-5FA8-554D-A860-94415135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7C13BB5-9C23-5A44-BCB7-DA9BBBA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1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ABF0AE-2FC7-284C-8C67-9896E4BA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4CB100F-1FC2-AA42-8DFF-5DA8530AE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F2F569C-04AC-0946-9B74-550F53474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8D41695-5BEE-704E-A5AC-A387F3D1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B6F5F2D-C21B-3148-B1AF-74F7F91B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CAC7926-9F05-BF4E-8F14-8F0534AF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5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B613C0-910D-114A-827A-70588D5B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0EA16B7-FCF0-4D42-896A-CEED6E9C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730F8E5-172C-D94B-B890-E6A75080C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30CA232-0F94-D440-8106-8FABFCA8A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7996BBE-47EB-7C4B-8CB8-5BD2D2394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1558E9D-CF65-E34B-AC9F-27006E1A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506D212-1AEA-6A4F-8786-08F6E89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59C7641-CA27-DC44-9DD0-E1F3DAA9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0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4BE2B0-9068-304A-83E2-847E643E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0879F53-7D60-BB44-9223-F866A308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B98B8D0-6D61-3A4E-A5DE-89CFC30B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6C88389-7D97-7B4B-AF11-1275FECB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09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1439A44-0665-9F48-AEEB-6ED890C3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9EAF0C2-0666-D444-9978-D688C44B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3787D37-A338-A041-A902-C10E7D49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69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8BFC83-2846-C545-9756-7084AF51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3F7FAB-47EB-7049-869E-6AE44262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4F1A1A1-BE76-504B-A8E4-B8D35CE5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BF538BF-2C01-2E46-8E86-55F4F665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D4CC286-E474-2B41-BBE6-E6F7FD91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5EBBC5B-E23A-1D44-9192-44D1D46B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5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26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E49876-205B-914C-9F1E-9046C2E2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1004950-CB9C-6941-8DE3-6F2097A22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30FCD9E-CD3E-F341-8097-602FB1567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37B3AF8-093A-0543-914E-3C89FD20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72E39F6-9228-7B4F-9BF4-C3FC739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957DD73-9AAD-4E4F-B592-1D876AEB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25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F417BD-5780-3C48-BC27-07CE7BE6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DA95342-E206-DC47-98B8-6DC30DB28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317108-B7FD-F845-ADA9-DE4C0C92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E289AF6-0D48-CC49-A158-C234C294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F4F1B54-113A-FE43-BC38-64739D45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35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B8F1478-E681-EF46-884E-96E516FB8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C371FEB-A200-0848-96A3-95C62962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031D04-44CD-0248-B079-AAC3EA57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8EBACF-FDCF-F34A-872D-B6E9373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E029C5-F456-5648-8060-1953F94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3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5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1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1DAC-D779-422F-A3D3-767A19CB60B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81028-1D55-4A45-AB79-F10D47DD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2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351843C-3100-2D45-BDFE-C87BC12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40B3C4-D20F-4C43-A4C9-C43DCFD4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0034E4-729A-A946-BCF1-988C3F376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B6A8-0E6E-8E4F-9E94-3CABF63DD81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E6A9D8-B98B-2E4F-99C0-C6A49D5EE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B04A5E1-C85A-0A40-A6A5-485716CD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86EC-15E5-084A-B054-07C87938ABEF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6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xmlns="" id="{0D9C9901-E132-DE4E-A04F-9AC249F26B15}"/>
              </a:ext>
            </a:extLst>
          </p:cNvPr>
          <p:cNvGrpSpPr/>
          <p:nvPr/>
        </p:nvGrpSpPr>
        <p:grpSpPr>
          <a:xfrm>
            <a:off x="1045678" y="837187"/>
            <a:ext cx="4873795" cy="4915302"/>
            <a:chOff x="1045678" y="837187"/>
            <a:chExt cx="4873795" cy="4915302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xmlns="" id="{47C24549-0966-9D42-85E8-9B8FF4A38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946460">
              <a:off x="4178486" y="4838091"/>
              <a:ext cx="690840" cy="716168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xmlns="" id="{A1259C69-D98B-3244-837C-C6F2C72E9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639000">
              <a:off x="2883656" y="4713182"/>
              <a:ext cx="925376" cy="1039307"/>
            </a:xfrm>
            <a:prstGeom prst="rect">
              <a:avLst/>
            </a:prstGeom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xmlns="" id="{AD711561-FAAF-8F4C-AC56-F93FFE205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21313260">
              <a:off x="1842841" y="1071749"/>
              <a:ext cx="1396260" cy="1159079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xmlns="" id="{C7D2BFD0-EC80-1D49-A0C6-4F9D6944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631241">
              <a:off x="2826731" y="2654707"/>
              <a:ext cx="1261694" cy="1071200"/>
            </a:xfrm>
            <a:prstGeom prst="rect">
              <a:avLst/>
            </a:prstGeom>
          </p:spPr>
        </p:pic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xmlns="" id="{F8A706A1-8C9B-D944-AA0D-B89DF741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54088" y="3508388"/>
              <a:ext cx="486740" cy="453039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xmlns="" id="{728CCAB1-C18A-804E-BFFE-FBDA27354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231499">
              <a:off x="3777099" y="3590028"/>
              <a:ext cx="1134716" cy="1036265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xmlns="" id="{65F449FA-9D40-7C41-B15B-4AF8C81FD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252684">
              <a:off x="1234233" y="1821189"/>
              <a:ext cx="609199" cy="622854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xmlns="" id="{469A8D0C-1E35-734D-A6AA-82AD3FFE4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1412709">
              <a:off x="5071716" y="4255338"/>
              <a:ext cx="548084" cy="457667"/>
            </a:xfrm>
            <a:prstGeom prst="rect">
              <a:avLst/>
            </a:prstGeom>
          </p:spPr>
        </p:pic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xmlns="" id="{371D1309-E90D-4A4D-B9B8-8434E269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462331">
              <a:off x="5156114" y="2097916"/>
              <a:ext cx="474567" cy="683480"/>
            </a:xfrm>
            <a:prstGeom prst="rect">
              <a:avLst/>
            </a:prstGeom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xmlns="" id="{1CEF97F3-1A91-BB4B-9B06-5B2722100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20934084">
              <a:off x="1045678" y="2742618"/>
              <a:ext cx="967803" cy="1109730"/>
            </a:xfrm>
            <a:prstGeom prst="rect">
              <a:avLst/>
            </a:prstGeom>
          </p:spPr>
        </p:pic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xmlns="" id="{6F0F373D-68F1-7647-9ED8-4E20930DB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1225085">
              <a:off x="5243061" y="2927708"/>
              <a:ext cx="676412" cy="820499"/>
            </a:xfrm>
            <a:prstGeom prst="rect">
              <a:avLst/>
            </a:prstGeom>
          </p:spPr>
        </p:pic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xmlns="" id="{41964589-1D02-A14F-88F8-2A1EEDD60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>
              <a:off x="4052563" y="1288130"/>
              <a:ext cx="1045533" cy="1104893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xmlns="" id="{A18A80C3-C3D4-0A44-8B07-0666B48FC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1684484">
              <a:off x="4250083" y="2683934"/>
              <a:ext cx="758867" cy="613822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xmlns="" id="{6806BB5E-44D7-8C43-9510-F171647CC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>
              <a:off x="2172798" y="2482628"/>
              <a:ext cx="565877" cy="560415"/>
            </a:xfrm>
            <a:prstGeom prst="rect">
              <a:avLst/>
            </a:prstGeom>
          </p:spPr>
        </p:pic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xmlns="" id="{62563C1B-9AAA-0D4E-9DDA-DE59CD9B3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>
              <a:off x="3157133" y="1994226"/>
              <a:ext cx="568164" cy="653309"/>
            </a:xfrm>
            <a:prstGeom prst="rect">
              <a:avLst/>
            </a:prstGeom>
          </p:spPr>
        </p:pic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xmlns="" id="{53C66B94-6F02-2043-A365-827B6EF2B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>
              <a:off x="3240673" y="837187"/>
              <a:ext cx="778916" cy="708891"/>
            </a:xfrm>
            <a:prstGeom prst="rect">
              <a:avLst/>
            </a:prstGeom>
          </p:spPr>
        </p:pic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xmlns="" id="{8DBFA57B-43AE-B446-89C0-8531AEF73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20558386">
              <a:off x="2964305" y="4038137"/>
              <a:ext cx="516128" cy="470773"/>
            </a:xfrm>
            <a:prstGeom prst="rect">
              <a:avLst/>
            </a:prstGeom>
          </p:spPr>
        </p:pic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xmlns="" id="{B2BCFD81-9D2C-1B41-956D-95F26CF0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/>
            </a:blip>
            <a:stretch>
              <a:fillRect/>
            </a:stretch>
          </p:blipFill>
          <p:spPr>
            <a:xfrm rot="19959443">
              <a:off x="1536126" y="4176480"/>
              <a:ext cx="1123796" cy="957091"/>
            </a:xfrm>
            <a:prstGeom prst="rect">
              <a:avLst/>
            </a:prstGeom>
          </p:spPr>
        </p:pic>
      </p:grpSp>
      <p:pic>
        <p:nvPicPr>
          <p:cNvPr id="118" name="图片 117">
            <a:extLst>
              <a:ext uri="{FF2B5EF4-FFF2-40B4-BE49-F238E27FC236}">
                <a16:creationId xmlns:a16="http://schemas.microsoft.com/office/drawing/2014/main" xmlns="" id="{63F5BC64-EA5D-9E4F-BACE-B54C396400D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99082" y="2338024"/>
            <a:ext cx="1590634" cy="1659649"/>
          </a:xfrm>
          <a:prstGeom prst="rect">
            <a:avLst/>
          </a:prstGeom>
        </p:spPr>
      </p:pic>
      <p:grpSp>
        <p:nvGrpSpPr>
          <p:cNvPr id="121" name="组合 120">
            <a:extLst>
              <a:ext uri="{FF2B5EF4-FFF2-40B4-BE49-F238E27FC236}">
                <a16:creationId xmlns:a16="http://schemas.microsoft.com/office/drawing/2014/main" xmlns="" id="{8198B54B-2A95-2540-94DF-36B340323367}"/>
              </a:ext>
            </a:extLst>
          </p:cNvPr>
          <p:cNvGrpSpPr/>
          <p:nvPr/>
        </p:nvGrpSpPr>
        <p:grpSpPr>
          <a:xfrm>
            <a:off x="3209123" y="3186732"/>
            <a:ext cx="879641" cy="423366"/>
            <a:chOff x="3183229" y="3117131"/>
            <a:chExt cx="879641" cy="42336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xmlns="" id="{2C37EAA7-BEF5-8945-8B13-60E432FE634D}"/>
                </a:ext>
              </a:extLst>
            </p:cNvPr>
            <p:cNvSpPr/>
            <p:nvPr/>
          </p:nvSpPr>
          <p:spPr>
            <a:xfrm rot="18917632">
              <a:off x="3183229" y="3117131"/>
              <a:ext cx="132194" cy="423366"/>
            </a:xfrm>
            <a:prstGeom prst="rect">
              <a:avLst/>
            </a:prstGeom>
            <a:solidFill>
              <a:srgbClr val="CA2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xmlns="" id="{91FE23FE-03A7-EE4A-8BA8-3301710BAB4C}"/>
                </a:ext>
              </a:extLst>
            </p:cNvPr>
            <p:cNvSpPr/>
            <p:nvPr/>
          </p:nvSpPr>
          <p:spPr>
            <a:xfrm rot="2700000">
              <a:off x="3580418" y="2815741"/>
              <a:ext cx="132773" cy="832130"/>
            </a:xfrm>
            <a:prstGeom prst="rect">
              <a:avLst/>
            </a:prstGeom>
            <a:solidFill>
              <a:srgbClr val="CA2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xmlns="" id="{9E176758-3209-EF4A-BFEF-2D5BD406357A}"/>
              </a:ext>
            </a:extLst>
          </p:cNvPr>
          <p:cNvSpPr txBox="1"/>
          <p:nvPr/>
        </p:nvSpPr>
        <p:spPr>
          <a:xfrm>
            <a:off x="9603355" y="5338192"/>
            <a:ext cx="232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r>
              <a:rPr lang="zh-CN" altLang="en-US" sz="16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小组成员：唐</a:t>
            </a:r>
            <a:r>
              <a:rPr lang="zh-CN" altLang="en-US" sz="16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瑶</a:t>
            </a:r>
            <a:r>
              <a:rPr lang="zh-CN" altLang="en-US" sz="16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、刘言</a:t>
            </a:r>
            <a:endParaRPr lang="zh-CN" altLang="en-US" sz="16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xmlns="" id="{C77E68A2-733D-CE49-BA63-3793D10E2F84}"/>
              </a:ext>
            </a:extLst>
          </p:cNvPr>
          <p:cNvCxnSpPr>
            <a:cxnSpLocks/>
          </p:cNvCxnSpPr>
          <p:nvPr/>
        </p:nvCxnSpPr>
        <p:spPr>
          <a:xfrm flipV="1">
            <a:off x="6657174" y="4046163"/>
            <a:ext cx="5181347" cy="61997"/>
          </a:xfrm>
          <a:prstGeom prst="line">
            <a:avLst/>
          </a:prstGeom>
          <a:ln w="44450">
            <a:solidFill>
              <a:srgbClr val="CA2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567334" y="3380942"/>
            <a:ext cx="5361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移动互联网技术大作业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59ADC6D-7B40-487E-A2D0-B3D7DB83E3D7}"/>
              </a:ext>
            </a:extLst>
          </p:cNvPr>
          <p:cNvGrpSpPr>
            <a:grpSpLocks/>
          </p:cNvGrpSpPr>
          <p:nvPr/>
        </p:nvGrpSpPr>
        <p:grpSpPr bwMode="auto">
          <a:xfrm>
            <a:off x="1757096" y="1230194"/>
            <a:ext cx="6407150" cy="4297362"/>
            <a:chOff x="757282" y="1700808"/>
            <a:chExt cx="6407097" cy="4296279"/>
          </a:xfrm>
        </p:grpSpPr>
        <p:grpSp>
          <p:nvGrpSpPr>
            <p:cNvPr id="3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  <a:extLst>
                <a:ext uri="{FF2B5EF4-FFF2-40B4-BE49-F238E27FC236}">
                  <a16:creationId xmlns="" xmlns:a16="http://schemas.microsoft.com/office/drawing/2014/main" id="{F2FD0F29-60A6-4887-845F-17CBE2F6CE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757282" y="1700808"/>
              <a:ext cx="6407097" cy="4296279"/>
              <a:chOff x="1175743" y="1700808"/>
              <a:chExt cx="6157997" cy="4296279"/>
            </a:xfrm>
          </p:grpSpPr>
          <p:sp>
            <p:nvSpPr>
              <p:cNvPr id="5" name="iṡľïḑ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849791" y="1992834"/>
                <a:ext cx="2483949" cy="4004253"/>
              </a:xfrm>
              <a:prstGeom prst="rect">
                <a:avLst/>
              </a:prstGeom>
              <a:noFill/>
            </p:spPr>
            <p:txBody>
              <a:bodyPr tIns="0"/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小组分工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系统设计创新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 eaLnBrk="1" fontAlgn="auto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遇到问题</a:t>
                </a:r>
                <a:endParaRPr lang="zh-CN" altLang="en-US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311" y="1780163"/>
                <a:ext cx="0" cy="4004253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" name="išľïḋé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0568" cy="5840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tr-TR" sz="3200" b="1" dirty="0">
                    <a:solidFill>
                      <a:srgbClr val="CA2B23"/>
                    </a:solidFill>
                    <a:latin typeface="+mn-lt"/>
                    <a:ea typeface="+mn-ea"/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4" name="poetry_91022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694" y="4867072"/>
              <a:ext cx="869943" cy="91575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1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60F0AEE-D039-C147-924E-792C50788D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6141" y="659756"/>
            <a:ext cx="687583" cy="7234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DECDA48-0F46-6740-AC91-6293F09D12B8}"/>
              </a:ext>
            </a:extLst>
          </p:cNvPr>
          <p:cNvSpPr txBox="1"/>
          <p:nvPr/>
        </p:nvSpPr>
        <p:spPr>
          <a:xfrm>
            <a:off x="2002420" y="798399"/>
            <a:ext cx="351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C00000"/>
                </a:solidFill>
              </a:rPr>
              <a:t>1.</a:t>
            </a:r>
            <a:r>
              <a:rPr kumimoji="1" lang="zh-CN" altLang="en-US" sz="3200" b="1" dirty="0" smtClean="0">
                <a:solidFill>
                  <a:srgbClr val="C00000"/>
                </a:solidFill>
              </a:rPr>
              <a:t>  </a:t>
            </a:r>
            <a:r>
              <a:rPr kumimoji="1" lang="zh-CN" altLang="en-US" sz="3200" b="1" dirty="0" smtClean="0"/>
              <a:t>小组分工</a:t>
            </a:r>
            <a:endParaRPr kumimoji="1"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700471" y="1640792"/>
            <a:ext cx="8733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3655F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+mn-ea"/>
              </a:rPr>
              <a:t>刘</a:t>
            </a:r>
            <a:r>
              <a:rPr lang="zh-CN" altLang="en-US" sz="2400" dirty="0" smtClean="0">
                <a:latin typeface="+mn-ea"/>
              </a:rPr>
              <a:t>言 </a:t>
            </a:r>
            <a:r>
              <a:rPr lang="en-US" altLang="zh-CN" sz="2400" dirty="0" smtClean="0">
                <a:latin typeface="+mn-ea"/>
              </a:rPr>
              <a:t>2017211509</a:t>
            </a:r>
          </a:p>
          <a:p>
            <a:pPr>
              <a:lnSpc>
                <a:spcPct val="200000"/>
              </a:lnSpc>
              <a:buClr>
                <a:srgbClr val="E3655F"/>
              </a:buClr>
            </a:pPr>
            <a:r>
              <a:rPr lang="zh-CN" altLang="en-US" sz="2400" dirty="0" smtClean="0">
                <a:latin typeface="+mn-ea"/>
              </a:rPr>
              <a:t>    消息列表展示，</a:t>
            </a:r>
            <a:r>
              <a:rPr lang="en-US" altLang="zh-CN" sz="2400" dirty="0" smtClean="0">
                <a:latin typeface="+mn-ea"/>
              </a:rPr>
              <a:t>item</a:t>
            </a:r>
            <a:r>
              <a:rPr lang="zh-CN" altLang="en-US" sz="2400" dirty="0" smtClean="0">
                <a:latin typeface="+mn-ea"/>
              </a:rPr>
              <a:t>刷新匹配，自定义列表适配器（</a:t>
            </a:r>
            <a:r>
              <a:rPr lang="en-US" altLang="zh-CN" sz="2400" dirty="0" smtClean="0">
                <a:latin typeface="+mn-ea"/>
              </a:rPr>
              <a:t>MainActivity.java, Exercises3.java, MyAdapter.java)</a:t>
            </a:r>
          </a:p>
          <a:p>
            <a:pPr marL="342900" indent="-342900">
              <a:lnSpc>
                <a:spcPct val="200000"/>
              </a:lnSpc>
              <a:buClr>
                <a:srgbClr val="E3655F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+mn-ea"/>
              </a:rPr>
              <a:t>唐</a:t>
            </a:r>
            <a:r>
              <a:rPr lang="zh-CN" altLang="en-US" sz="2400" dirty="0" smtClean="0">
                <a:latin typeface="+mn-ea"/>
              </a:rPr>
              <a:t>瑶 </a:t>
            </a:r>
            <a:r>
              <a:rPr lang="en-US" altLang="zh-CN" sz="2400" dirty="0" smtClean="0">
                <a:latin typeface="+mn-ea"/>
              </a:rPr>
              <a:t>2017211501</a:t>
            </a:r>
          </a:p>
          <a:p>
            <a:pPr>
              <a:lnSpc>
                <a:spcPct val="200000"/>
              </a:lnSpc>
              <a:buClr>
                <a:srgbClr val="E3655F"/>
              </a:buClr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en-US" sz="2400" dirty="0" smtClean="0">
                <a:latin typeface="+mn-ea"/>
              </a:rPr>
              <a:t>视频信息流，视频播放暂停，进度条实时刷新线程，进度条更改播放进度（</a:t>
            </a:r>
            <a:r>
              <a:rPr lang="en-US" altLang="zh-CN" sz="2400" dirty="0" smtClean="0">
                <a:latin typeface="+mn-ea"/>
              </a:rPr>
              <a:t>vedio.java, glide</a:t>
            </a:r>
            <a:r>
              <a:rPr lang="zh-CN" altLang="en-US" sz="2400" dirty="0" smtClean="0">
                <a:latin typeface="+mn-ea"/>
              </a:rPr>
              <a:t>封面展示部分）</a:t>
            </a:r>
            <a:endParaRPr lang="zh-CN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60F0AEE-D039-C147-924E-792C50788D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6141" y="659756"/>
            <a:ext cx="687583" cy="7234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DECDA48-0F46-6740-AC91-6293F09D12B8}"/>
              </a:ext>
            </a:extLst>
          </p:cNvPr>
          <p:cNvSpPr txBox="1"/>
          <p:nvPr/>
        </p:nvSpPr>
        <p:spPr>
          <a:xfrm>
            <a:off x="2002420" y="798399"/>
            <a:ext cx="351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C00000"/>
                </a:solidFill>
              </a:rPr>
              <a:t>2</a:t>
            </a:r>
            <a:r>
              <a:rPr kumimoji="1" lang="en-US" altLang="zh-CN" sz="3200" b="1" dirty="0">
                <a:solidFill>
                  <a:srgbClr val="C00000"/>
                </a:solidFill>
              </a:rPr>
              <a:t>.</a:t>
            </a:r>
            <a:r>
              <a:rPr kumimoji="1" lang="zh-CN" altLang="en-US" sz="3200" b="1" dirty="0" smtClean="0">
                <a:solidFill>
                  <a:srgbClr val="C00000"/>
                </a:solidFill>
              </a:rPr>
              <a:t>  </a:t>
            </a:r>
            <a:r>
              <a:rPr kumimoji="1" lang="zh-CN" altLang="en-US" sz="3200" b="1" dirty="0" smtClean="0"/>
              <a:t>系统设计创新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785929" y="1845891"/>
            <a:ext cx="77766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3655F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+mn-ea"/>
              </a:rPr>
              <a:t>增加进度条功能，展示视频进度和视频总时长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Clr>
                <a:srgbClr val="E3655F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+mn-ea"/>
              </a:rPr>
              <a:t>可更改进度条位置，更改视频播放进度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Clr>
                <a:srgbClr val="E3655F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+mn-ea"/>
              </a:rPr>
              <a:t>设置了主界面，方便在原有视频列表基础上增添其他功能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Clr>
                <a:srgbClr val="E3655F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+mn-ea"/>
              </a:rPr>
              <a:t>视频播放界面的会匹配视频画面比例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0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60F0AEE-D039-C147-924E-792C50788D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6141" y="659756"/>
            <a:ext cx="687583" cy="7234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DECDA48-0F46-6740-AC91-6293F09D12B8}"/>
              </a:ext>
            </a:extLst>
          </p:cNvPr>
          <p:cNvSpPr txBox="1"/>
          <p:nvPr/>
        </p:nvSpPr>
        <p:spPr>
          <a:xfrm>
            <a:off x="2002420" y="798399"/>
            <a:ext cx="351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C00000"/>
                </a:solidFill>
              </a:rPr>
              <a:t>3.</a:t>
            </a:r>
            <a:r>
              <a:rPr kumimoji="1" lang="zh-CN" altLang="en-US" sz="3200" b="1" dirty="0" smtClean="0">
                <a:solidFill>
                  <a:srgbClr val="C00000"/>
                </a:solidFill>
              </a:rPr>
              <a:t>  </a:t>
            </a:r>
            <a:r>
              <a:rPr kumimoji="1" lang="zh-CN" altLang="en-US" sz="3200" b="1" dirty="0" smtClean="0"/>
              <a:t>遇到的问题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785929" y="1845891"/>
            <a:ext cx="7776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3655F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+mn-ea"/>
              </a:rPr>
              <a:t>加载网络视频和图片失败，代码部分未发现问题，通过更改</a:t>
            </a:r>
            <a:r>
              <a:rPr lang="en-US" altLang="zh-CN" sz="2400" dirty="0" smtClean="0">
                <a:latin typeface="+mn-ea"/>
              </a:rPr>
              <a:t>Mainifest</a:t>
            </a:r>
            <a:r>
              <a:rPr lang="zh-CN" altLang="en-US" sz="2400" dirty="0" smtClean="0">
                <a:latin typeface="+mn-ea"/>
              </a:rPr>
              <a:t>解决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Clr>
                <a:srgbClr val="E3655F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+mn-ea"/>
              </a:rPr>
              <a:t>消息</a:t>
            </a:r>
            <a:r>
              <a:rPr lang="zh-CN" altLang="en-US" sz="2400" dirty="0" smtClean="0">
                <a:latin typeface="+mn-ea"/>
              </a:rPr>
              <a:t>列表与视频播放功能分开完成，导致视频信息流对应问题很难解决，通过</a:t>
            </a:r>
            <a:r>
              <a:rPr lang="en-US" altLang="zh-CN" sz="2400" dirty="0" smtClean="0">
                <a:latin typeface="+mn-ea"/>
              </a:rPr>
              <a:t>intent</a:t>
            </a:r>
            <a:r>
              <a:rPr lang="zh-CN" altLang="en-US" sz="2400" dirty="0" smtClean="0">
                <a:latin typeface="+mn-ea"/>
              </a:rPr>
              <a:t>传值解决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Clr>
                <a:srgbClr val="E3655F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+mn-ea"/>
              </a:rPr>
              <a:t>远程合作编写代码的划分与合并问题，以及测试代码运行时出现的虚拟机权限问题。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79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858673C-86FC-254F-BA01-AFD642451F09}"/>
              </a:ext>
            </a:extLst>
          </p:cNvPr>
          <p:cNvGrpSpPr/>
          <p:nvPr/>
        </p:nvGrpSpPr>
        <p:grpSpPr>
          <a:xfrm>
            <a:off x="1045678" y="837187"/>
            <a:ext cx="4873795" cy="4915302"/>
            <a:chOff x="1045678" y="837187"/>
            <a:chExt cx="4873795" cy="491530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E1EE7CF4-0B86-AE43-941B-F34212917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46460">
              <a:off x="4178486" y="4838091"/>
              <a:ext cx="690840" cy="71616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92F1E741-5FE9-034F-8ECE-A11BF0D88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639000">
              <a:off x="2883656" y="4713182"/>
              <a:ext cx="925376" cy="10393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B866F5F4-8AF0-D74E-8911-823276E0B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1313260">
              <a:off x="1842841" y="1071749"/>
              <a:ext cx="1396260" cy="115907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72207A0C-704C-8E4E-81A9-26219CF1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631241">
              <a:off x="2826731" y="2654707"/>
              <a:ext cx="1261694" cy="10712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F8758527-4901-BE4C-8E22-DC44983F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54088" y="3508388"/>
              <a:ext cx="486740" cy="45303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CADA71E8-C2D5-7D4A-BCF1-5AB483410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31499">
              <a:off x="3777099" y="3590028"/>
              <a:ext cx="1134716" cy="103626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1E50060E-75B1-194E-B4C8-C6B9B5540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52684">
              <a:off x="1234233" y="1821189"/>
              <a:ext cx="609199" cy="62285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D9696D26-B531-254C-8108-0809DD6F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2709">
              <a:off x="5071716" y="4255338"/>
              <a:ext cx="548084" cy="45766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DEB6F2C1-17D6-D54F-8A47-35245A7B1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62331">
              <a:off x="5156114" y="2097916"/>
              <a:ext cx="474567" cy="68348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F76DCC08-B20B-EF4E-98BC-36F1EA5F1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934084">
              <a:off x="1045678" y="2742618"/>
              <a:ext cx="967803" cy="110973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1DD23F47-D63B-A04A-8DFE-1EBB932C6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225085">
              <a:off x="5243061" y="2927708"/>
              <a:ext cx="676412" cy="82049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B5C9A9A4-54F4-5B49-9D77-C9A1A009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52563" y="1288130"/>
              <a:ext cx="1045533" cy="110489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DC51C2FB-DB57-0545-AAFF-C4998CF6F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684484">
              <a:off x="4250083" y="2683934"/>
              <a:ext cx="758867" cy="61382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A3337476-9897-A645-A5D1-5CFCC6B80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172798" y="2482628"/>
              <a:ext cx="565877" cy="56041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03CAB15F-4B8A-A345-802F-82F39607B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57133" y="1994226"/>
              <a:ext cx="568164" cy="65330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xmlns="" id="{69190CC6-2C5E-8A40-BBEF-A537F11CC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40673" y="837187"/>
              <a:ext cx="778916" cy="70889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xmlns="" id="{1C58AEFD-77BD-5444-943E-BC36315BB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558386">
              <a:off x="2964305" y="4038137"/>
              <a:ext cx="516128" cy="47077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xmlns="" id="{B1C4E10F-23E6-A049-BE88-25472AC60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9959443">
              <a:off x="1536126" y="4176480"/>
              <a:ext cx="1123796" cy="957091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065F913-071A-9549-95B2-912037B1B61B}"/>
              </a:ext>
            </a:extLst>
          </p:cNvPr>
          <p:cNvSpPr txBox="1"/>
          <p:nvPr/>
        </p:nvSpPr>
        <p:spPr>
          <a:xfrm>
            <a:off x="6986918" y="2783959"/>
            <a:ext cx="3843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600" dirty="0" smtClean="0">
                <a:solidFill>
                  <a:srgbClr val="E77A75"/>
                </a:solidFill>
                <a:latin typeface="Heiti SC Medium" pitchFamily="2" charset="-128"/>
                <a:ea typeface="Heiti SC Medium" pitchFamily="2" charset="-128"/>
              </a:rPr>
              <a:t>感谢</a:t>
            </a:r>
            <a:r>
              <a:rPr kumimoji="1" lang="zh-CN" altLang="en-US" sz="6600" dirty="0">
                <a:solidFill>
                  <a:srgbClr val="E77A75"/>
                </a:solidFill>
                <a:latin typeface="Heiti SC Medium" pitchFamily="2" charset="-128"/>
                <a:ea typeface="Heiti SC Medium" pitchFamily="2" charset="-128"/>
              </a:rPr>
              <a:t>观看</a:t>
            </a:r>
            <a:endParaRPr kumimoji="1" lang="zh-CN" altLang="en-US" sz="6600" dirty="0">
              <a:solidFill>
                <a:srgbClr val="E77A75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80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194</Words>
  <Application>Microsoft Office PowerPoint</Application>
  <PresentationFormat>宽屏</PresentationFormat>
  <Paragraphs>22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Heiti SC Medium</vt:lpstr>
      <vt:lpstr>等线</vt:lpstr>
      <vt:lpstr>等线 Light</vt:lpstr>
      <vt:lpstr>宋体</vt:lpstr>
      <vt:lpstr>Arial</vt:lpstr>
      <vt:lpstr>Calibri</vt:lpstr>
      <vt:lpstr>Calibri Light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主子的 兔子精</dc:creator>
  <cp:lastModifiedBy>主子的 兔子精</cp:lastModifiedBy>
  <cp:revision>37</cp:revision>
  <dcterms:created xsi:type="dcterms:W3CDTF">2020-05-07T01:04:58Z</dcterms:created>
  <dcterms:modified xsi:type="dcterms:W3CDTF">2020-06-10T01:16:08Z</dcterms:modified>
</cp:coreProperties>
</file>