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A82"/>
    <a:srgbClr val="91AC6B"/>
    <a:srgbClr val="41BEFF"/>
    <a:srgbClr val="0099FF"/>
    <a:srgbClr val="CA213F"/>
    <a:srgbClr val="E53418"/>
    <a:srgbClr val="FF8000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674"/>
  </p:normalViewPr>
  <p:slideViewPr>
    <p:cSldViewPr snapToGrid="0" showGuides="1">
      <p:cViewPr varScale="1">
        <p:scale>
          <a:sx n="124" d="100"/>
          <a:sy n="124" d="100"/>
        </p:scale>
        <p:origin x="320" y="168"/>
      </p:cViewPr>
      <p:guideLst>
        <p:guide orient="horz" pos="10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4F87C-F848-5542-BDB3-CC21666D2F8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E84B205-B155-3F4A-A458-AF70A44C583B}">
      <dgm:prSet phldrT="[文本]"/>
      <dgm:spPr/>
      <dgm:t>
        <a:bodyPr/>
        <a:lstStyle/>
        <a:p>
          <a:r>
            <a:rPr lang="en-US" altLang="zh-CN" dirty="0"/>
            <a:t>Original Images</a:t>
          </a:r>
          <a:endParaRPr lang="zh-CN" altLang="en-US" dirty="0"/>
        </a:p>
      </dgm:t>
    </dgm:pt>
    <dgm:pt modelId="{E9192AD5-7FCD-5442-A61F-8878EC0A6B5E}" type="parTrans" cxnId="{D278872D-5512-5D4D-B2AC-482B3FC129FA}">
      <dgm:prSet/>
      <dgm:spPr/>
      <dgm:t>
        <a:bodyPr/>
        <a:lstStyle/>
        <a:p>
          <a:endParaRPr lang="zh-CN" altLang="en-US"/>
        </a:p>
      </dgm:t>
    </dgm:pt>
    <dgm:pt modelId="{AAEB14D2-7999-B049-B247-C0FE02470F47}" type="sibTrans" cxnId="{D278872D-5512-5D4D-B2AC-482B3FC129FA}">
      <dgm:prSet/>
      <dgm:spPr/>
      <dgm:t>
        <a:bodyPr/>
        <a:lstStyle/>
        <a:p>
          <a:endParaRPr lang="zh-CN" altLang="en-US"/>
        </a:p>
      </dgm:t>
    </dgm:pt>
    <dgm:pt modelId="{4AE7C3F5-E543-374E-80FA-7B194B6192FC}">
      <dgm:prSet phldrT="[文本]"/>
      <dgm:spPr/>
      <dgm:t>
        <a:bodyPr/>
        <a:lstStyle/>
        <a:p>
          <a:r>
            <a:rPr lang="en-US" altLang="zh-CN" dirty="0"/>
            <a:t>Deep Learning</a:t>
          </a:r>
          <a:endParaRPr lang="zh-CN" altLang="en-US" dirty="0"/>
        </a:p>
      </dgm:t>
    </dgm:pt>
    <dgm:pt modelId="{9E27BD99-FBC6-594C-8875-6AD777499274}" type="parTrans" cxnId="{4E3EE373-2E66-2141-9DB8-DC28DF93D704}">
      <dgm:prSet/>
      <dgm:spPr/>
      <dgm:t>
        <a:bodyPr/>
        <a:lstStyle/>
        <a:p>
          <a:endParaRPr lang="zh-CN" altLang="en-US"/>
        </a:p>
      </dgm:t>
    </dgm:pt>
    <dgm:pt modelId="{ED37DC68-759D-1A40-A3C4-2A6669469468}" type="sibTrans" cxnId="{4E3EE373-2E66-2141-9DB8-DC28DF93D704}">
      <dgm:prSet/>
      <dgm:spPr/>
      <dgm:t>
        <a:bodyPr/>
        <a:lstStyle/>
        <a:p>
          <a:endParaRPr lang="zh-CN" altLang="en-US"/>
        </a:p>
      </dgm:t>
    </dgm:pt>
    <dgm:pt modelId="{376F3EB9-D8C3-114F-9F9D-386BA8E0CDBF}">
      <dgm:prSet phldrT="[文本]"/>
      <dgm:spPr/>
      <dgm:t>
        <a:bodyPr/>
        <a:lstStyle/>
        <a:p>
          <a:r>
            <a:rPr lang="en-US" altLang="zh-CN" dirty="0"/>
            <a:t>Trained Network</a:t>
          </a:r>
          <a:endParaRPr lang="zh-CN" altLang="en-US" dirty="0"/>
        </a:p>
      </dgm:t>
    </dgm:pt>
    <dgm:pt modelId="{1ECA0C79-322C-0F46-8192-7FC6C0247775}" type="parTrans" cxnId="{3D16BFD9-87F9-554C-9419-51644706ABF7}">
      <dgm:prSet/>
      <dgm:spPr/>
      <dgm:t>
        <a:bodyPr/>
        <a:lstStyle/>
        <a:p>
          <a:endParaRPr lang="zh-CN" altLang="en-US"/>
        </a:p>
      </dgm:t>
    </dgm:pt>
    <dgm:pt modelId="{85D89918-347F-8E41-AFD4-8A6BE8065144}" type="sibTrans" cxnId="{3D16BFD9-87F9-554C-9419-51644706ABF7}">
      <dgm:prSet/>
      <dgm:spPr/>
      <dgm:t>
        <a:bodyPr/>
        <a:lstStyle/>
        <a:p>
          <a:endParaRPr lang="zh-CN" altLang="en-US"/>
        </a:p>
      </dgm:t>
    </dgm:pt>
    <dgm:pt modelId="{7C52D5E2-7A99-CF40-B682-B3D351E5BD8B}">
      <dgm:prSet/>
      <dgm:spPr/>
      <dgm:t>
        <a:bodyPr/>
        <a:lstStyle/>
        <a:p>
          <a:r>
            <a:rPr lang="en-US" altLang="zh-CN" dirty="0"/>
            <a:t>Improved</a:t>
          </a:r>
        </a:p>
        <a:p>
          <a:r>
            <a:rPr lang="en-US" altLang="zh-CN" dirty="0"/>
            <a:t>Image</a:t>
          </a:r>
          <a:endParaRPr lang="zh-CN" altLang="en-US" dirty="0"/>
        </a:p>
      </dgm:t>
    </dgm:pt>
    <dgm:pt modelId="{B5CA619D-37C8-364A-B329-B085020FE3F2}" type="parTrans" cxnId="{06557BA5-B37A-5E40-98E8-FC9FB7E1B943}">
      <dgm:prSet/>
      <dgm:spPr/>
      <dgm:t>
        <a:bodyPr/>
        <a:lstStyle/>
        <a:p>
          <a:endParaRPr lang="zh-CN" altLang="en-US"/>
        </a:p>
      </dgm:t>
    </dgm:pt>
    <dgm:pt modelId="{137B746B-A0F9-4D45-A4CF-716FB8373202}" type="sibTrans" cxnId="{06557BA5-B37A-5E40-98E8-FC9FB7E1B943}">
      <dgm:prSet/>
      <dgm:spPr/>
      <dgm:t>
        <a:bodyPr/>
        <a:lstStyle/>
        <a:p>
          <a:endParaRPr lang="zh-CN" altLang="en-US"/>
        </a:p>
      </dgm:t>
    </dgm:pt>
    <dgm:pt modelId="{FDE312ED-450C-B54A-882F-B017A90F0861}">
      <dgm:prSet/>
      <dgm:spPr/>
      <dgm:t>
        <a:bodyPr/>
        <a:lstStyle/>
        <a:p>
          <a:r>
            <a:rPr lang="en" altLang="en-US" dirty="0"/>
            <a:t>Estimated residual image</a:t>
          </a:r>
          <a:endParaRPr lang="zh-CN" altLang="en-US" dirty="0"/>
        </a:p>
      </dgm:t>
    </dgm:pt>
    <dgm:pt modelId="{B326F33E-EAC0-214E-8685-6D1D157ED66C}" type="sibTrans" cxnId="{DF0C3C5D-8571-4A41-A0EB-3CED2BA72778}">
      <dgm:prSet/>
      <dgm:spPr/>
      <dgm:t>
        <a:bodyPr/>
        <a:lstStyle/>
        <a:p>
          <a:endParaRPr lang="zh-CN" altLang="en-US"/>
        </a:p>
      </dgm:t>
    </dgm:pt>
    <dgm:pt modelId="{0E943377-B85D-3A41-80CC-CE20575C30E9}" type="parTrans" cxnId="{DF0C3C5D-8571-4A41-A0EB-3CED2BA72778}">
      <dgm:prSet/>
      <dgm:spPr/>
      <dgm:t>
        <a:bodyPr/>
        <a:lstStyle/>
        <a:p>
          <a:endParaRPr lang="zh-CN" altLang="en-US"/>
        </a:p>
      </dgm:t>
    </dgm:pt>
    <dgm:pt modelId="{7F4FCE71-08C6-2243-B617-257E8C59821E}" type="pres">
      <dgm:prSet presAssocID="{1F94F87C-F848-5542-BDB3-CC21666D2F86}" presName="Name0" presStyleCnt="0">
        <dgm:presLayoutVars>
          <dgm:dir/>
          <dgm:resizeHandles val="exact"/>
        </dgm:presLayoutVars>
      </dgm:prSet>
      <dgm:spPr/>
    </dgm:pt>
    <dgm:pt modelId="{3E26AB5F-EC98-0044-A5A1-9A24D2F757E1}" type="pres">
      <dgm:prSet presAssocID="{FE84B205-B155-3F4A-A458-AF70A44C583B}" presName="node" presStyleLbl="node1" presStyleIdx="0" presStyleCnt="5">
        <dgm:presLayoutVars>
          <dgm:bulletEnabled val="1"/>
        </dgm:presLayoutVars>
      </dgm:prSet>
      <dgm:spPr/>
    </dgm:pt>
    <dgm:pt modelId="{BFBEE7F1-FA0B-7649-8DDC-6366B68F8BF6}" type="pres">
      <dgm:prSet presAssocID="{AAEB14D2-7999-B049-B247-C0FE02470F47}" presName="sibTrans" presStyleLbl="sibTrans2D1" presStyleIdx="0" presStyleCnt="4"/>
      <dgm:spPr/>
    </dgm:pt>
    <dgm:pt modelId="{A8FA9753-9EF5-BC4D-8A48-2DA6F9701607}" type="pres">
      <dgm:prSet presAssocID="{AAEB14D2-7999-B049-B247-C0FE02470F47}" presName="connectorText" presStyleLbl="sibTrans2D1" presStyleIdx="0" presStyleCnt="4"/>
      <dgm:spPr/>
    </dgm:pt>
    <dgm:pt modelId="{A49E74E7-2ACA-224A-AD6A-6FD54E3DBF6B}" type="pres">
      <dgm:prSet presAssocID="{4AE7C3F5-E543-374E-80FA-7B194B6192FC}" presName="node" presStyleLbl="node1" presStyleIdx="1" presStyleCnt="5">
        <dgm:presLayoutVars>
          <dgm:bulletEnabled val="1"/>
        </dgm:presLayoutVars>
      </dgm:prSet>
      <dgm:spPr/>
    </dgm:pt>
    <dgm:pt modelId="{E69D4045-FFBC-6540-BE53-F62AFA6A697A}" type="pres">
      <dgm:prSet presAssocID="{ED37DC68-759D-1A40-A3C4-2A6669469468}" presName="sibTrans" presStyleLbl="sibTrans2D1" presStyleIdx="1" presStyleCnt="4"/>
      <dgm:spPr/>
    </dgm:pt>
    <dgm:pt modelId="{C899E440-34F3-3B4E-AAD1-67BEBBAF02DA}" type="pres">
      <dgm:prSet presAssocID="{ED37DC68-759D-1A40-A3C4-2A6669469468}" presName="connectorText" presStyleLbl="sibTrans2D1" presStyleIdx="1" presStyleCnt="4"/>
      <dgm:spPr/>
    </dgm:pt>
    <dgm:pt modelId="{BC53B039-F741-0142-A230-71582FCD68E2}" type="pres">
      <dgm:prSet presAssocID="{376F3EB9-D8C3-114F-9F9D-386BA8E0CDBF}" presName="node" presStyleLbl="node1" presStyleIdx="2" presStyleCnt="5">
        <dgm:presLayoutVars>
          <dgm:bulletEnabled val="1"/>
        </dgm:presLayoutVars>
      </dgm:prSet>
      <dgm:spPr/>
    </dgm:pt>
    <dgm:pt modelId="{7F2C75C6-DBE6-B84E-9FE1-9E914B56B9A0}" type="pres">
      <dgm:prSet presAssocID="{85D89918-347F-8E41-AFD4-8A6BE8065144}" presName="sibTrans" presStyleLbl="sibTrans2D1" presStyleIdx="2" presStyleCnt="4"/>
      <dgm:spPr/>
    </dgm:pt>
    <dgm:pt modelId="{06DF4180-E839-E640-A6A5-F33CC6FD5794}" type="pres">
      <dgm:prSet presAssocID="{85D89918-347F-8E41-AFD4-8A6BE8065144}" presName="connectorText" presStyleLbl="sibTrans2D1" presStyleIdx="2" presStyleCnt="4"/>
      <dgm:spPr/>
    </dgm:pt>
    <dgm:pt modelId="{4B65C3D6-97FF-CB45-A1F4-CB53E110F7B7}" type="pres">
      <dgm:prSet presAssocID="{FDE312ED-450C-B54A-882F-B017A90F0861}" presName="node" presStyleLbl="node1" presStyleIdx="3" presStyleCnt="5">
        <dgm:presLayoutVars>
          <dgm:bulletEnabled val="1"/>
        </dgm:presLayoutVars>
      </dgm:prSet>
      <dgm:spPr/>
    </dgm:pt>
    <dgm:pt modelId="{5EFEB037-3101-2C47-BC5F-7BD3D1EAFD23}" type="pres">
      <dgm:prSet presAssocID="{B326F33E-EAC0-214E-8685-6D1D157ED66C}" presName="sibTrans" presStyleLbl="sibTrans2D1" presStyleIdx="3" presStyleCnt="4"/>
      <dgm:spPr/>
    </dgm:pt>
    <dgm:pt modelId="{001F38B8-4899-A04C-B404-6FBF4AADA61A}" type="pres">
      <dgm:prSet presAssocID="{B326F33E-EAC0-214E-8685-6D1D157ED66C}" presName="connectorText" presStyleLbl="sibTrans2D1" presStyleIdx="3" presStyleCnt="4"/>
      <dgm:spPr/>
    </dgm:pt>
    <dgm:pt modelId="{DBEA303F-98BC-C84D-8CFA-CFE22F74A455}" type="pres">
      <dgm:prSet presAssocID="{7C52D5E2-7A99-CF40-B682-B3D351E5BD8B}" presName="node" presStyleLbl="node1" presStyleIdx="4" presStyleCnt="5">
        <dgm:presLayoutVars>
          <dgm:bulletEnabled val="1"/>
        </dgm:presLayoutVars>
      </dgm:prSet>
      <dgm:spPr/>
    </dgm:pt>
  </dgm:ptLst>
  <dgm:cxnLst>
    <dgm:cxn modelId="{6D705908-B48D-DE42-812A-B42DE080C09A}" type="presOf" srcId="{85D89918-347F-8E41-AFD4-8A6BE8065144}" destId="{7F2C75C6-DBE6-B84E-9FE1-9E914B56B9A0}" srcOrd="0" destOrd="0" presId="urn:microsoft.com/office/officeart/2005/8/layout/process1"/>
    <dgm:cxn modelId="{B96C580C-1CAE-CD44-93AB-69C654D789BE}" type="presOf" srcId="{FE84B205-B155-3F4A-A458-AF70A44C583B}" destId="{3E26AB5F-EC98-0044-A5A1-9A24D2F757E1}" srcOrd="0" destOrd="0" presId="urn:microsoft.com/office/officeart/2005/8/layout/process1"/>
    <dgm:cxn modelId="{F8787E20-46F9-3C43-9D38-F99E00CD7F46}" type="presOf" srcId="{1F94F87C-F848-5542-BDB3-CC21666D2F86}" destId="{7F4FCE71-08C6-2243-B617-257E8C59821E}" srcOrd="0" destOrd="0" presId="urn:microsoft.com/office/officeart/2005/8/layout/process1"/>
    <dgm:cxn modelId="{44B7F423-E346-4E47-8CC2-7DB31659D69A}" type="presOf" srcId="{4AE7C3F5-E543-374E-80FA-7B194B6192FC}" destId="{A49E74E7-2ACA-224A-AD6A-6FD54E3DBF6B}" srcOrd="0" destOrd="0" presId="urn:microsoft.com/office/officeart/2005/8/layout/process1"/>
    <dgm:cxn modelId="{D278872D-5512-5D4D-B2AC-482B3FC129FA}" srcId="{1F94F87C-F848-5542-BDB3-CC21666D2F86}" destId="{FE84B205-B155-3F4A-A458-AF70A44C583B}" srcOrd="0" destOrd="0" parTransId="{E9192AD5-7FCD-5442-A61F-8878EC0A6B5E}" sibTransId="{AAEB14D2-7999-B049-B247-C0FE02470F47}"/>
    <dgm:cxn modelId="{9B6A434E-9A9F-3C49-82D1-EDB564E0F933}" type="presOf" srcId="{85D89918-347F-8E41-AFD4-8A6BE8065144}" destId="{06DF4180-E839-E640-A6A5-F33CC6FD5794}" srcOrd="1" destOrd="0" presId="urn:microsoft.com/office/officeart/2005/8/layout/process1"/>
    <dgm:cxn modelId="{0F2CA855-5E53-EC40-8107-5D2EC013A8A7}" type="presOf" srcId="{AAEB14D2-7999-B049-B247-C0FE02470F47}" destId="{A8FA9753-9EF5-BC4D-8A48-2DA6F9701607}" srcOrd="1" destOrd="0" presId="urn:microsoft.com/office/officeart/2005/8/layout/process1"/>
    <dgm:cxn modelId="{DF0C3C5D-8571-4A41-A0EB-3CED2BA72778}" srcId="{1F94F87C-F848-5542-BDB3-CC21666D2F86}" destId="{FDE312ED-450C-B54A-882F-B017A90F0861}" srcOrd="3" destOrd="0" parTransId="{0E943377-B85D-3A41-80CC-CE20575C30E9}" sibTransId="{B326F33E-EAC0-214E-8685-6D1D157ED66C}"/>
    <dgm:cxn modelId="{D563AC5D-62C9-0E4A-AC3F-91183270E1BC}" type="presOf" srcId="{ED37DC68-759D-1A40-A3C4-2A6669469468}" destId="{C899E440-34F3-3B4E-AAD1-67BEBBAF02DA}" srcOrd="1" destOrd="0" presId="urn:microsoft.com/office/officeart/2005/8/layout/process1"/>
    <dgm:cxn modelId="{4E3EE373-2E66-2141-9DB8-DC28DF93D704}" srcId="{1F94F87C-F848-5542-BDB3-CC21666D2F86}" destId="{4AE7C3F5-E543-374E-80FA-7B194B6192FC}" srcOrd="1" destOrd="0" parTransId="{9E27BD99-FBC6-594C-8875-6AD777499274}" sibTransId="{ED37DC68-759D-1A40-A3C4-2A6669469468}"/>
    <dgm:cxn modelId="{A0EE1295-72CB-6147-87A9-275A503E0B67}" type="presOf" srcId="{376F3EB9-D8C3-114F-9F9D-386BA8E0CDBF}" destId="{BC53B039-F741-0142-A230-71582FCD68E2}" srcOrd="0" destOrd="0" presId="urn:microsoft.com/office/officeart/2005/8/layout/process1"/>
    <dgm:cxn modelId="{7F0635A0-C865-E44A-8333-D1EFB0A3F76D}" type="presOf" srcId="{ED37DC68-759D-1A40-A3C4-2A6669469468}" destId="{E69D4045-FFBC-6540-BE53-F62AFA6A697A}" srcOrd="0" destOrd="0" presId="urn:microsoft.com/office/officeart/2005/8/layout/process1"/>
    <dgm:cxn modelId="{FACBA9A4-69F1-1B4E-B70A-6A85F202EC70}" type="presOf" srcId="{B326F33E-EAC0-214E-8685-6D1D157ED66C}" destId="{5EFEB037-3101-2C47-BC5F-7BD3D1EAFD23}" srcOrd="0" destOrd="0" presId="urn:microsoft.com/office/officeart/2005/8/layout/process1"/>
    <dgm:cxn modelId="{06557BA5-B37A-5E40-98E8-FC9FB7E1B943}" srcId="{1F94F87C-F848-5542-BDB3-CC21666D2F86}" destId="{7C52D5E2-7A99-CF40-B682-B3D351E5BD8B}" srcOrd="4" destOrd="0" parTransId="{B5CA619D-37C8-364A-B329-B085020FE3F2}" sibTransId="{137B746B-A0F9-4D45-A4CF-716FB8373202}"/>
    <dgm:cxn modelId="{ABB392C5-C1B0-8548-BD2B-E93B11A712CB}" type="presOf" srcId="{FDE312ED-450C-B54A-882F-B017A90F0861}" destId="{4B65C3D6-97FF-CB45-A1F4-CB53E110F7B7}" srcOrd="0" destOrd="0" presId="urn:microsoft.com/office/officeart/2005/8/layout/process1"/>
    <dgm:cxn modelId="{F5B995C5-FA91-9B40-96B7-40E8420A334D}" type="presOf" srcId="{B326F33E-EAC0-214E-8685-6D1D157ED66C}" destId="{001F38B8-4899-A04C-B404-6FBF4AADA61A}" srcOrd="1" destOrd="0" presId="urn:microsoft.com/office/officeart/2005/8/layout/process1"/>
    <dgm:cxn modelId="{40A1DAC7-4398-5E4A-9F2B-059789540433}" type="presOf" srcId="{7C52D5E2-7A99-CF40-B682-B3D351E5BD8B}" destId="{DBEA303F-98BC-C84D-8CFA-CFE22F74A455}" srcOrd="0" destOrd="0" presId="urn:microsoft.com/office/officeart/2005/8/layout/process1"/>
    <dgm:cxn modelId="{D57AFFCB-593E-604B-94CA-DD87DD105E5A}" type="presOf" srcId="{AAEB14D2-7999-B049-B247-C0FE02470F47}" destId="{BFBEE7F1-FA0B-7649-8DDC-6366B68F8BF6}" srcOrd="0" destOrd="0" presId="urn:microsoft.com/office/officeart/2005/8/layout/process1"/>
    <dgm:cxn modelId="{3D16BFD9-87F9-554C-9419-51644706ABF7}" srcId="{1F94F87C-F848-5542-BDB3-CC21666D2F86}" destId="{376F3EB9-D8C3-114F-9F9D-386BA8E0CDBF}" srcOrd="2" destOrd="0" parTransId="{1ECA0C79-322C-0F46-8192-7FC6C0247775}" sibTransId="{85D89918-347F-8E41-AFD4-8A6BE8065144}"/>
    <dgm:cxn modelId="{E5355549-61BD-2743-BC8A-E5F2FA12FD2B}" type="presParOf" srcId="{7F4FCE71-08C6-2243-B617-257E8C59821E}" destId="{3E26AB5F-EC98-0044-A5A1-9A24D2F757E1}" srcOrd="0" destOrd="0" presId="urn:microsoft.com/office/officeart/2005/8/layout/process1"/>
    <dgm:cxn modelId="{2CF96B7D-3FEB-2540-8902-24002AA58E8A}" type="presParOf" srcId="{7F4FCE71-08C6-2243-B617-257E8C59821E}" destId="{BFBEE7F1-FA0B-7649-8DDC-6366B68F8BF6}" srcOrd="1" destOrd="0" presId="urn:microsoft.com/office/officeart/2005/8/layout/process1"/>
    <dgm:cxn modelId="{A6DBDB12-1192-8745-ADE8-53877CCACF80}" type="presParOf" srcId="{BFBEE7F1-FA0B-7649-8DDC-6366B68F8BF6}" destId="{A8FA9753-9EF5-BC4D-8A48-2DA6F9701607}" srcOrd="0" destOrd="0" presId="urn:microsoft.com/office/officeart/2005/8/layout/process1"/>
    <dgm:cxn modelId="{C922CA20-CBBE-AB4D-9E8A-D63FEE2F4F31}" type="presParOf" srcId="{7F4FCE71-08C6-2243-B617-257E8C59821E}" destId="{A49E74E7-2ACA-224A-AD6A-6FD54E3DBF6B}" srcOrd="2" destOrd="0" presId="urn:microsoft.com/office/officeart/2005/8/layout/process1"/>
    <dgm:cxn modelId="{8137F007-F969-AA43-AFE6-7C0551AB82D6}" type="presParOf" srcId="{7F4FCE71-08C6-2243-B617-257E8C59821E}" destId="{E69D4045-FFBC-6540-BE53-F62AFA6A697A}" srcOrd="3" destOrd="0" presId="urn:microsoft.com/office/officeart/2005/8/layout/process1"/>
    <dgm:cxn modelId="{534003C8-FDA0-924C-96B4-9C9FD57AF589}" type="presParOf" srcId="{E69D4045-FFBC-6540-BE53-F62AFA6A697A}" destId="{C899E440-34F3-3B4E-AAD1-67BEBBAF02DA}" srcOrd="0" destOrd="0" presId="urn:microsoft.com/office/officeart/2005/8/layout/process1"/>
    <dgm:cxn modelId="{6D454BAA-2E06-6F41-9BC0-9DC36C4F14D4}" type="presParOf" srcId="{7F4FCE71-08C6-2243-B617-257E8C59821E}" destId="{BC53B039-F741-0142-A230-71582FCD68E2}" srcOrd="4" destOrd="0" presId="urn:microsoft.com/office/officeart/2005/8/layout/process1"/>
    <dgm:cxn modelId="{88CDB1BA-CC6C-FC4A-B96F-B61B82F45FBC}" type="presParOf" srcId="{7F4FCE71-08C6-2243-B617-257E8C59821E}" destId="{7F2C75C6-DBE6-B84E-9FE1-9E914B56B9A0}" srcOrd="5" destOrd="0" presId="urn:microsoft.com/office/officeart/2005/8/layout/process1"/>
    <dgm:cxn modelId="{CC573274-C0BF-0F41-9AB7-835D2B5D8F68}" type="presParOf" srcId="{7F2C75C6-DBE6-B84E-9FE1-9E914B56B9A0}" destId="{06DF4180-E839-E640-A6A5-F33CC6FD5794}" srcOrd="0" destOrd="0" presId="urn:microsoft.com/office/officeart/2005/8/layout/process1"/>
    <dgm:cxn modelId="{83E7FCC6-9B59-9744-9A5D-53ACA56DF74E}" type="presParOf" srcId="{7F4FCE71-08C6-2243-B617-257E8C59821E}" destId="{4B65C3D6-97FF-CB45-A1F4-CB53E110F7B7}" srcOrd="6" destOrd="0" presId="urn:microsoft.com/office/officeart/2005/8/layout/process1"/>
    <dgm:cxn modelId="{EAA36FFF-929E-1A44-8F60-14DAE8696CC9}" type="presParOf" srcId="{7F4FCE71-08C6-2243-B617-257E8C59821E}" destId="{5EFEB037-3101-2C47-BC5F-7BD3D1EAFD23}" srcOrd="7" destOrd="0" presId="urn:microsoft.com/office/officeart/2005/8/layout/process1"/>
    <dgm:cxn modelId="{7C293C3D-800C-AA45-9F72-CE010F5FFD00}" type="presParOf" srcId="{5EFEB037-3101-2C47-BC5F-7BD3D1EAFD23}" destId="{001F38B8-4899-A04C-B404-6FBF4AADA61A}" srcOrd="0" destOrd="0" presId="urn:microsoft.com/office/officeart/2005/8/layout/process1"/>
    <dgm:cxn modelId="{FA49967A-4A8C-2B47-A7E0-5553F574809D}" type="presParOf" srcId="{7F4FCE71-08C6-2243-B617-257E8C59821E}" destId="{DBEA303F-98BC-C84D-8CFA-CFE22F74A45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6AB5F-EC98-0044-A5A1-9A24D2F757E1}">
      <dsp:nvSpPr>
        <dsp:cNvPr id="0" name=""/>
        <dsp:cNvSpPr/>
      </dsp:nvSpPr>
      <dsp:spPr>
        <a:xfrm>
          <a:off x="3863" y="1706874"/>
          <a:ext cx="1197826" cy="85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Original Images</a:t>
          </a:r>
          <a:endParaRPr lang="zh-CN" altLang="en-US" sz="1700" kern="1200" dirty="0"/>
        </a:p>
      </dsp:txBody>
      <dsp:txXfrm>
        <a:off x="28860" y="1731871"/>
        <a:ext cx="1147832" cy="803457"/>
      </dsp:txXfrm>
    </dsp:sp>
    <dsp:sp modelId="{BFBEE7F1-FA0B-7649-8DDC-6366B68F8BF6}">
      <dsp:nvSpPr>
        <dsp:cNvPr id="0" name=""/>
        <dsp:cNvSpPr/>
      </dsp:nvSpPr>
      <dsp:spPr>
        <a:xfrm>
          <a:off x="1321473" y="1985069"/>
          <a:ext cx="253939" cy="297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321473" y="2044481"/>
        <a:ext cx="177757" cy="178236"/>
      </dsp:txXfrm>
    </dsp:sp>
    <dsp:sp modelId="{A49E74E7-2ACA-224A-AD6A-6FD54E3DBF6B}">
      <dsp:nvSpPr>
        <dsp:cNvPr id="0" name=""/>
        <dsp:cNvSpPr/>
      </dsp:nvSpPr>
      <dsp:spPr>
        <a:xfrm>
          <a:off x="1680821" y="1706874"/>
          <a:ext cx="1197826" cy="85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Deep Learning</a:t>
          </a:r>
          <a:endParaRPr lang="zh-CN" altLang="en-US" sz="1700" kern="1200" dirty="0"/>
        </a:p>
      </dsp:txBody>
      <dsp:txXfrm>
        <a:off x="1705818" y="1731871"/>
        <a:ext cx="1147832" cy="803457"/>
      </dsp:txXfrm>
    </dsp:sp>
    <dsp:sp modelId="{E69D4045-FFBC-6540-BE53-F62AFA6A697A}">
      <dsp:nvSpPr>
        <dsp:cNvPr id="0" name=""/>
        <dsp:cNvSpPr/>
      </dsp:nvSpPr>
      <dsp:spPr>
        <a:xfrm>
          <a:off x="2998430" y="1985069"/>
          <a:ext cx="253939" cy="297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2998430" y="2044481"/>
        <a:ext cx="177757" cy="178236"/>
      </dsp:txXfrm>
    </dsp:sp>
    <dsp:sp modelId="{BC53B039-F741-0142-A230-71582FCD68E2}">
      <dsp:nvSpPr>
        <dsp:cNvPr id="0" name=""/>
        <dsp:cNvSpPr/>
      </dsp:nvSpPr>
      <dsp:spPr>
        <a:xfrm>
          <a:off x="3357778" y="1706874"/>
          <a:ext cx="1197826" cy="85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Trained Network</a:t>
          </a:r>
          <a:endParaRPr lang="zh-CN" altLang="en-US" sz="1700" kern="1200" dirty="0"/>
        </a:p>
      </dsp:txBody>
      <dsp:txXfrm>
        <a:off x="3382775" y="1731871"/>
        <a:ext cx="1147832" cy="803457"/>
      </dsp:txXfrm>
    </dsp:sp>
    <dsp:sp modelId="{7F2C75C6-DBE6-B84E-9FE1-9E914B56B9A0}">
      <dsp:nvSpPr>
        <dsp:cNvPr id="0" name=""/>
        <dsp:cNvSpPr/>
      </dsp:nvSpPr>
      <dsp:spPr>
        <a:xfrm>
          <a:off x="4675387" y="1985069"/>
          <a:ext cx="253939" cy="297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4675387" y="2044481"/>
        <a:ext cx="177757" cy="178236"/>
      </dsp:txXfrm>
    </dsp:sp>
    <dsp:sp modelId="{4B65C3D6-97FF-CB45-A1F4-CB53E110F7B7}">
      <dsp:nvSpPr>
        <dsp:cNvPr id="0" name=""/>
        <dsp:cNvSpPr/>
      </dsp:nvSpPr>
      <dsp:spPr>
        <a:xfrm>
          <a:off x="5034735" y="1706874"/>
          <a:ext cx="1197826" cy="85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en-US" sz="1700" kern="1200" dirty="0"/>
            <a:t>Estimated residual image</a:t>
          </a:r>
          <a:endParaRPr lang="zh-CN" altLang="en-US" sz="1700" kern="1200" dirty="0"/>
        </a:p>
      </dsp:txBody>
      <dsp:txXfrm>
        <a:off x="5059732" y="1731871"/>
        <a:ext cx="1147832" cy="803457"/>
      </dsp:txXfrm>
    </dsp:sp>
    <dsp:sp modelId="{5EFEB037-3101-2C47-BC5F-7BD3D1EAFD23}">
      <dsp:nvSpPr>
        <dsp:cNvPr id="0" name=""/>
        <dsp:cNvSpPr/>
      </dsp:nvSpPr>
      <dsp:spPr>
        <a:xfrm>
          <a:off x="6352344" y="1985069"/>
          <a:ext cx="253939" cy="297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6352344" y="2044481"/>
        <a:ext cx="177757" cy="178236"/>
      </dsp:txXfrm>
    </dsp:sp>
    <dsp:sp modelId="{DBEA303F-98BC-C84D-8CFA-CFE22F74A455}">
      <dsp:nvSpPr>
        <dsp:cNvPr id="0" name=""/>
        <dsp:cNvSpPr/>
      </dsp:nvSpPr>
      <dsp:spPr>
        <a:xfrm>
          <a:off x="6711692" y="1706874"/>
          <a:ext cx="1197826" cy="85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Improved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Image</a:t>
          </a:r>
          <a:endParaRPr lang="zh-CN" altLang="en-US" sz="1700" kern="1200" dirty="0"/>
        </a:p>
      </dsp:txBody>
      <dsp:txXfrm>
        <a:off x="6736689" y="1731871"/>
        <a:ext cx="1147832" cy="803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8682F5A-9025-5143-B95A-464527BD45C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006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24B126A-EBFB-3945-B395-849A2AAB6EE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21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0700" y="2735860"/>
            <a:ext cx="8128000" cy="1295400"/>
          </a:xfrm>
        </p:spPr>
        <p:txBody>
          <a:bodyPr/>
          <a:lstStyle>
            <a:lvl1pPr algn="ctr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0700" y="433606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endParaRPr lang="en-US" noProof="0" dirty="0"/>
          </a:p>
        </p:txBody>
      </p:sp>
      <p:pic>
        <p:nvPicPr>
          <p:cNvPr id="10" name="Bild 9" descr="LS_Medientechnik_OS_Blau_RGB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7" y="420121"/>
            <a:ext cx="546137" cy="546137"/>
          </a:xfrm>
          <a:prstGeom prst="rect">
            <a:avLst/>
          </a:prstGeom>
        </p:spPr>
      </p:pic>
      <p:pic>
        <p:nvPicPr>
          <p:cNvPr id="12" name="Picture 29" descr="U:\Logos und Grafiken\TUMLogo_oZ_Vollfl_blau_RGB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20" y="423276"/>
            <a:ext cx="1026072" cy="5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3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8F0F-3717-0942-9241-E6563A14553B}" type="datetime1">
              <a:rPr lang="en-US" noProof="0" smtClean="0"/>
              <a:pPr/>
              <a:t>2/19/23</a:t>
            </a:fld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C94CD-1FE7-0C44-80F4-2964C2C9955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8525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692275"/>
            <a:ext cx="398780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92275"/>
            <a:ext cx="398780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3E054-FA98-0D4D-A84E-988AA305B92A}" type="datetime1">
              <a:rPr lang="en-US" noProof="0" smtClean="0"/>
              <a:pPr/>
              <a:t>2/19/23</a:t>
            </a:fld>
            <a:endParaRPr lang="en-US" noProof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noProof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A83A0-A104-9441-ACE9-BF30B05124E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1157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849790"/>
            <a:ext cx="8128000" cy="60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701800"/>
            <a:ext cx="81280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1" y="6400800"/>
            <a:ext cx="121075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fld id="{35369418-08C0-BE43-AA9B-AD0B2EE4ADC5}" type="datetime1">
              <a:rPr lang="en-US" smtClean="0"/>
              <a:pPr/>
              <a:t>2/19/23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6114" y="6400800"/>
            <a:ext cx="516580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376" y="6400800"/>
            <a:ext cx="119762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4E0006A5-54B2-7248-935D-336FE5B38F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Box 18"/>
          <p:cNvSpPr txBox="1">
            <a:spLocks noChangeArrowheads="1"/>
          </p:cNvSpPr>
          <p:nvPr userDrawn="1"/>
        </p:nvSpPr>
        <p:spPr bwMode="auto">
          <a:xfrm>
            <a:off x="6224653" y="479425"/>
            <a:ext cx="18461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900" b="0" noProof="0" dirty="0" err="1">
                <a:solidFill>
                  <a:schemeClr val="bg2"/>
                </a:solidFill>
              </a:rPr>
              <a:t>Technische</a:t>
            </a:r>
            <a:r>
              <a:rPr lang="en-US" sz="900" b="0" noProof="0" dirty="0">
                <a:solidFill>
                  <a:schemeClr val="bg2"/>
                </a:solidFill>
              </a:rPr>
              <a:t> </a:t>
            </a:r>
            <a:r>
              <a:rPr lang="en-US" sz="900" b="0" noProof="0" dirty="0" err="1">
                <a:solidFill>
                  <a:schemeClr val="bg2"/>
                </a:solidFill>
              </a:rPr>
              <a:t>Universität</a:t>
            </a:r>
            <a:r>
              <a:rPr lang="en-US" sz="900" b="0" noProof="0" dirty="0">
                <a:solidFill>
                  <a:schemeClr val="bg2"/>
                </a:solidFill>
              </a:rPr>
              <a:t> </a:t>
            </a:r>
            <a:r>
              <a:rPr lang="en-US" sz="900" b="0" noProof="0" dirty="0" err="1">
                <a:solidFill>
                  <a:schemeClr val="bg2"/>
                </a:solidFill>
              </a:rPr>
              <a:t>München</a:t>
            </a:r>
            <a:endParaRPr lang="en-US" sz="900" b="0" noProof="0" dirty="0">
              <a:solidFill>
                <a:schemeClr val="bg2"/>
              </a:solidFill>
            </a:endParaRPr>
          </a:p>
        </p:txBody>
      </p:sp>
      <p:sp>
        <p:nvSpPr>
          <p:cNvPr id="14" name="Line 23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 noProof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6" name="Line 2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 noProof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" name="Bild 1" descr="LS_Medientechnik_OS_Blau_RGB.wmf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1" y="286445"/>
            <a:ext cx="362833" cy="362833"/>
          </a:xfrm>
          <a:prstGeom prst="rect">
            <a:avLst/>
          </a:prstGeom>
        </p:spPr>
      </p:pic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866990" y="335830"/>
            <a:ext cx="1903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900" b="0" noProof="0" dirty="0">
                <a:solidFill>
                  <a:schemeClr val="bg2"/>
                </a:solidFill>
              </a:rPr>
              <a:t>Chair of Media Technology</a:t>
            </a:r>
          </a:p>
          <a:p>
            <a:pPr algn="l"/>
            <a:r>
              <a:rPr lang="en-US" sz="900" b="0" noProof="0" dirty="0">
                <a:solidFill>
                  <a:schemeClr val="bg2"/>
                </a:solidFill>
              </a:rPr>
              <a:t>Prof. Dr.-</a:t>
            </a:r>
            <a:r>
              <a:rPr lang="en-US" sz="900" b="0" noProof="0" dirty="0" err="1">
                <a:solidFill>
                  <a:schemeClr val="bg2"/>
                </a:solidFill>
              </a:rPr>
              <a:t>Ing</a:t>
            </a:r>
            <a:r>
              <a:rPr lang="en-US" sz="900" b="0" noProof="0" dirty="0">
                <a:solidFill>
                  <a:schemeClr val="bg2"/>
                </a:solidFill>
              </a:rPr>
              <a:t>. </a:t>
            </a:r>
            <a:r>
              <a:rPr lang="en-US" sz="900" b="0" noProof="0" dirty="0" err="1">
                <a:solidFill>
                  <a:schemeClr val="bg2"/>
                </a:solidFill>
              </a:rPr>
              <a:t>Eckehard</a:t>
            </a:r>
            <a:r>
              <a:rPr lang="en-US" sz="900" b="0" noProof="0" dirty="0">
                <a:solidFill>
                  <a:schemeClr val="bg2"/>
                </a:solidFill>
              </a:rPr>
              <a:t> Steinbach</a:t>
            </a:r>
          </a:p>
        </p:txBody>
      </p:sp>
      <p:pic>
        <p:nvPicPr>
          <p:cNvPr id="42" name="Picture 29" descr="U:\Logos und Grafiken\TUMLogo_oZ_Vollfl_blau_RGB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78" y="325438"/>
            <a:ext cx="604440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 b="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53498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2pPr>
      <a:lvl3pPr marL="801688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3pPr>
      <a:lvl4pPr marL="1079500" indent="-277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4pPr>
      <a:lvl5pPr marL="1346200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1226540"/>
            <a:ext cx="8128000" cy="1295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Improve PSNR of Transmitted Images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2157939"/>
            <a:ext cx="8128000" cy="17526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Peng </a:t>
            </a:r>
            <a:r>
              <a:rPr lang="en-US" altLang="zh-CN" dirty="0" err="1">
                <a:latin typeface="Arial" charset="0"/>
                <a:ea typeface="ＭＳ Ｐゴシック" charset="0"/>
                <a:cs typeface="ＭＳ Ｐゴシック" charset="0"/>
              </a:rPr>
              <a:t>Xie</a:t>
            </a:r>
            <a:endParaRPr lang="en-US" altLang="zh-CN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using deep learning to increase image resolution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FC53682-1B55-0D76-CF9A-BB5F625F98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181045"/>
              </p:ext>
            </p:extLst>
          </p:nvPr>
        </p:nvGraphicFramePr>
        <p:xfrm>
          <a:off x="722617" y="2157939"/>
          <a:ext cx="7913383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023A9-F713-8B36-F19C-FDF89C1B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Train Network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9BFA0-71BA-6F30-1BF7-89D60F7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41 individual layers define the network, these layers include: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imageInputLayer</a:t>
            </a:r>
            <a:r>
              <a:rPr kumimoji="1" lang="en" altLang="zh-CN" dirty="0"/>
              <a:t> - the image input layer</a:t>
            </a:r>
          </a:p>
          <a:p>
            <a:endParaRPr kumimoji="1" lang="en" altLang="zh-CN" dirty="0"/>
          </a:p>
          <a:p>
            <a:r>
              <a:rPr kumimoji="1" lang="en" altLang="zh-CN" dirty="0"/>
              <a:t>convolution2dLayer - 2D Convolutional Layer for Convolutional Neural Networks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reluLayer</a:t>
            </a:r>
            <a:r>
              <a:rPr kumimoji="1" lang="en" altLang="zh-CN" dirty="0"/>
              <a:t> - Rectified Linear Unit (</a:t>
            </a:r>
            <a:r>
              <a:rPr kumimoji="1" lang="en" altLang="zh-CN" dirty="0" err="1"/>
              <a:t>ReLU</a:t>
            </a:r>
            <a:r>
              <a:rPr kumimoji="1" lang="en" altLang="zh-CN" dirty="0"/>
              <a:t>) layer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regressionLayer</a:t>
            </a:r>
            <a:r>
              <a:rPr kumimoji="1" lang="en" altLang="zh-CN" dirty="0"/>
              <a:t> - the regression output layer of the neural network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7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023A9-F713-8B36-F19C-FDF89C1B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Estimated residual image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9BFA0-71BA-6F30-1BF7-89D60F75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76" y="1451328"/>
            <a:ext cx="8128000" cy="4470400"/>
          </a:xfrm>
        </p:spPr>
        <p:txBody>
          <a:bodyPr/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Gilroy"/>
              </a:rPr>
              <a:t>Only the luminance channel is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Gilroy"/>
              </a:rPr>
              <a:t>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Gilroy"/>
              </a:rPr>
              <a:t>processed</a:t>
            </a:r>
          </a:p>
          <a:p>
            <a:endParaRPr lang="en" altLang="zh-CN" dirty="0">
              <a:solidFill>
                <a:srgbClr val="000000"/>
              </a:solidFill>
              <a:latin typeface="Gilroy"/>
            </a:endParaRPr>
          </a:p>
          <a:p>
            <a:endParaRPr lang="en" altLang="zh-CN" b="0" i="0" dirty="0">
              <a:solidFill>
                <a:srgbClr val="000000"/>
              </a:solidFill>
              <a:effectLst/>
              <a:latin typeface="Gilroy"/>
            </a:endParaRPr>
          </a:p>
          <a:p>
            <a:endParaRPr lang="en" altLang="zh-CN" dirty="0">
              <a:solidFill>
                <a:srgbClr val="000000"/>
              </a:solidFill>
              <a:latin typeface="Gilroy"/>
            </a:endParaRPr>
          </a:p>
          <a:p>
            <a:endParaRPr lang="en" altLang="zh-CN" b="0" i="0" dirty="0">
              <a:solidFill>
                <a:srgbClr val="000000"/>
              </a:solidFill>
              <a:effectLst/>
              <a:latin typeface="Gilroy"/>
            </a:endParaRPr>
          </a:p>
          <a:p>
            <a:pPr marL="0" indent="0">
              <a:buNone/>
            </a:pPr>
            <a:endParaRPr lang="en" altLang="zh-CN" b="0" i="0" dirty="0">
              <a:solidFill>
                <a:srgbClr val="000000"/>
              </a:solidFill>
              <a:effectLst/>
              <a:latin typeface="Gilroy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Gilroy"/>
              </a:rPr>
              <a:t>Add the compensated image to the transferred image to get the final image</a:t>
            </a:r>
            <a:endParaRPr kumimoji="1" lang="zh-CN" altLang="en-US" dirty="0"/>
          </a:p>
          <a:p>
            <a:endParaRPr kumimoji="1" lang="en" altLang="zh-CN" dirty="0">
              <a:solidFill>
                <a:srgbClr val="000000"/>
              </a:solidFill>
              <a:latin typeface="Gilroy"/>
            </a:endParaRP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DFD9DD-D7EA-E2EF-1C34-3333C31FB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0" y="1866527"/>
            <a:ext cx="1985070" cy="16516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0FE6A6-4D16-D566-92B3-00A5CC60A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4" y="1866527"/>
            <a:ext cx="1909689" cy="15624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7FF1B0-1752-4860-94A6-8169B781D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94" y="4070853"/>
            <a:ext cx="2796711" cy="217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39836"/>
      </p:ext>
    </p:extLst>
  </p:cSld>
  <p:clrMapOvr>
    <a:masterClrMapping/>
  </p:clrMapOvr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95</Words>
  <Application>Microsoft Macintosh PowerPoint</Application>
  <PresentationFormat>全屏显示(4:3)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Gilroy</vt:lpstr>
      <vt:lpstr>Arial</vt:lpstr>
      <vt:lpstr>Lucida Grande</vt:lpstr>
      <vt:lpstr>Wingdings</vt:lpstr>
      <vt:lpstr>TUM_Vorlage_hellblau</vt:lpstr>
      <vt:lpstr>Improve PSNR of Transmitted Images</vt:lpstr>
      <vt:lpstr>Train Network</vt:lpstr>
      <vt:lpstr>Estimated residual image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support</dc:creator>
  <cp:lastModifiedBy>peng xie</cp:lastModifiedBy>
  <cp:revision>13</cp:revision>
  <dcterms:created xsi:type="dcterms:W3CDTF">2009-06-05T15:14:26Z</dcterms:created>
  <dcterms:modified xsi:type="dcterms:W3CDTF">2023-02-19T19:42:28Z</dcterms:modified>
</cp:coreProperties>
</file>