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7" r:id="rId2"/>
    <p:sldMasterId id="2147483683" r:id="rId3"/>
  </p:sldMasterIdLst>
  <p:notesMasterIdLst>
    <p:notesMasterId r:id="rId33"/>
  </p:notesMasterIdLst>
  <p:handoutMasterIdLst>
    <p:handoutMasterId r:id="rId34"/>
  </p:handoutMasterIdLst>
  <p:sldIdLst>
    <p:sldId id="1025" r:id="rId4"/>
    <p:sldId id="1885" r:id="rId5"/>
    <p:sldId id="1886" r:id="rId6"/>
    <p:sldId id="1887" r:id="rId7"/>
    <p:sldId id="1888" r:id="rId8"/>
    <p:sldId id="1889" r:id="rId9"/>
    <p:sldId id="1890" r:id="rId10"/>
    <p:sldId id="1914" r:id="rId11"/>
    <p:sldId id="1918" r:id="rId12"/>
    <p:sldId id="1905" r:id="rId13"/>
    <p:sldId id="1891" r:id="rId14"/>
    <p:sldId id="1915" r:id="rId15"/>
    <p:sldId id="1906" r:id="rId16"/>
    <p:sldId id="1922" r:id="rId17"/>
    <p:sldId id="1923" r:id="rId18"/>
    <p:sldId id="1924" r:id="rId19"/>
    <p:sldId id="1926" r:id="rId20"/>
    <p:sldId id="1919" r:id="rId21"/>
    <p:sldId id="1916" r:id="rId22"/>
    <p:sldId id="1917" r:id="rId23"/>
    <p:sldId id="1930" r:id="rId24"/>
    <p:sldId id="1892" r:id="rId25"/>
    <p:sldId id="1910" r:id="rId26"/>
    <p:sldId id="1908" r:id="rId27"/>
    <p:sldId id="1911" r:id="rId28"/>
    <p:sldId id="1928" r:id="rId29"/>
    <p:sldId id="1912" r:id="rId30"/>
    <p:sldId id="1893" r:id="rId31"/>
    <p:sldId id="1894" r:id="rId32"/>
  </p:sldIdLst>
  <p:sldSz cx="17340263" cy="9753600"/>
  <p:notesSz cx="7315200" cy="9601200"/>
  <p:defaultTextStyle>
    <a:defPPr>
      <a:defRPr lang="en-US"/>
    </a:defPPr>
    <a:lvl1pPr algn="l" rtl="0" fontAlgn="base">
      <a:spcBef>
        <a:spcPct val="0"/>
      </a:spcBef>
      <a:spcAft>
        <a:spcPct val="0"/>
      </a:spcAft>
      <a:defRPr sz="4100" kern="1200">
        <a:solidFill>
          <a:srgbClr val="000000"/>
        </a:solidFill>
        <a:latin typeface="Gill Sans" charset="0"/>
        <a:ea typeface="ヒラギノ明朝 ProN W3" charset="-128"/>
        <a:cs typeface="ヒラギノ明朝 ProN W3" charset="-128"/>
        <a:sym typeface="Gill Sans" charset="0"/>
      </a:defRPr>
    </a:lvl1pPr>
    <a:lvl2pPr marL="457108" algn="l" rtl="0" fontAlgn="base">
      <a:spcBef>
        <a:spcPct val="0"/>
      </a:spcBef>
      <a:spcAft>
        <a:spcPct val="0"/>
      </a:spcAft>
      <a:defRPr sz="4100" kern="1200">
        <a:solidFill>
          <a:srgbClr val="000000"/>
        </a:solidFill>
        <a:latin typeface="Gill Sans" charset="0"/>
        <a:ea typeface="ヒラギノ明朝 ProN W3" charset="-128"/>
        <a:cs typeface="ヒラギノ明朝 ProN W3" charset="-128"/>
        <a:sym typeface="Gill Sans" charset="0"/>
      </a:defRPr>
    </a:lvl2pPr>
    <a:lvl3pPr marL="914218" algn="l" rtl="0" fontAlgn="base">
      <a:spcBef>
        <a:spcPct val="0"/>
      </a:spcBef>
      <a:spcAft>
        <a:spcPct val="0"/>
      </a:spcAft>
      <a:defRPr sz="4100" kern="1200">
        <a:solidFill>
          <a:srgbClr val="000000"/>
        </a:solidFill>
        <a:latin typeface="Gill Sans" charset="0"/>
        <a:ea typeface="ヒラギノ明朝 ProN W3" charset="-128"/>
        <a:cs typeface="ヒラギノ明朝 ProN W3" charset="-128"/>
        <a:sym typeface="Gill Sans" charset="0"/>
      </a:defRPr>
    </a:lvl3pPr>
    <a:lvl4pPr marL="1371326" algn="l" rtl="0" fontAlgn="base">
      <a:spcBef>
        <a:spcPct val="0"/>
      </a:spcBef>
      <a:spcAft>
        <a:spcPct val="0"/>
      </a:spcAft>
      <a:defRPr sz="4100" kern="1200">
        <a:solidFill>
          <a:srgbClr val="000000"/>
        </a:solidFill>
        <a:latin typeface="Gill Sans" charset="0"/>
        <a:ea typeface="ヒラギノ明朝 ProN W3" charset="-128"/>
        <a:cs typeface="ヒラギノ明朝 ProN W3" charset="-128"/>
        <a:sym typeface="Gill Sans" charset="0"/>
      </a:defRPr>
    </a:lvl4pPr>
    <a:lvl5pPr marL="1828436" algn="l" rtl="0" fontAlgn="base">
      <a:spcBef>
        <a:spcPct val="0"/>
      </a:spcBef>
      <a:spcAft>
        <a:spcPct val="0"/>
      </a:spcAft>
      <a:defRPr sz="4100" kern="1200">
        <a:solidFill>
          <a:srgbClr val="000000"/>
        </a:solidFill>
        <a:latin typeface="Gill Sans" charset="0"/>
        <a:ea typeface="ヒラギノ明朝 ProN W3" charset="-128"/>
        <a:cs typeface="ヒラギノ明朝 ProN W3" charset="-128"/>
        <a:sym typeface="Gill Sans" charset="0"/>
      </a:defRPr>
    </a:lvl5pPr>
    <a:lvl6pPr marL="2285544" algn="l" defTabSz="457108" rtl="0" eaLnBrk="1" latinLnBrk="0" hangingPunct="1">
      <a:defRPr sz="4100" kern="1200">
        <a:solidFill>
          <a:srgbClr val="000000"/>
        </a:solidFill>
        <a:latin typeface="Gill Sans" charset="0"/>
        <a:ea typeface="ヒラギノ明朝 ProN W3" charset="-128"/>
        <a:cs typeface="ヒラギノ明朝 ProN W3" charset="-128"/>
        <a:sym typeface="Gill Sans" charset="0"/>
      </a:defRPr>
    </a:lvl6pPr>
    <a:lvl7pPr marL="2742653" algn="l" defTabSz="457108" rtl="0" eaLnBrk="1" latinLnBrk="0" hangingPunct="1">
      <a:defRPr sz="4100" kern="1200">
        <a:solidFill>
          <a:srgbClr val="000000"/>
        </a:solidFill>
        <a:latin typeface="Gill Sans" charset="0"/>
        <a:ea typeface="ヒラギノ明朝 ProN W3" charset="-128"/>
        <a:cs typeface="ヒラギノ明朝 ProN W3" charset="-128"/>
        <a:sym typeface="Gill Sans" charset="0"/>
      </a:defRPr>
    </a:lvl7pPr>
    <a:lvl8pPr marL="3199762" algn="l" defTabSz="457108" rtl="0" eaLnBrk="1" latinLnBrk="0" hangingPunct="1">
      <a:defRPr sz="4100" kern="1200">
        <a:solidFill>
          <a:srgbClr val="000000"/>
        </a:solidFill>
        <a:latin typeface="Gill Sans" charset="0"/>
        <a:ea typeface="ヒラギノ明朝 ProN W3" charset="-128"/>
        <a:cs typeface="ヒラギノ明朝 ProN W3" charset="-128"/>
        <a:sym typeface="Gill Sans" charset="0"/>
      </a:defRPr>
    </a:lvl8pPr>
    <a:lvl9pPr marL="3656871" algn="l" defTabSz="457108" rtl="0" eaLnBrk="1" latinLnBrk="0" hangingPunct="1">
      <a:defRPr sz="4100" kern="1200">
        <a:solidFill>
          <a:srgbClr val="000000"/>
        </a:solidFill>
        <a:latin typeface="Gill Sans" charset="0"/>
        <a:ea typeface="ヒラギノ明朝 ProN W3" charset="-128"/>
        <a:cs typeface="ヒラギノ明朝 ProN W3" charset="-128"/>
        <a:sym typeface="Gill Sans" charset="0"/>
      </a:defRPr>
    </a:lvl9pPr>
  </p:defaultTextStyle>
  <p:extLst>
    <p:ext uri="{EFAFB233-063F-42B5-8137-9DF3F51BA10A}">
      <p15:sldGuideLst xmlns:p15="http://schemas.microsoft.com/office/powerpoint/2012/main">
        <p15:guide id="1" orient="horz" pos="1530" userDrawn="1">
          <p15:clr>
            <a:srgbClr val="A4A3A4"/>
          </p15:clr>
        </p15:guide>
        <p15:guide id="2" pos="5484" userDrawn="1">
          <p15:clr>
            <a:srgbClr val="A4A3A4"/>
          </p15:clr>
        </p15:guide>
        <p15:guide id="3" orient="horz" pos="3752" userDrawn="1">
          <p15:clr>
            <a:srgbClr val="A4A3A4"/>
          </p15:clr>
        </p15:guide>
        <p15:guide id="4" orient="horz" pos="5794" userDrawn="1">
          <p15:clr>
            <a:srgbClr val="A4A3A4"/>
          </p15:clr>
        </p15:guide>
        <p15:guide id="5" pos="8160" userDrawn="1">
          <p15:clr>
            <a:srgbClr val="A4A3A4"/>
          </p15:clr>
        </p15:guide>
        <p15:guide id="6" pos="10632" userDrawn="1">
          <p15:clr>
            <a:srgbClr val="A4A3A4"/>
          </p15:clr>
        </p15:guide>
        <p15:guide id="7" orient="horz" pos="4614" userDrawn="1">
          <p15:clr>
            <a:srgbClr val="A4A3A4"/>
          </p15:clr>
        </p15:guide>
        <p15:guide id="8" orient="horz" pos="5726"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guide id="3" orient="horz" pos="3024" userDrawn="1">
          <p15:clr>
            <a:srgbClr val="A4A3A4"/>
          </p15:clr>
        </p15:guide>
        <p15:guide id="4" pos="2304"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B3AF9DB-D6CA-5E5F-0FBA-BDB82E360EE1}" name="Lukas Brunke" initials="LB" userId="S::lukas.brunke@tum.de::ff311373-8bdf-4733-a306-fe926aad07ea"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8585A"/>
    <a:srgbClr val="7AB51D"/>
    <a:srgbClr val="FF9933"/>
    <a:srgbClr val="3C4145"/>
    <a:srgbClr val="FFFF00"/>
    <a:srgbClr val="2A6CB1"/>
    <a:srgbClr val="FFFFFF"/>
    <a:srgbClr val="FFB469"/>
    <a:srgbClr val="FFC9C9"/>
    <a:srgbClr val="FF9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112C15-F957-8046-9311-EA9EB424C71E}" v="88" dt="2023-07-18T07:37:49.730"/>
    <p1510:client id="{41D4BB23-014F-403A-BE5C-19E5CED5CD7C}" v="41" dt="2023-07-18T19:33:42.625"/>
    <p1510:client id="{62BDAF42-28C2-4C8D-B519-A90426F1A17B}" v="305" dt="2023-07-18T19:50:42.791"/>
    <p1510:client id="{B40609E7-7EFD-4893-B2F2-DA6CC604C33C}" v="842" dt="2023-07-18T11:08:59.060"/>
    <p1510:client id="{B91C6266-73E2-414C-A242-C559B40B6C9D}" v="14" dt="2023-07-18T19:28:12.374"/>
    <p1510:client id="{FD13FDB8-F2BE-44B3-9B31-D97BA6638964}" v="8" dt="2023-07-18T19:34:43.2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530"/>
        <p:guide pos="5484"/>
        <p:guide orient="horz" pos="3752"/>
        <p:guide orient="horz" pos="5794"/>
        <p:guide pos="8160"/>
        <p:guide pos="10632"/>
        <p:guide orient="horz" pos="4614"/>
        <p:guide orient="horz" pos="5726"/>
      </p:guideLst>
    </p:cSldViewPr>
  </p:slideViewPr>
  <p:notesViewPr>
    <p:cSldViewPr snapToGrid="0">
      <p:cViewPr>
        <p:scale>
          <a:sx n="1" d="2"/>
          <a:sy n="1" d="2"/>
        </p:scale>
        <p:origin x="0" y="0"/>
      </p:cViewPr>
      <p:guideLst>
        <p:guide orient="horz" pos="2880"/>
        <p:guide pos="2160"/>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microsoft.com/office/2015/10/relationships/revisionInfo" Target="revisionInfo.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wrap="square" lIns="96648" tIns="48325" rIns="96648" bIns="48325" numCol="1" anchor="t" anchorCtr="0" compatLnSpc="1">
            <a:prstTxWarp prst="textNoShape">
              <a:avLst/>
            </a:prstTxWarp>
          </a:bodyPr>
          <a:lstStyle>
            <a:lvl1pPr>
              <a:defRPr sz="1300">
                <a:latin typeface="HelveticaNeueLT Std Bold" charset="0"/>
                <a:ea typeface="ヒラギノ角ゴ ProN W3" charset="-128"/>
                <a:cs typeface="ヒラギノ角ゴ ProN W3" charset="-128"/>
              </a:defRPr>
            </a:lvl1pPr>
          </a:lstStyle>
          <a:p>
            <a:pPr>
              <a:defRPr/>
            </a:pPr>
            <a:endParaRPr lang="en-US"/>
          </a:p>
        </p:txBody>
      </p:sp>
      <p:sp>
        <p:nvSpPr>
          <p:cNvPr id="3" name="Date Placeholder 2"/>
          <p:cNvSpPr>
            <a:spLocks noGrp="1"/>
          </p:cNvSpPr>
          <p:nvPr>
            <p:ph type="dt" sz="quarter" idx="1"/>
          </p:nvPr>
        </p:nvSpPr>
        <p:spPr>
          <a:xfrm>
            <a:off x="4143587" y="1"/>
            <a:ext cx="3169920" cy="480060"/>
          </a:xfrm>
          <a:prstGeom prst="rect">
            <a:avLst/>
          </a:prstGeom>
        </p:spPr>
        <p:txBody>
          <a:bodyPr vert="horz" wrap="square" lIns="96648" tIns="48325" rIns="96648" bIns="48325" numCol="1" anchor="t" anchorCtr="0" compatLnSpc="1">
            <a:prstTxWarp prst="textNoShape">
              <a:avLst/>
            </a:prstTxWarp>
          </a:bodyPr>
          <a:lstStyle>
            <a:lvl1pPr algn="r">
              <a:defRPr sz="1300">
                <a:latin typeface="HelveticaNeueLT Std Bold" charset="0"/>
                <a:ea typeface="ヒラギノ角ゴ ProN W3" charset="-128"/>
                <a:cs typeface="ヒラギノ角ゴ ProN W3" charset="-128"/>
              </a:defRPr>
            </a:lvl1pPr>
          </a:lstStyle>
          <a:p>
            <a:pPr>
              <a:defRPr/>
            </a:pPr>
            <a:fld id="{A12F6D40-17BD-5D47-BBC8-19FABB4501B6}" type="datetime1">
              <a:rPr lang="en-US"/>
              <a:pPr>
                <a:defRPr/>
              </a:pPr>
              <a:t>7/18/2023</a:t>
            </a:fld>
            <a:endParaRPr lang="en-US"/>
          </a:p>
        </p:txBody>
      </p:sp>
      <p:sp>
        <p:nvSpPr>
          <p:cNvPr id="4" name="Footer Placeholder 3"/>
          <p:cNvSpPr>
            <a:spLocks noGrp="1"/>
          </p:cNvSpPr>
          <p:nvPr>
            <p:ph type="ftr" sz="quarter" idx="2"/>
          </p:nvPr>
        </p:nvSpPr>
        <p:spPr>
          <a:xfrm>
            <a:off x="0" y="9119475"/>
            <a:ext cx="3169920" cy="480060"/>
          </a:xfrm>
          <a:prstGeom prst="rect">
            <a:avLst/>
          </a:prstGeom>
        </p:spPr>
        <p:txBody>
          <a:bodyPr vert="horz" wrap="square" lIns="96648" tIns="48325" rIns="96648" bIns="48325" numCol="1" anchor="b" anchorCtr="0" compatLnSpc="1">
            <a:prstTxWarp prst="textNoShape">
              <a:avLst/>
            </a:prstTxWarp>
          </a:bodyPr>
          <a:lstStyle>
            <a:lvl1pPr>
              <a:defRPr sz="1300">
                <a:latin typeface="HelveticaNeueLT Std Bold" charset="0"/>
                <a:ea typeface="ヒラギノ角ゴ ProN W3" charset="-128"/>
                <a:cs typeface="ヒラギノ角ゴ ProN W3" charset="-128"/>
              </a:defRPr>
            </a:lvl1pPr>
          </a:lstStyle>
          <a:p>
            <a:pPr>
              <a:defRPr/>
            </a:pPr>
            <a:endParaRPr lang="en-US"/>
          </a:p>
        </p:txBody>
      </p:sp>
      <p:sp>
        <p:nvSpPr>
          <p:cNvPr id="5" name="Slide Number Placeholder 4"/>
          <p:cNvSpPr>
            <a:spLocks noGrp="1"/>
          </p:cNvSpPr>
          <p:nvPr>
            <p:ph type="sldNum" sz="quarter" idx="3"/>
          </p:nvPr>
        </p:nvSpPr>
        <p:spPr>
          <a:xfrm>
            <a:off x="4143587" y="9119475"/>
            <a:ext cx="3169920" cy="480060"/>
          </a:xfrm>
          <a:prstGeom prst="rect">
            <a:avLst/>
          </a:prstGeom>
        </p:spPr>
        <p:txBody>
          <a:bodyPr vert="horz" wrap="square" lIns="96648" tIns="48325" rIns="96648" bIns="48325" numCol="1" anchor="b" anchorCtr="0" compatLnSpc="1">
            <a:prstTxWarp prst="textNoShape">
              <a:avLst/>
            </a:prstTxWarp>
          </a:bodyPr>
          <a:lstStyle>
            <a:lvl1pPr algn="r">
              <a:defRPr sz="1300">
                <a:latin typeface="HelveticaNeueLT Std Bold" charset="0"/>
                <a:ea typeface="ヒラギノ角ゴ ProN W3" charset="-128"/>
                <a:cs typeface="ヒラギノ角ゴ ProN W3" charset="-128"/>
              </a:defRPr>
            </a:lvl1pPr>
          </a:lstStyle>
          <a:p>
            <a:pPr>
              <a:defRPr/>
            </a:pPr>
            <a:fld id="{38BE88EB-5CE7-9A4D-8271-3B446158DA4E}" type="slidenum">
              <a:rPr lang="en-US"/>
              <a:pPr>
                <a:defRPr/>
              </a:pPr>
              <a:t>‹#›</a:t>
            </a:fld>
            <a:endParaRPr lang="en-US"/>
          </a:p>
        </p:txBody>
      </p:sp>
    </p:spTree>
    <p:extLst>
      <p:ext uri="{BB962C8B-B14F-4D97-AF65-F5344CB8AC3E}">
        <p14:creationId xmlns:p14="http://schemas.microsoft.com/office/powerpoint/2010/main" val="11448981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wrap="square" lIns="96648" tIns="48325" rIns="96648" bIns="48325" numCol="1" anchor="t" anchorCtr="0" compatLnSpc="1">
            <a:prstTxWarp prst="textNoShape">
              <a:avLst/>
            </a:prstTxWarp>
          </a:bodyPr>
          <a:lstStyle>
            <a:lvl1pPr>
              <a:defRPr sz="1300">
                <a:latin typeface="HelveticaNeueLT Std Bold" charset="0"/>
                <a:ea typeface="ヒラギノ角ゴ ProN W3" charset="-128"/>
                <a:cs typeface="ヒラギノ角ゴ ProN W3" charset="-128"/>
              </a:defRPr>
            </a:lvl1pPr>
          </a:lstStyle>
          <a:p>
            <a:pPr>
              <a:defRPr/>
            </a:pPr>
            <a:endParaRPr lang="en-US"/>
          </a:p>
        </p:txBody>
      </p:sp>
      <p:sp>
        <p:nvSpPr>
          <p:cNvPr id="3" name="Date Placeholder 2"/>
          <p:cNvSpPr>
            <a:spLocks noGrp="1"/>
          </p:cNvSpPr>
          <p:nvPr>
            <p:ph type="dt" idx="1"/>
          </p:nvPr>
        </p:nvSpPr>
        <p:spPr>
          <a:xfrm>
            <a:off x="4143587" y="1"/>
            <a:ext cx="3169920" cy="480060"/>
          </a:xfrm>
          <a:prstGeom prst="rect">
            <a:avLst/>
          </a:prstGeom>
        </p:spPr>
        <p:txBody>
          <a:bodyPr vert="horz" wrap="square" lIns="96648" tIns="48325" rIns="96648" bIns="48325" numCol="1" anchor="t" anchorCtr="0" compatLnSpc="1">
            <a:prstTxWarp prst="textNoShape">
              <a:avLst/>
            </a:prstTxWarp>
          </a:bodyPr>
          <a:lstStyle>
            <a:lvl1pPr algn="r">
              <a:defRPr sz="1300">
                <a:latin typeface="HelveticaNeueLT Std Bold" charset="0"/>
                <a:ea typeface="ヒラギノ角ゴ ProN W3" charset="-128"/>
                <a:cs typeface="ヒラギノ角ゴ ProN W3" charset="-128"/>
              </a:defRPr>
            </a:lvl1pPr>
          </a:lstStyle>
          <a:p>
            <a:pPr>
              <a:defRPr/>
            </a:pPr>
            <a:fld id="{1C567CE0-8756-4B40-A105-D7EE09A3D684}" type="datetime1">
              <a:rPr lang="en-US"/>
              <a:pPr>
                <a:defRPr/>
              </a:pPr>
              <a:t>7/18/2023</a:t>
            </a:fld>
            <a:endParaRPr lang="en-US"/>
          </a:p>
        </p:txBody>
      </p:sp>
      <p:sp>
        <p:nvSpPr>
          <p:cNvPr id="4" name="Slide Image Placeholder 3"/>
          <p:cNvSpPr>
            <a:spLocks noGrp="1" noRot="1" noChangeAspect="1"/>
          </p:cNvSpPr>
          <p:nvPr>
            <p:ph type="sldImg" idx="2"/>
          </p:nvPr>
        </p:nvSpPr>
        <p:spPr>
          <a:xfrm>
            <a:off x="-1143000" y="719138"/>
            <a:ext cx="9601200" cy="5400675"/>
          </a:xfrm>
          <a:prstGeom prst="rect">
            <a:avLst/>
          </a:prstGeom>
          <a:noFill/>
          <a:ln w="12700">
            <a:solidFill>
              <a:prstClr val="black"/>
            </a:solidFill>
          </a:ln>
        </p:spPr>
        <p:txBody>
          <a:bodyPr vert="horz" wrap="square" lIns="96648" tIns="48325" rIns="96648" bIns="48325"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0" y="6389134"/>
            <a:ext cx="7315200" cy="2570321"/>
          </a:xfrm>
          <a:prstGeom prst="rect">
            <a:avLst/>
          </a:prstGeom>
        </p:spPr>
        <p:txBody>
          <a:bodyPr vert="horz" wrap="square" lIns="96648" tIns="48325" rIns="96648" bIns="48325"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wrap="square" lIns="96648" tIns="48325" rIns="96648" bIns="48325" numCol="1" anchor="b" anchorCtr="0" compatLnSpc="1">
            <a:prstTxWarp prst="textNoShape">
              <a:avLst/>
            </a:prstTxWarp>
          </a:bodyPr>
          <a:lstStyle>
            <a:lvl1pPr>
              <a:defRPr sz="1300">
                <a:latin typeface="HelveticaNeueLT Std Bold" charset="0"/>
                <a:ea typeface="ヒラギノ角ゴ ProN W3" charset="-128"/>
                <a:cs typeface="ヒラギノ角ゴ ProN W3" charset="-128"/>
              </a:defRPr>
            </a:lvl1pPr>
          </a:lstStyle>
          <a:p>
            <a:pPr>
              <a:defRPr/>
            </a:pPr>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wrap="square" lIns="96648" tIns="48325" rIns="96648" bIns="48325" numCol="1" anchor="b" anchorCtr="0" compatLnSpc="1">
            <a:prstTxWarp prst="textNoShape">
              <a:avLst/>
            </a:prstTxWarp>
          </a:bodyPr>
          <a:lstStyle>
            <a:lvl1pPr algn="r">
              <a:defRPr sz="1300">
                <a:latin typeface="HelveticaNeueLT Std Bold" charset="0"/>
                <a:ea typeface="ヒラギノ角ゴ ProN W3" charset="-128"/>
                <a:cs typeface="ヒラギノ角ゴ ProN W3" charset="-128"/>
              </a:defRPr>
            </a:lvl1pPr>
          </a:lstStyle>
          <a:p>
            <a:pPr>
              <a:defRPr/>
            </a:pPr>
            <a:fld id="{C6758BB1-019F-9B47-97C4-741D120F95A5}" type="slidenum">
              <a:rPr lang="en-US"/>
              <a:pPr>
                <a:defRPr/>
              </a:pPr>
              <a:t>‹#›</a:t>
            </a:fld>
            <a:endParaRPr lang="en-US"/>
          </a:p>
        </p:txBody>
      </p:sp>
    </p:spTree>
    <p:extLst>
      <p:ext uri="{BB962C8B-B14F-4D97-AF65-F5344CB8AC3E}">
        <p14:creationId xmlns:p14="http://schemas.microsoft.com/office/powerpoint/2010/main" val="1983014668"/>
      </p:ext>
    </p:extLst>
  </p:cSld>
  <p:clrMap bg1="lt1" tx1="dk1" bg2="lt2" tx2="dk2" accent1="accent1" accent2="accent2" accent3="accent3" accent4="accent4" accent5="accent5" accent6="accent6" hlink="hlink" folHlink="folHlink"/>
  <p:hf hdr="0" ftr="0" dt="0"/>
  <p:notesStyle>
    <a:lvl1pPr algn="l" defTabSz="457108" rtl="0" eaLnBrk="0" fontAlgn="base" hangingPunct="0">
      <a:spcBef>
        <a:spcPct val="30000"/>
      </a:spcBef>
      <a:spcAft>
        <a:spcPct val="0"/>
      </a:spcAft>
      <a:defRPr sz="1300" kern="1200">
        <a:solidFill>
          <a:schemeClr val="tx1"/>
        </a:solidFill>
        <a:latin typeface="HelveticaNeueLT Std Bold"/>
        <a:ea typeface="ＭＳ Ｐゴシック" charset="-128"/>
        <a:cs typeface="ＭＳ Ｐゴシック" charset="-128"/>
      </a:defRPr>
    </a:lvl1pPr>
    <a:lvl2pPr marL="457108" algn="l" defTabSz="457108" rtl="0" eaLnBrk="0" fontAlgn="base" hangingPunct="0">
      <a:spcBef>
        <a:spcPct val="30000"/>
      </a:spcBef>
      <a:spcAft>
        <a:spcPct val="0"/>
      </a:spcAft>
      <a:defRPr sz="1300" kern="1200">
        <a:solidFill>
          <a:schemeClr val="tx1"/>
        </a:solidFill>
        <a:latin typeface="HelveticaNeueLT Std Bold"/>
        <a:ea typeface="ＭＳ Ｐゴシック" charset="-128"/>
        <a:cs typeface="+mn-cs"/>
      </a:defRPr>
    </a:lvl2pPr>
    <a:lvl3pPr marL="914218" algn="l" defTabSz="457108" rtl="0" eaLnBrk="0" fontAlgn="base" hangingPunct="0">
      <a:spcBef>
        <a:spcPct val="30000"/>
      </a:spcBef>
      <a:spcAft>
        <a:spcPct val="0"/>
      </a:spcAft>
      <a:defRPr sz="1300" kern="1200">
        <a:solidFill>
          <a:schemeClr val="tx1"/>
        </a:solidFill>
        <a:latin typeface="HelveticaNeueLT Std Bold"/>
        <a:ea typeface="ＭＳ Ｐゴシック" charset="-128"/>
        <a:cs typeface="+mn-cs"/>
      </a:defRPr>
    </a:lvl3pPr>
    <a:lvl4pPr marL="1371326" algn="l" defTabSz="457108" rtl="0" eaLnBrk="0" fontAlgn="base" hangingPunct="0">
      <a:spcBef>
        <a:spcPct val="30000"/>
      </a:spcBef>
      <a:spcAft>
        <a:spcPct val="0"/>
      </a:spcAft>
      <a:defRPr sz="1300" kern="1200">
        <a:solidFill>
          <a:schemeClr val="tx1"/>
        </a:solidFill>
        <a:latin typeface="HelveticaNeueLT Std Bold"/>
        <a:ea typeface="ＭＳ Ｐゴシック" charset="-128"/>
        <a:cs typeface="+mn-cs"/>
      </a:defRPr>
    </a:lvl4pPr>
    <a:lvl5pPr marL="1828436" algn="l" defTabSz="457108" rtl="0" eaLnBrk="0" fontAlgn="base" hangingPunct="0">
      <a:spcBef>
        <a:spcPct val="30000"/>
      </a:spcBef>
      <a:spcAft>
        <a:spcPct val="0"/>
      </a:spcAft>
      <a:defRPr sz="1300" kern="1200">
        <a:solidFill>
          <a:schemeClr val="tx1"/>
        </a:solidFill>
        <a:latin typeface="HelveticaNeueLT Std Bold"/>
        <a:ea typeface="ＭＳ Ｐゴシック" charset="-128"/>
        <a:cs typeface="+mn-cs"/>
      </a:defRPr>
    </a:lvl5pPr>
    <a:lvl6pPr marL="2285544" algn="l" defTabSz="457108" rtl="0" eaLnBrk="1" latinLnBrk="0" hangingPunct="1">
      <a:defRPr sz="1300" kern="1200">
        <a:solidFill>
          <a:schemeClr val="tx1"/>
        </a:solidFill>
        <a:latin typeface="+mn-lt"/>
        <a:ea typeface="+mn-ea"/>
        <a:cs typeface="+mn-cs"/>
      </a:defRPr>
    </a:lvl6pPr>
    <a:lvl7pPr marL="2742653" algn="l" defTabSz="457108" rtl="0" eaLnBrk="1" latinLnBrk="0" hangingPunct="1">
      <a:defRPr sz="1300" kern="1200">
        <a:solidFill>
          <a:schemeClr val="tx1"/>
        </a:solidFill>
        <a:latin typeface="+mn-lt"/>
        <a:ea typeface="+mn-ea"/>
        <a:cs typeface="+mn-cs"/>
      </a:defRPr>
    </a:lvl7pPr>
    <a:lvl8pPr marL="3199762" algn="l" defTabSz="457108" rtl="0" eaLnBrk="1" latinLnBrk="0" hangingPunct="1">
      <a:defRPr sz="1300" kern="1200">
        <a:solidFill>
          <a:schemeClr val="tx1"/>
        </a:solidFill>
        <a:latin typeface="+mn-lt"/>
        <a:ea typeface="+mn-ea"/>
        <a:cs typeface="+mn-cs"/>
      </a:defRPr>
    </a:lvl8pPr>
    <a:lvl9pPr marL="3656871" algn="l" defTabSz="457108"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2800"/>
              <a:t>Hello everyone.</a:t>
            </a:r>
          </a:p>
          <a:p>
            <a:r>
              <a:rPr lang="en-CA" sz="2800"/>
              <a:t>Our group will be presenting the topic of Direct Data-driven Predictive Control. Our outline …-&gt;</a:t>
            </a:r>
            <a:br>
              <a:rPr lang="en-CA" sz="2800"/>
            </a:br>
            <a:endParaRPr lang="en-CA" sz="2800"/>
          </a:p>
        </p:txBody>
      </p:sp>
      <p:sp>
        <p:nvSpPr>
          <p:cNvPr id="4" name="Slide Number Placeholder 3"/>
          <p:cNvSpPr>
            <a:spLocks noGrp="1"/>
          </p:cNvSpPr>
          <p:nvPr>
            <p:ph type="sldNum" sz="quarter" idx="10"/>
          </p:nvPr>
        </p:nvSpPr>
        <p:spPr/>
        <p:txBody>
          <a:bodyPr/>
          <a:lstStyle/>
          <a:p>
            <a:pPr>
              <a:defRPr/>
            </a:pPr>
            <a:fld id="{C6758BB1-019F-9B47-97C4-741D120F95A5}" type="slidenum">
              <a:rPr lang="en-US" smtClean="0"/>
              <a:pPr>
                <a:defRPr/>
              </a:pPr>
              <a:t>1</a:t>
            </a:fld>
            <a:endParaRPr lang="en-US"/>
          </a:p>
        </p:txBody>
      </p:sp>
    </p:spTree>
    <p:extLst>
      <p:ext uri="{BB962C8B-B14F-4D97-AF65-F5344CB8AC3E}">
        <p14:creationId xmlns:p14="http://schemas.microsoft.com/office/powerpoint/2010/main" val="3313868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ea typeface="ＭＳ Ｐゴシック"/>
              </a:rPr>
              <a:t>… which was developed by Willems. In this equation, u and y represent the input/output data of the system, and U and Y are the Hankel matrices of the time series data, which can be linearly combined by g to predict the next state. One common issue when dealing with data-driven methods is noisy data which usually leads to problems in control performance. The most common way to address this issue is by increasing the dataset size, leading to the errors created by the noise trend  to 0. We will now discuss linearization, the first approach found in the literature. -&gt;</a:t>
            </a:r>
            <a:endParaRPr lang="pt-PT">
              <a:ea typeface="ＭＳ Ｐゴシック"/>
            </a:endParaRPr>
          </a:p>
        </p:txBody>
      </p:sp>
      <p:sp>
        <p:nvSpPr>
          <p:cNvPr id="4" name="Slide Number Placeholder 3"/>
          <p:cNvSpPr>
            <a:spLocks noGrp="1"/>
          </p:cNvSpPr>
          <p:nvPr>
            <p:ph type="sldNum" sz="quarter" idx="5"/>
          </p:nvPr>
        </p:nvSpPr>
        <p:spPr/>
        <p:txBody>
          <a:bodyPr/>
          <a:lstStyle/>
          <a:p>
            <a:pPr>
              <a:defRPr/>
            </a:pPr>
            <a:fld id="{C6758BB1-019F-9B47-97C4-741D120F95A5}" type="slidenum">
              <a:rPr lang="en-US" smtClean="0"/>
              <a:pPr>
                <a:defRPr/>
              </a:pPr>
              <a:t>10</a:t>
            </a:fld>
            <a:endParaRPr lang="en-US"/>
          </a:p>
        </p:txBody>
      </p:sp>
    </p:spTree>
    <p:extLst>
      <p:ext uri="{BB962C8B-B14F-4D97-AF65-F5344CB8AC3E}">
        <p14:creationId xmlns:p14="http://schemas.microsoft.com/office/powerpoint/2010/main" val="905202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a:effectLst/>
                <a:latin typeface="Arial" panose="020B0604020202020204" pitchFamily="34" charset="0"/>
              </a:rPr>
              <a:t>Linearization is a common and popular method used in control theory, which consists using mathematical tools to simplify the control design of nonlinear complex systems. The first approach seen in the context of direct data-driven predictive control is feedback linearization. Feedback linearization focuses on transforming the nonlinear system into a linear one through state feedback and then using linear control techniques. In the literature, this approach is highly utilized in Singular Input Singular Output nonlinear systems. A common thread across papers focused on feedback linearization is that the direct data-driven methods showed significant performance improvement for highly complex systems and hard-to-model dynamics when compared to model-based approaches. The second approach … -&gt;</a:t>
            </a:r>
            <a:endParaRPr lang="pt-PT"/>
          </a:p>
        </p:txBody>
      </p:sp>
      <p:sp>
        <p:nvSpPr>
          <p:cNvPr id="4" name="Slide Number Placeholder 3"/>
          <p:cNvSpPr>
            <a:spLocks noGrp="1"/>
          </p:cNvSpPr>
          <p:nvPr>
            <p:ph type="sldNum" sz="quarter" idx="5"/>
          </p:nvPr>
        </p:nvSpPr>
        <p:spPr/>
        <p:txBody>
          <a:bodyPr/>
          <a:lstStyle/>
          <a:p>
            <a:pPr>
              <a:defRPr/>
            </a:pPr>
            <a:fld id="{C6758BB1-019F-9B47-97C4-741D120F95A5}" type="slidenum">
              <a:rPr lang="en-US" smtClean="0"/>
              <a:pPr>
                <a:defRPr/>
              </a:pPr>
              <a:t>11</a:t>
            </a:fld>
            <a:endParaRPr lang="en-US"/>
          </a:p>
        </p:txBody>
      </p:sp>
    </p:spTree>
    <p:extLst>
      <p:ext uri="{BB962C8B-B14F-4D97-AF65-F5344CB8AC3E}">
        <p14:creationId xmlns:p14="http://schemas.microsoft.com/office/powerpoint/2010/main" val="3069812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a:effectLst/>
                <a:latin typeface="Arial" panose="020B0604020202020204" pitchFamily="34" charset="0"/>
              </a:rPr>
              <a:t>… consists of using </a:t>
            </a:r>
            <a:r>
              <a:rPr lang="en-GB" b="0" i="0" err="1">
                <a:effectLst/>
                <a:latin typeface="Arial" panose="020B0604020202020204" pitchFamily="34" charset="0"/>
              </a:rPr>
              <a:t>Koopman</a:t>
            </a:r>
            <a:r>
              <a:rPr lang="en-GB" b="0" i="0">
                <a:effectLst/>
                <a:latin typeface="Arial" panose="020B0604020202020204" pitchFamily="34" charset="0"/>
              </a:rPr>
              <a:t> operators, whic allows for the linear representation of a nonlinear system in a high-dimensional function space. This method showed benefits in the design and analysis of the control system due to the significant simplification offered in the process. We will now review learning-based approaches. -&gt;</a:t>
            </a:r>
            <a:endParaRPr lang="pt-PT"/>
          </a:p>
        </p:txBody>
      </p:sp>
      <p:sp>
        <p:nvSpPr>
          <p:cNvPr id="4" name="Slide Number Placeholder 3"/>
          <p:cNvSpPr>
            <a:spLocks noGrp="1"/>
          </p:cNvSpPr>
          <p:nvPr>
            <p:ph type="sldNum" sz="quarter" idx="5"/>
          </p:nvPr>
        </p:nvSpPr>
        <p:spPr/>
        <p:txBody>
          <a:bodyPr/>
          <a:lstStyle/>
          <a:p>
            <a:pPr>
              <a:defRPr/>
            </a:pPr>
            <a:fld id="{C6758BB1-019F-9B47-97C4-741D120F95A5}" type="slidenum">
              <a:rPr lang="en-US" smtClean="0"/>
              <a:pPr>
                <a:defRPr/>
              </a:pPr>
              <a:t>12</a:t>
            </a:fld>
            <a:endParaRPr lang="en-US"/>
          </a:p>
        </p:txBody>
      </p:sp>
    </p:spTree>
    <p:extLst>
      <p:ext uri="{BB962C8B-B14F-4D97-AF65-F5344CB8AC3E}">
        <p14:creationId xmlns:p14="http://schemas.microsoft.com/office/powerpoint/2010/main" val="922478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a:t>Neural Networks allow the replacement of the traditional model description of a system by mimicking the system’s </a:t>
            </a:r>
            <a:r>
              <a:rPr lang="en-GB" err="1"/>
              <a:t>behavior</a:t>
            </a:r>
            <a:r>
              <a:rPr lang="en-GB"/>
              <a:t>.</a:t>
            </a:r>
          </a:p>
          <a:p>
            <a:endParaRPr lang="en-GB"/>
          </a:p>
          <a:p>
            <a:r>
              <a:rPr lang="en-GB"/>
              <a:t>The first approach seen in literature incorporating neural networks was for motion control without robot manipulation where a zeroing neural network is used to control motion only from data, only needing feedback on the end-effector’s position. </a:t>
            </a:r>
          </a:p>
          <a:p>
            <a:endParaRPr lang="en-GB"/>
          </a:p>
          <a:p>
            <a:r>
              <a:rPr lang="en-GB"/>
              <a:t>The second approach included robot-manipulation, by including an added task of grasping an object. To deal with this, videos of humans was used as data for the controller.</a:t>
            </a:r>
          </a:p>
          <a:p>
            <a:endParaRPr lang="en-GB"/>
          </a:p>
          <a:p>
            <a:r>
              <a:rPr lang="en-GB"/>
              <a:t>A third approach … -&gt;  </a:t>
            </a:r>
          </a:p>
        </p:txBody>
      </p:sp>
      <p:sp>
        <p:nvSpPr>
          <p:cNvPr id="4" name="Slide Number Placeholder 3"/>
          <p:cNvSpPr>
            <a:spLocks noGrp="1"/>
          </p:cNvSpPr>
          <p:nvPr>
            <p:ph type="sldNum" sz="quarter" idx="5"/>
          </p:nvPr>
        </p:nvSpPr>
        <p:spPr/>
        <p:txBody>
          <a:bodyPr/>
          <a:lstStyle/>
          <a:p>
            <a:pPr>
              <a:defRPr/>
            </a:pPr>
            <a:fld id="{C6758BB1-019F-9B47-97C4-741D120F95A5}" type="slidenum">
              <a:rPr lang="en-US" smtClean="0"/>
              <a:pPr>
                <a:defRPr/>
              </a:pPr>
              <a:t>13</a:t>
            </a:fld>
            <a:endParaRPr lang="en-US"/>
          </a:p>
        </p:txBody>
      </p:sp>
    </p:spTree>
    <p:extLst>
      <p:ext uri="{BB962C8B-B14F-4D97-AF65-F5344CB8AC3E}">
        <p14:creationId xmlns:p14="http://schemas.microsoft.com/office/powerpoint/2010/main" val="1293446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a:t>Neural Networks allow the replacement of the traditional model description of a system by mimicking the system’s </a:t>
            </a:r>
            <a:r>
              <a:rPr lang="en-GB" err="1"/>
              <a:t>behavior</a:t>
            </a:r>
            <a:r>
              <a:rPr lang="en-GB"/>
              <a:t>.</a:t>
            </a:r>
          </a:p>
          <a:p>
            <a:endParaRPr lang="en-GB"/>
          </a:p>
          <a:p>
            <a:r>
              <a:rPr lang="en-GB"/>
              <a:t>The first approach seen in literature incorporating neural networks was for motion control without robot manipulation where a zeroing neural network is used to control motion only from data, only needing feedback on the end-effector’s position. </a:t>
            </a:r>
          </a:p>
          <a:p>
            <a:endParaRPr lang="en-GB"/>
          </a:p>
          <a:p>
            <a:r>
              <a:rPr lang="en-GB"/>
              <a:t>The second approach included robot-manipulation, by including an added task of grasping an object. To deal with this, videos of humans was used as data for the controller.</a:t>
            </a:r>
          </a:p>
          <a:p>
            <a:endParaRPr lang="en-GB"/>
          </a:p>
          <a:p>
            <a:r>
              <a:rPr lang="en-GB"/>
              <a:t>A third approach … -&gt;  </a:t>
            </a:r>
          </a:p>
        </p:txBody>
      </p:sp>
      <p:sp>
        <p:nvSpPr>
          <p:cNvPr id="4" name="Slide Number Placeholder 3"/>
          <p:cNvSpPr>
            <a:spLocks noGrp="1"/>
          </p:cNvSpPr>
          <p:nvPr>
            <p:ph type="sldNum" sz="quarter" idx="5"/>
          </p:nvPr>
        </p:nvSpPr>
        <p:spPr/>
        <p:txBody>
          <a:bodyPr/>
          <a:lstStyle/>
          <a:p>
            <a:pPr>
              <a:defRPr/>
            </a:pPr>
            <a:fld id="{C6758BB1-019F-9B47-97C4-741D120F95A5}" type="slidenum">
              <a:rPr lang="en-US" smtClean="0"/>
              <a:pPr>
                <a:defRPr/>
              </a:pPr>
              <a:t>14</a:t>
            </a:fld>
            <a:endParaRPr lang="en-US"/>
          </a:p>
        </p:txBody>
      </p:sp>
    </p:spTree>
    <p:extLst>
      <p:ext uri="{BB962C8B-B14F-4D97-AF65-F5344CB8AC3E}">
        <p14:creationId xmlns:p14="http://schemas.microsoft.com/office/powerpoint/2010/main" val="1918257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a:t>Neural Networks allow the replacement of the traditional model description of a system by mimicking the system’s </a:t>
            </a:r>
            <a:r>
              <a:rPr lang="en-GB" err="1"/>
              <a:t>behavior</a:t>
            </a:r>
            <a:r>
              <a:rPr lang="en-GB"/>
              <a:t>.</a:t>
            </a:r>
          </a:p>
          <a:p>
            <a:endParaRPr lang="en-GB"/>
          </a:p>
          <a:p>
            <a:r>
              <a:rPr lang="en-GB"/>
              <a:t>The first approach seen in literature incorporating neural networks was for motion control without robot manipulation where a zeroing neural network is used to control motion only from data, only needing feedback on the end-effector’s position. </a:t>
            </a:r>
          </a:p>
          <a:p>
            <a:endParaRPr lang="en-GB"/>
          </a:p>
          <a:p>
            <a:r>
              <a:rPr lang="en-GB"/>
              <a:t>The second approach included robot-manipulation, by including an added task of grasping an object. To deal with this, videos of humans was used as data for the controller.</a:t>
            </a:r>
          </a:p>
          <a:p>
            <a:endParaRPr lang="en-GB"/>
          </a:p>
          <a:p>
            <a:r>
              <a:rPr lang="en-GB"/>
              <a:t>A third approach … -&gt;  </a:t>
            </a:r>
          </a:p>
        </p:txBody>
      </p:sp>
      <p:sp>
        <p:nvSpPr>
          <p:cNvPr id="4" name="Slide Number Placeholder 3"/>
          <p:cNvSpPr>
            <a:spLocks noGrp="1"/>
          </p:cNvSpPr>
          <p:nvPr>
            <p:ph type="sldNum" sz="quarter" idx="5"/>
          </p:nvPr>
        </p:nvSpPr>
        <p:spPr/>
        <p:txBody>
          <a:bodyPr/>
          <a:lstStyle/>
          <a:p>
            <a:pPr>
              <a:defRPr/>
            </a:pPr>
            <a:fld id="{C6758BB1-019F-9B47-97C4-741D120F95A5}" type="slidenum">
              <a:rPr lang="en-US" smtClean="0"/>
              <a:pPr>
                <a:defRPr/>
              </a:pPr>
              <a:t>15</a:t>
            </a:fld>
            <a:endParaRPr lang="en-US"/>
          </a:p>
        </p:txBody>
      </p:sp>
    </p:spTree>
    <p:extLst>
      <p:ext uri="{BB962C8B-B14F-4D97-AF65-F5344CB8AC3E}">
        <p14:creationId xmlns:p14="http://schemas.microsoft.com/office/powerpoint/2010/main" val="2307343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a:t>Neural Networks allow the replacement of the traditional model description of a system by mimicking the system’s </a:t>
            </a:r>
            <a:r>
              <a:rPr lang="en-GB" err="1"/>
              <a:t>behavior</a:t>
            </a:r>
            <a:r>
              <a:rPr lang="en-GB"/>
              <a:t>.</a:t>
            </a:r>
          </a:p>
          <a:p>
            <a:endParaRPr lang="en-GB"/>
          </a:p>
          <a:p>
            <a:r>
              <a:rPr lang="en-GB"/>
              <a:t>The first approach seen in literature incorporating neural networks was for motion control without robot manipulation where a zeroing neural network is used to control motion only from data, only needing feedback on the end-effector’s position. </a:t>
            </a:r>
          </a:p>
          <a:p>
            <a:endParaRPr lang="en-GB"/>
          </a:p>
          <a:p>
            <a:r>
              <a:rPr lang="en-GB"/>
              <a:t>The second approach included robot-manipulation, by including an added task of grasping an object. To deal with this, videos of humans was used as data for the controller.</a:t>
            </a:r>
          </a:p>
          <a:p>
            <a:endParaRPr lang="en-GB"/>
          </a:p>
          <a:p>
            <a:r>
              <a:rPr lang="en-GB"/>
              <a:t>A third approach … -&gt;  </a:t>
            </a:r>
          </a:p>
        </p:txBody>
      </p:sp>
      <p:sp>
        <p:nvSpPr>
          <p:cNvPr id="4" name="Slide Number Placeholder 3"/>
          <p:cNvSpPr>
            <a:spLocks noGrp="1"/>
          </p:cNvSpPr>
          <p:nvPr>
            <p:ph type="sldNum" sz="quarter" idx="5"/>
          </p:nvPr>
        </p:nvSpPr>
        <p:spPr/>
        <p:txBody>
          <a:bodyPr/>
          <a:lstStyle/>
          <a:p>
            <a:pPr>
              <a:defRPr/>
            </a:pPr>
            <a:fld id="{C6758BB1-019F-9B47-97C4-741D120F95A5}" type="slidenum">
              <a:rPr lang="en-US" smtClean="0"/>
              <a:pPr>
                <a:defRPr/>
              </a:pPr>
              <a:t>16</a:t>
            </a:fld>
            <a:endParaRPr lang="en-US"/>
          </a:p>
        </p:txBody>
      </p:sp>
    </p:spTree>
    <p:extLst>
      <p:ext uri="{BB962C8B-B14F-4D97-AF65-F5344CB8AC3E}">
        <p14:creationId xmlns:p14="http://schemas.microsoft.com/office/powerpoint/2010/main" val="4260762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a:t>Neural Networks allow the replacement of the traditional model description of a system by mimicking the system’s </a:t>
            </a:r>
            <a:r>
              <a:rPr lang="en-GB" err="1"/>
              <a:t>behavior</a:t>
            </a:r>
            <a:r>
              <a:rPr lang="en-GB"/>
              <a:t>.</a:t>
            </a:r>
          </a:p>
          <a:p>
            <a:endParaRPr lang="en-GB"/>
          </a:p>
          <a:p>
            <a:r>
              <a:rPr lang="en-GB"/>
              <a:t>The first approach seen in literature incorporating neural networks was for motion control without robot manipulation where a zeroing neural network is used to control motion only from data, only needing feedback on the end-effector’s position. </a:t>
            </a:r>
          </a:p>
          <a:p>
            <a:endParaRPr lang="en-GB"/>
          </a:p>
          <a:p>
            <a:r>
              <a:rPr lang="en-GB"/>
              <a:t>The second approach included robot-manipulation, by including an added task of grasping an object. To deal with this, videos of humans was used as data for the controller.</a:t>
            </a:r>
          </a:p>
          <a:p>
            <a:endParaRPr lang="en-GB"/>
          </a:p>
          <a:p>
            <a:r>
              <a:rPr lang="en-GB"/>
              <a:t>A third approach … -&gt;  </a:t>
            </a:r>
          </a:p>
        </p:txBody>
      </p:sp>
      <p:sp>
        <p:nvSpPr>
          <p:cNvPr id="4" name="Slide Number Placeholder 3"/>
          <p:cNvSpPr>
            <a:spLocks noGrp="1"/>
          </p:cNvSpPr>
          <p:nvPr>
            <p:ph type="sldNum" sz="quarter" idx="5"/>
          </p:nvPr>
        </p:nvSpPr>
        <p:spPr/>
        <p:txBody>
          <a:bodyPr/>
          <a:lstStyle/>
          <a:p>
            <a:pPr>
              <a:defRPr/>
            </a:pPr>
            <a:fld id="{C6758BB1-019F-9B47-97C4-741D120F95A5}" type="slidenum">
              <a:rPr lang="en-US" smtClean="0"/>
              <a:pPr>
                <a:defRPr/>
              </a:pPr>
              <a:t>17</a:t>
            </a:fld>
            <a:endParaRPr lang="en-US"/>
          </a:p>
        </p:txBody>
      </p:sp>
    </p:spTree>
    <p:extLst>
      <p:ext uri="{BB962C8B-B14F-4D97-AF65-F5344CB8AC3E}">
        <p14:creationId xmlns:p14="http://schemas.microsoft.com/office/powerpoint/2010/main" val="2523091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a:t>Neural Networks allow the replacement of the traditional model description of a system by mimicking the system’s </a:t>
            </a:r>
            <a:r>
              <a:rPr lang="en-GB" err="1"/>
              <a:t>behavior</a:t>
            </a:r>
            <a:r>
              <a:rPr lang="en-GB"/>
              <a:t>.</a:t>
            </a:r>
          </a:p>
          <a:p>
            <a:endParaRPr lang="en-GB"/>
          </a:p>
          <a:p>
            <a:r>
              <a:rPr lang="en-GB"/>
              <a:t>The first approach seen in literature incorporating neural networks was for motion control without robot manipulation where a zeroing neural network is used to control motion only from data, only needing feedback on the end-effector’s position. </a:t>
            </a:r>
          </a:p>
          <a:p>
            <a:endParaRPr lang="en-GB"/>
          </a:p>
          <a:p>
            <a:r>
              <a:rPr lang="en-GB"/>
              <a:t>The second approach included robot-manipulation, by including an added task of grasping an object. To deal with this, videos of humans was used as data for the controller.</a:t>
            </a:r>
          </a:p>
          <a:p>
            <a:endParaRPr lang="en-GB"/>
          </a:p>
          <a:p>
            <a:r>
              <a:rPr lang="en-GB"/>
              <a:t>A third approach … -&gt;  </a:t>
            </a:r>
          </a:p>
        </p:txBody>
      </p:sp>
      <p:sp>
        <p:nvSpPr>
          <p:cNvPr id="4" name="Slide Number Placeholder 3"/>
          <p:cNvSpPr>
            <a:spLocks noGrp="1"/>
          </p:cNvSpPr>
          <p:nvPr>
            <p:ph type="sldNum" sz="quarter" idx="5"/>
          </p:nvPr>
        </p:nvSpPr>
        <p:spPr/>
        <p:txBody>
          <a:bodyPr/>
          <a:lstStyle/>
          <a:p>
            <a:pPr>
              <a:defRPr/>
            </a:pPr>
            <a:fld id="{C6758BB1-019F-9B47-97C4-741D120F95A5}" type="slidenum">
              <a:rPr lang="en-US" smtClean="0"/>
              <a:pPr>
                <a:defRPr/>
              </a:pPr>
              <a:t>18</a:t>
            </a:fld>
            <a:endParaRPr lang="en-US"/>
          </a:p>
        </p:txBody>
      </p:sp>
    </p:spTree>
    <p:extLst>
      <p:ext uri="{BB962C8B-B14F-4D97-AF65-F5344CB8AC3E}">
        <p14:creationId xmlns:p14="http://schemas.microsoft.com/office/powerpoint/2010/main" val="1295313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was done for walking assistance control, where data-driven reinforcement learning was used since the controller needs to adapt to different patients with different individual disturbances. To deal with this, an online adaptation technique was implemented through an actor-critic neural network which consists of the actor-network, which approximates the controller, and the critic network, which estimates the online parameters for a proportional integral algorithm. This is a direct data-driven predictive control approach since the neural network weights are updated during control. </a:t>
            </a:r>
            <a:r>
              <a:rPr lang="en-GB" b="0" i="0">
                <a:effectLst/>
                <a:latin typeface="Arial" panose="020B0604020202020204" pitchFamily="34" charset="0"/>
              </a:rPr>
              <a:t>We will now review how persistent excitation is dealt with in the literature. -&gt;</a:t>
            </a:r>
            <a:endParaRPr lang="en-GB"/>
          </a:p>
        </p:txBody>
      </p:sp>
      <p:sp>
        <p:nvSpPr>
          <p:cNvPr id="4" name="Slide Number Placeholder 3"/>
          <p:cNvSpPr>
            <a:spLocks noGrp="1"/>
          </p:cNvSpPr>
          <p:nvPr>
            <p:ph type="sldNum" sz="quarter" idx="5"/>
          </p:nvPr>
        </p:nvSpPr>
        <p:spPr/>
        <p:txBody>
          <a:bodyPr/>
          <a:lstStyle/>
          <a:p>
            <a:pPr>
              <a:defRPr/>
            </a:pPr>
            <a:fld id="{C6758BB1-019F-9B47-97C4-741D120F95A5}" type="slidenum">
              <a:rPr lang="en-US" smtClean="0"/>
              <a:pPr>
                <a:defRPr/>
              </a:pPr>
              <a:t>19</a:t>
            </a:fld>
            <a:endParaRPr lang="en-US"/>
          </a:p>
        </p:txBody>
      </p:sp>
    </p:spTree>
    <p:extLst>
      <p:ext uri="{BB962C8B-B14F-4D97-AF65-F5344CB8AC3E}">
        <p14:creationId xmlns:p14="http://schemas.microsoft.com/office/powerpoint/2010/main" val="1010387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follows the structure of our review paper, starting with and introduction of the motivation and problem statement, followed by a background in the theory of the topic, and finally, a presentation of the approaches and results of the literature. The motivation … -&gt;</a:t>
            </a:r>
            <a:endParaRPr lang="pt-PT"/>
          </a:p>
        </p:txBody>
      </p:sp>
      <p:sp>
        <p:nvSpPr>
          <p:cNvPr id="4" name="Slide Number Placeholder 3"/>
          <p:cNvSpPr>
            <a:spLocks noGrp="1"/>
          </p:cNvSpPr>
          <p:nvPr>
            <p:ph type="sldNum" sz="quarter" idx="5"/>
          </p:nvPr>
        </p:nvSpPr>
        <p:spPr/>
        <p:txBody>
          <a:bodyPr/>
          <a:lstStyle/>
          <a:p>
            <a:pPr>
              <a:defRPr/>
            </a:pPr>
            <a:fld id="{C6758BB1-019F-9B47-97C4-741D120F95A5}" type="slidenum">
              <a:rPr lang="en-US" smtClean="0"/>
              <a:pPr>
                <a:defRPr/>
              </a:pPr>
              <a:t>2</a:t>
            </a:fld>
            <a:endParaRPr lang="en-US"/>
          </a:p>
        </p:txBody>
      </p:sp>
    </p:spTree>
    <p:extLst>
      <p:ext uri="{BB962C8B-B14F-4D97-AF65-F5344CB8AC3E}">
        <p14:creationId xmlns:p14="http://schemas.microsoft.com/office/powerpoint/2010/main" val="2159649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ea typeface="ＭＳ Ｐゴシック"/>
              </a:rPr>
              <a:t>…In the background, we have discussed the importance of persistent excitation, which is needed to replace models. </a:t>
            </a:r>
            <a:r>
              <a:rPr lang="en-GB" err="1">
                <a:ea typeface="ＭＳ Ｐゴシック"/>
              </a:rPr>
              <a:t>accroding</a:t>
            </a:r>
            <a:r>
              <a:rPr lang="en-GB">
                <a:ea typeface="ＭＳ Ｐゴシック"/>
              </a:rPr>
              <a:t> to the equation before we should make sure persistent </a:t>
            </a:r>
            <a:r>
              <a:rPr lang="en-GB" err="1">
                <a:ea typeface="ＭＳ Ｐゴシック"/>
              </a:rPr>
              <a:t>exictation</a:t>
            </a:r>
            <a:r>
              <a:rPr lang="en-GB">
                <a:ea typeface="ＭＳ Ｐゴシック"/>
              </a:rPr>
              <a:t>, in another word, the full rank of the input matrix so that we can calculate the g by the inverse matrix.</a:t>
            </a:r>
          </a:p>
        </p:txBody>
      </p:sp>
      <p:sp>
        <p:nvSpPr>
          <p:cNvPr id="4" name="Slide Number Placeholder 3"/>
          <p:cNvSpPr>
            <a:spLocks noGrp="1"/>
          </p:cNvSpPr>
          <p:nvPr>
            <p:ph type="sldNum" sz="quarter" idx="5"/>
          </p:nvPr>
        </p:nvSpPr>
        <p:spPr/>
        <p:txBody>
          <a:bodyPr/>
          <a:lstStyle/>
          <a:p>
            <a:pPr>
              <a:defRPr/>
            </a:pPr>
            <a:fld id="{C6758BB1-019F-9B47-97C4-741D120F95A5}" type="slidenum">
              <a:rPr lang="en-US" smtClean="0"/>
              <a:pPr>
                <a:defRPr/>
              </a:pPr>
              <a:t>20</a:t>
            </a:fld>
            <a:endParaRPr lang="en-US"/>
          </a:p>
        </p:txBody>
      </p:sp>
    </p:spTree>
    <p:extLst>
      <p:ext uri="{BB962C8B-B14F-4D97-AF65-F5344CB8AC3E}">
        <p14:creationId xmlns:p14="http://schemas.microsoft.com/office/powerpoint/2010/main" val="2090346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GB">
                <a:ea typeface="ＭＳ Ｐゴシック"/>
              </a:rPr>
              <a:t>And here are two methods used to solve the problem when persistent excitation is lack. One way is to inject the noise to </a:t>
            </a:r>
            <a:r>
              <a:rPr lang="en-GB" err="1">
                <a:ea typeface="ＭＳ Ｐゴシック"/>
              </a:rPr>
              <a:t>gurarante</a:t>
            </a:r>
            <a:r>
              <a:rPr lang="en-GB">
                <a:ea typeface="ＭＳ Ｐゴシック"/>
              </a:rPr>
              <a:t> the excitation of all input matrix. However it may lead to degrade control performance due to the noise. An </a:t>
            </a:r>
            <a:r>
              <a:rPr lang="en-GB" err="1">
                <a:ea typeface="ＭＳ Ｐゴシック"/>
              </a:rPr>
              <a:t>onther</a:t>
            </a:r>
            <a:r>
              <a:rPr lang="en-GB">
                <a:ea typeface="ＭＳ Ｐゴシック"/>
              </a:rPr>
              <a:t> way was mentioned by the scholars in tum. They try to filter the input data without persistent excitation firstly and use the pervious data to replace the them in the update. However the input data are </a:t>
            </a:r>
            <a:r>
              <a:rPr lang="en-GB" err="1">
                <a:ea typeface="ＭＳ Ｐゴシック"/>
              </a:rPr>
              <a:t>pullated</a:t>
            </a:r>
            <a:r>
              <a:rPr lang="en-GB">
                <a:ea typeface="ＭＳ Ｐゴシック"/>
              </a:rPr>
              <a:t> by the measurement noise which make finding the target input data more difficult. So they use  Singular Value Decomposition method and select </a:t>
            </a:r>
            <a:r>
              <a:rPr lang="en-GB" err="1">
                <a:ea typeface="ＭＳ Ｐゴシック"/>
              </a:rPr>
              <a:t>approprate</a:t>
            </a:r>
            <a:r>
              <a:rPr lang="en-GB">
                <a:ea typeface="ＭＳ Ｐゴシック"/>
              </a:rPr>
              <a:t> </a:t>
            </a:r>
            <a:r>
              <a:rPr lang="en-GB" err="1">
                <a:ea typeface="ＭＳ Ｐゴシック"/>
              </a:rPr>
              <a:t>threshods</a:t>
            </a:r>
            <a:r>
              <a:rPr lang="en-GB">
                <a:ea typeface="ＭＳ Ｐゴシック"/>
              </a:rPr>
              <a:t> to find them. And finial the performance of the direct data-driven control improved a lot. </a:t>
            </a:r>
            <a:endParaRPr lang="en-GB" b="0" i="0">
              <a:effectLst/>
              <a:latin typeface="Arial"/>
              <a:ea typeface="ＭＳ Ｐゴシック"/>
              <a:cs typeface="Arial"/>
            </a:endParaRPr>
          </a:p>
          <a:p>
            <a:r>
              <a:rPr lang="en-GB" b="0" i="0">
                <a:effectLst/>
                <a:latin typeface="Arial"/>
                <a:ea typeface="ＭＳ Ｐゴシック"/>
                <a:cs typeface="Arial"/>
              </a:rPr>
              <a:t> -&gt;</a:t>
            </a:r>
            <a:endParaRPr lang="pt-PT">
              <a:latin typeface="Arial"/>
              <a:ea typeface="ＭＳ Ｐゴシック"/>
              <a:cs typeface="Arial"/>
            </a:endParaRPr>
          </a:p>
          <a:p>
            <a:endParaRPr lang="pt-PT"/>
          </a:p>
        </p:txBody>
      </p:sp>
      <p:sp>
        <p:nvSpPr>
          <p:cNvPr id="4" name="Marcador de Posição do Número do Diapositivo 3"/>
          <p:cNvSpPr>
            <a:spLocks noGrp="1"/>
          </p:cNvSpPr>
          <p:nvPr>
            <p:ph type="sldNum" sz="quarter" idx="5"/>
          </p:nvPr>
        </p:nvSpPr>
        <p:spPr/>
        <p:txBody>
          <a:bodyPr/>
          <a:lstStyle/>
          <a:p>
            <a:pPr>
              <a:defRPr/>
            </a:pPr>
            <a:fld id="{C6758BB1-019F-9B47-97C4-741D120F95A5}" type="slidenum">
              <a:rPr lang="en-US" smtClean="0"/>
              <a:pPr>
                <a:defRPr/>
              </a:pPr>
              <a:t>21</a:t>
            </a:fld>
            <a:endParaRPr lang="en-US"/>
          </a:p>
        </p:txBody>
      </p:sp>
    </p:spTree>
    <p:extLst>
      <p:ext uri="{BB962C8B-B14F-4D97-AF65-F5344CB8AC3E}">
        <p14:creationId xmlns:p14="http://schemas.microsoft.com/office/powerpoint/2010/main" val="4272713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We will now review the implementations and results of the approaches </a:t>
            </a:r>
            <a:r>
              <a:rPr lang="en-GB" b="0" i="0">
                <a:effectLst/>
                <a:latin typeface="Arial" panose="020B0604020202020204" pitchFamily="34" charset="0"/>
              </a:rPr>
              <a:t>mentioned so far. We considered two types of results, simulation, and practical implementation. We start with the results of the … -&gt;</a:t>
            </a:r>
            <a:endParaRPr lang="pt-PT"/>
          </a:p>
        </p:txBody>
      </p:sp>
      <p:sp>
        <p:nvSpPr>
          <p:cNvPr id="4" name="Slide Number Placeholder 3"/>
          <p:cNvSpPr>
            <a:spLocks noGrp="1"/>
          </p:cNvSpPr>
          <p:nvPr>
            <p:ph type="sldNum" sz="quarter" idx="5"/>
          </p:nvPr>
        </p:nvSpPr>
        <p:spPr/>
        <p:txBody>
          <a:bodyPr/>
          <a:lstStyle/>
          <a:p>
            <a:pPr>
              <a:defRPr/>
            </a:pPr>
            <a:fld id="{C6758BB1-019F-9B47-97C4-741D120F95A5}" type="slidenum">
              <a:rPr lang="en-US" smtClean="0"/>
              <a:pPr>
                <a:defRPr/>
              </a:pPr>
              <a:t>22</a:t>
            </a:fld>
            <a:endParaRPr lang="en-US"/>
          </a:p>
        </p:txBody>
      </p:sp>
    </p:spTree>
    <p:extLst>
      <p:ext uri="{BB962C8B-B14F-4D97-AF65-F5344CB8AC3E}">
        <p14:creationId xmlns:p14="http://schemas.microsoft.com/office/powerpoint/2010/main" val="356416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GB"/>
              <a:t>… linearization approach.  </a:t>
            </a:r>
          </a:p>
          <a:p>
            <a:endParaRPr lang="en-GB"/>
          </a:p>
          <a:p>
            <a:r>
              <a:rPr lang="en-GB"/>
              <a:t>In one simulation, a robust control invariant set for a double integrator system is studied for both a direct data-driven predictive control and a model-based control, and it is concluded that the RCI is more extensive for the direct data-driven method.</a:t>
            </a:r>
          </a:p>
          <a:p>
            <a:endParaRPr lang="en-GB"/>
          </a:p>
          <a:p>
            <a:r>
              <a:rPr lang="en-GB"/>
              <a:t>A second simulation focused on a Hammerstein model using the L2 norm and showed excellent control performance, although it was assumed a system with no noise.</a:t>
            </a:r>
          </a:p>
          <a:p>
            <a:endParaRPr lang="en-GB"/>
          </a:p>
          <a:p>
            <a:r>
              <a:rPr lang="en-GB"/>
              <a:t>Similarly, the direct data-driven predictive control showed better control performance for a non-minimum phase system than the model-based approaches.</a:t>
            </a:r>
          </a:p>
          <a:p>
            <a:endParaRPr lang="de-DE" sz="1400" kern="0">
              <a:solidFill>
                <a:srgbClr val="58585A"/>
              </a:solidFill>
              <a:latin typeface="Calibri Light" panose="020F0302020204030204" pitchFamily="34" charset="0"/>
              <a:cs typeface="Calibri Light" panose="020F0302020204030204" pitchFamily="34" charset="0"/>
            </a:endParaRPr>
          </a:p>
          <a:p>
            <a:pPr marL="0" marR="0" lvl="0" indent="0" algn="l" defTabSz="457108" rtl="0" eaLnBrk="0" fontAlgn="base" latinLnBrk="0" hangingPunct="0">
              <a:lnSpc>
                <a:spcPct val="100000"/>
              </a:lnSpc>
              <a:spcBef>
                <a:spcPct val="30000"/>
              </a:spcBef>
              <a:spcAft>
                <a:spcPct val="0"/>
              </a:spcAft>
              <a:buClrTx/>
              <a:buSzTx/>
              <a:buFontTx/>
              <a:buNone/>
              <a:tabLst/>
              <a:defRPr/>
            </a:pPr>
            <a:r>
              <a:rPr lang="de-DE" sz="1400" kern="0" err="1">
                <a:solidFill>
                  <a:srgbClr val="58585A"/>
                </a:solidFill>
                <a:latin typeface="Calibri Light" panose="020F0302020204030204" pitchFamily="34" charset="0"/>
                <a:cs typeface="Calibri Light" panose="020F0302020204030204" pitchFamily="34" charset="0"/>
              </a:rPr>
              <a:t>Another</a:t>
            </a:r>
            <a:r>
              <a:rPr lang="de-DE" sz="1400" kern="0">
                <a:solidFill>
                  <a:srgbClr val="58585A"/>
                </a:solidFill>
                <a:latin typeface="Calibri Light" panose="020F0302020204030204" pitchFamily="34" charset="0"/>
                <a:cs typeface="Calibri Light" panose="020F0302020204030204" pitchFamily="34" charset="0"/>
              </a:rPr>
              <a:t> … -&gt;</a:t>
            </a:r>
          </a:p>
          <a:p>
            <a:endParaRPr lang="en-GB"/>
          </a:p>
          <a:p>
            <a:endParaRPr lang="pt-PT"/>
          </a:p>
        </p:txBody>
      </p:sp>
      <p:sp>
        <p:nvSpPr>
          <p:cNvPr id="4" name="Slide Number Placeholder 3"/>
          <p:cNvSpPr>
            <a:spLocks noGrp="1"/>
          </p:cNvSpPr>
          <p:nvPr>
            <p:ph type="sldNum" sz="quarter" idx="5"/>
          </p:nvPr>
        </p:nvSpPr>
        <p:spPr/>
        <p:txBody>
          <a:bodyPr/>
          <a:lstStyle/>
          <a:p>
            <a:pPr>
              <a:defRPr/>
            </a:pPr>
            <a:fld id="{C6758BB1-019F-9B47-97C4-741D120F95A5}" type="slidenum">
              <a:rPr lang="en-US" smtClean="0"/>
              <a:pPr>
                <a:defRPr/>
              </a:pPr>
              <a:t>23</a:t>
            </a:fld>
            <a:endParaRPr lang="en-US"/>
          </a:p>
        </p:txBody>
      </p:sp>
    </p:spTree>
    <p:extLst>
      <p:ext uri="{BB962C8B-B14F-4D97-AF65-F5344CB8AC3E}">
        <p14:creationId xmlns:p14="http://schemas.microsoft.com/office/powerpoint/2010/main" val="3999786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GB"/>
              <a:t>… comparison of controllers was made for an unbalanced disk state-feedback controller, and it was shown that the direct data-driven controller could successfully control the system while the linear time-invariant controller diverged. </a:t>
            </a:r>
          </a:p>
          <a:p>
            <a:endParaRPr lang="en-GB"/>
          </a:p>
          <a:p>
            <a:r>
              <a:rPr lang="en-GB"/>
              <a:t>Another paper simulated a snake robot with a complex nonlinear system and proved that the direct data-driven controller is easier to design for better performance than the model-based methods.</a:t>
            </a:r>
          </a:p>
          <a:p>
            <a:endParaRPr lang="en-GB"/>
          </a:p>
          <a:p>
            <a:r>
              <a:rPr lang="en-GB"/>
              <a:t>An inverted pendulum simulation was used to show that the noise cannot be too high in the data, or the system becomes uncontrollable.</a:t>
            </a:r>
          </a:p>
          <a:p>
            <a:endParaRPr lang="en-GB"/>
          </a:p>
          <a:p>
            <a:r>
              <a:rPr lang="en-GB"/>
              <a:t>The only relevant practical implementation focused on linearization was for linear motor control, where real-time effective control was achieved with better performance than model-based controllers. We will now review the results of the learning-based approaches.  -&gt;</a:t>
            </a:r>
            <a:endParaRPr lang="pt-PT"/>
          </a:p>
        </p:txBody>
      </p:sp>
      <p:sp>
        <p:nvSpPr>
          <p:cNvPr id="4" name="Slide Number Placeholder 3"/>
          <p:cNvSpPr>
            <a:spLocks noGrp="1"/>
          </p:cNvSpPr>
          <p:nvPr>
            <p:ph type="sldNum" sz="quarter" idx="5"/>
          </p:nvPr>
        </p:nvSpPr>
        <p:spPr/>
        <p:txBody>
          <a:bodyPr/>
          <a:lstStyle/>
          <a:p>
            <a:pPr>
              <a:defRPr/>
            </a:pPr>
            <a:fld id="{C6758BB1-019F-9B47-97C4-741D120F95A5}" type="slidenum">
              <a:rPr lang="en-US" smtClean="0"/>
              <a:pPr>
                <a:defRPr/>
              </a:pPr>
              <a:t>24</a:t>
            </a:fld>
            <a:endParaRPr lang="en-US"/>
          </a:p>
        </p:txBody>
      </p:sp>
    </p:spTree>
    <p:extLst>
      <p:ext uri="{BB962C8B-B14F-4D97-AF65-F5344CB8AC3E}">
        <p14:creationId xmlns:p14="http://schemas.microsoft.com/office/powerpoint/2010/main" val="14968880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GB"/>
              <a:t> </a:t>
            </a:r>
          </a:p>
          <a:p>
            <a:endParaRPr lang="en-GB"/>
          </a:p>
          <a:p>
            <a:r>
              <a:rPr lang="en-GB"/>
              <a:t>Both a simulation and a practical implementation were achieved for the three approaches. Motion control was implemented for continuum robots to track a circular path and could certify the use of data-driven motion control algorithms for real-world problems in robotics.</a:t>
            </a:r>
          </a:p>
          <a:p>
            <a:endParaRPr lang="en-GB"/>
          </a:p>
          <a:p>
            <a:r>
              <a:rPr lang="en-GB"/>
              <a:t>The second result was using a soft robotic hand to do autonomous grasping, where a neural network is used as a classifier (trained with human videos) to help the data-driven controller grasp items on a table.</a:t>
            </a:r>
          </a:p>
          <a:p>
            <a:endParaRPr lang="en-GB"/>
          </a:p>
          <a:p>
            <a:r>
              <a:rPr lang="en-GB"/>
              <a:t>The last result for the approach of walking assistance control was of a lower limb exoskeleton for hemiplegic patients. The simulation showed convergence in 6 seconds of learning with good tracking performance. The practical experiment showed convergence after 15 seconds showing the success of the direct data-driven predictive control learning-based approach.</a:t>
            </a:r>
          </a:p>
          <a:p>
            <a:endParaRPr lang="en-GB"/>
          </a:p>
          <a:p>
            <a:r>
              <a:rPr lang="en-GB"/>
              <a:t>We will now review the results of the excitation problem </a:t>
            </a:r>
          </a:p>
          <a:p>
            <a:endParaRPr lang="en-GB"/>
          </a:p>
          <a:p>
            <a:r>
              <a:rPr lang="en-GB"/>
              <a:t>-&gt;</a:t>
            </a:r>
            <a:endParaRPr lang="pt-PT"/>
          </a:p>
        </p:txBody>
      </p:sp>
      <p:sp>
        <p:nvSpPr>
          <p:cNvPr id="4" name="Slide Number Placeholder 3"/>
          <p:cNvSpPr>
            <a:spLocks noGrp="1"/>
          </p:cNvSpPr>
          <p:nvPr>
            <p:ph type="sldNum" sz="quarter" idx="5"/>
          </p:nvPr>
        </p:nvSpPr>
        <p:spPr/>
        <p:txBody>
          <a:bodyPr/>
          <a:lstStyle/>
          <a:p>
            <a:pPr>
              <a:defRPr/>
            </a:pPr>
            <a:fld id="{C6758BB1-019F-9B47-97C4-741D120F95A5}" type="slidenum">
              <a:rPr lang="en-US" smtClean="0"/>
              <a:pPr>
                <a:defRPr/>
              </a:pPr>
              <a:t>25</a:t>
            </a:fld>
            <a:endParaRPr lang="en-US"/>
          </a:p>
        </p:txBody>
      </p:sp>
    </p:spTree>
    <p:extLst>
      <p:ext uri="{BB962C8B-B14F-4D97-AF65-F5344CB8AC3E}">
        <p14:creationId xmlns:p14="http://schemas.microsoft.com/office/powerpoint/2010/main" val="37940368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GB"/>
              <a:t> </a:t>
            </a:r>
          </a:p>
          <a:p>
            <a:endParaRPr lang="en-GB"/>
          </a:p>
          <a:p>
            <a:r>
              <a:rPr lang="en-GB"/>
              <a:t>Both a simulation and a practical implementation were achieved for the three approaches. Motion control was implemented for continuum robots to track a circular path and could certify the use of data-driven motion control algorithms for real-world problems in robotics.</a:t>
            </a:r>
          </a:p>
          <a:p>
            <a:endParaRPr lang="en-GB"/>
          </a:p>
          <a:p>
            <a:r>
              <a:rPr lang="en-GB"/>
              <a:t>The second result was using a soft robotic hand to do autonomous grasping, where a neural network is used as a classifier (trained with human videos) to help the data-driven controller grasp items on a table.</a:t>
            </a:r>
          </a:p>
          <a:p>
            <a:endParaRPr lang="en-GB"/>
          </a:p>
          <a:p>
            <a:r>
              <a:rPr lang="en-GB"/>
              <a:t>The last result for the approach of walking assistance control was of a lower limb exoskeleton for hemiplegic patients. The simulation showed convergence in 6 seconds of learning with good tracking performance. The practical experiment showed convergence after 15 seconds showing the success of the direct data-driven predictive control learning-based approach.</a:t>
            </a:r>
          </a:p>
          <a:p>
            <a:endParaRPr lang="en-GB"/>
          </a:p>
          <a:p>
            <a:r>
              <a:rPr lang="en-GB"/>
              <a:t>We will now review the results of the excitation problem </a:t>
            </a:r>
          </a:p>
          <a:p>
            <a:endParaRPr lang="en-GB"/>
          </a:p>
          <a:p>
            <a:r>
              <a:rPr lang="en-GB"/>
              <a:t>-&gt;</a:t>
            </a:r>
            <a:endParaRPr lang="pt-PT"/>
          </a:p>
        </p:txBody>
      </p:sp>
      <p:sp>
        <p:nvSpPr>
          <p:cNvPr id="4" name="Slide Number Placeholder 3"/>
          <p:cNvSpPr>
            <a:spLocks noGrp="1"/>
          </p:cNvSpPr>
          <p:nvPr>
            <p:ph type="sldNum" sz="quarter" idx="5"/>
          </p:nvPr>
        </p:nvSpPr>
        <p:spPr/>
        <p:txBody>
          <a:bodyPr/>
          <a:lstStyle/>
          <a:p>
            <a:pPr>
              <a:defRPr/>
            </a:pPr>
            <a:fld id="{C6758BB1-019F-9B47-97C4-741D120F95A5}" type="slidenum">
              <a:rPr lang="en-US" smtClean="0"/>
              <a:pPr>
                <a:defRPr/>
              </a:pPr>
              <a:t>26</a:t>
            </a:fld>
            <a:endParaRPr lang="en-US"/>
          </a:p>
        </p:txBody>
      </p:sp>
    </p:spTree>
    <p:extLst>
      <p:ext uri="{BB962C8B-B14F-4D97-AF65-F5344CB8AC3E}">
        <p14:creationId xmlns:p14="http://schemas.microsoft.com/office/powerpoint/2010/main" val="4014180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GB"/>
          </a:p>
          <a:p>
            <a:endParaRPr lang="en-GB"/>
          </a:p>
          <a:p>
            <a:r>
              <a:rPr lang="en-GB">
                <a:ea typeface="ＭＳ Ｐゴシック"/>
              </a:rPr>
              <a:t>In the first simulation, the importance of persistence excitation was studied through numerical analysis simulations on three controllers, where it was concluded that the higher the persistency of excitation, the better the data-driven control performance.</a:t>
            </a:r>
          </a:p>
          <a:p>
            <a:endParaRPr lang="en-GB"/>
          </a:p>
          <a:p>
            <a:r>
              <a:rPr lang="en-GB">
                <a:ea typeface="ＭＳ Ｐゴシック"/>
              </a:rPr>
              <a:t>And in second simulation, a numerical analysis was made To deal with noise by using the singular value decomposition method to process the input and decide whether or not to update the data.  And the final results show that replacing the data which is not persistent excited with the pervious excited data improve the whole performance a lot.</a:t>
            </a:r>
            <a:endParaRPr lang="en-GB"/>
          </a:p>
          <a:p>
            <a:endParaRPr lang="en-GB"/>
          </a:p>
          <a:p>
            <a:r>
              <a:rPr lang="en-GB">
                <a:ea typeface="ＭＳ Ｐゴシック"/>
              </a:rPr>
              <a:t>-&gt;</a:t>
            </a:r>
            <a:endParaRPr lang="pt-PT">
              <a:ea typeface="ＭＳ Ｐゴシック"/>
            </a:endParaRPr>
          </a:p>
        </p:txBody>
      </p:sp>
      <p:sp>
        <p:nvSpPr>
          <p:cNvPr id="4" name="Slide Number Placeholder 3"/>
          <p:cNvSpPr>
            <a:spLocks noGrp="1"/>
          </p:cNvSpPr>
          <p:nvPr>
            <p:ph type="sldNum" sz="quarter" idx="5"/>
          </p:nvPr>
        </p:nvSpPr>
        <p:spPr/>
        <p:txBody>
          <a:bodyPr/>
          <a:lstStyle/>
          <a:p>
            <a:pPr>
              <a:defRPr/>
            </a:pPr>
            <a:fld id="{C6758BB1-019F-9B47-97C4-741D120F95A5}" type="slidenum">
              <a:rPr lang="en-US" smtClean="0"/>
              <a:pPr>
                <a:defRPr/>
              </a:pPr>
              <a:t>27</a:t>
            </a:fld>
            <a:endParaRPr lang="en-US"/>
          </a:p>
        </p:txBody>
      </p:sp>
    </p:spTree>
    <p:extLst>
      <p:ext uri="{BB962C8B-B14F-4D97-AF65-F5344CB8AC3E}">
        <p14:creationId xmlns:p14="http://schemas.microsoft.com/office/powerpoint/2010/main" val="29542887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GB"/>
              <a:t>To conclude, direct data-driven predictive control has been used to develop simulations and practical examples of how to bypass the model of a system and showed improvements for several systems compared to model-based methods. </a:t>
            </a:r>
          </a:p>
          <a:p>
            <a:endParaRPr lang="en-GB"/>
          </a:p>
          <a:p>
            <a:r>
              <a:rPr lang="en-GB"/>
              <a:t>Nonetheless, results also showed that dealing with noisy data and ensuring its reliability is a problem that still needs to be resolved. Similarly, the need to meet persistent excitation leads to the requirements of massive amounts of data, which in turn means high demand for computational power.</a:t>
            </a:r>
          </a:p>
          <a:p>
            <a:endParaRPr lang="en-GB"/>
          </a:p>
          <a:p>
            <a:r>
              <a:rPr lang="en-GB"/>
              <a:t>We have shown that direct data-driven predictive control is a promising approach to deal with the complexity present in the field of robotics.</a:t>
            </a:r>
          </a:p>
          <a:p>
            <a:endParaRPr lang="pt-PT"/>
          </a:p>
          <a:p>
            <a:r>
              <a:rPr lang="pt-PT"/>
              <a:t>Thank you very much.</a:t>
            </a:r>
          </a:p>
          <a:p>
            <a:endParaRPr lang="pt-PT" sz="1200"/>
          </a:p>
        </p:txBody>
      </p:sp>
      <p:sp>
        <p:nvSpPr>
          <p:cNvPr id="4" name="Slide Number Placeholder 3"/>
          <p:cNvSpPr>
            <a:spLocks noGrp="1"/>
          </p:cNvSpPr>
          <p:nvPr>
            <p:ph type="sldNum" sz="quarter" idx="5"/>
          </p:nvPr>
        </p:nvSpPr>
        <p:spPr/>
        <p:txBody>
          <a:bodyPr/>
          <a:lstStyle/>
          <a:p>
            <a:pPr>
              <a:defRPr/>
            </a:pPr>
            <a:fld id="{C6758BB1-019F-9B47-97C4-741D120F95A5}" type="slidenum">
              <a:rPr lang="en-US" smtClean="0"/>
              <a:pPr>
                <a:defRPr/>
              </a:pPr>
              <a:t>28</a:t>
            </a:fld>
            <a:endParaRPr lang="en-US"/>
          </a:p>
        </p:txBody>
      </p:sp>
    </p:spTree>
    <p:extLst>
      <p:ext uri="{BB962C8B-B14F-4D97-AF65-F5344CB8AC3E}">
        <p14:creationId xmlns:p14="http://schemas.microsoft.com/office/powerpoint/2010/main" val="637028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pPr>
              <a:defRPr/>
            </a:pPr>
            <a:fld id="{C6758BB1-019F-9B47-97C4-741D120F95A5}" type="slidenum">
              <a:rPr lang="en-US" smtClean="0"/>
              <a:pPr>
                <a:defRPr/>
              </a:pPr>
              <a:t>29</a:t>
            </a:fld>
            <a:endParaRPr lang="en-US"/>
          </a:p>
        </p:txBody>
      </p:sp>
    </p:spTree>
    <p:extLst>
      <p:ext uri="{BB962C8B-B14F-4D97-AF65-F5344CB8AC3E}">
        <p14:creationId xmlns:p14="http://schemas.microsoft.com/office/powerpoint/2010/main" val="2864693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for this topic lies in the fact that systems are getting more complex, especially in robotics, which leads to an evident difficulty in modelling these systems. This problem and the access to massive data availability have led researchers to explore data-driven methods. Figure 1 shows the outline of the data-driven approach, which can have a model identification step from data, called the indirect method, as seen in the top line, or bypass the identification step altogether, called the direct method. The indirect method is similar to a model-based approach, hence having similar issues. Our review focuses on the direct data-driven approach, specifically how it can be implemented for diverse robotics applications and its advantages and disadvantages.  We formulate the direct data-driven predictive control problem … -&gt;</a:t>
            </a:r>
            <a:endParaRPr lang="pt-PT"/>
          </a:p>
        </p:txBody>
      </p:sp>
      <p:sp>
        <p:nvSpPr>
          <p:cNvPr id="4" name="Slide Number Placeholder 3"/>
          <p:cNvSpPr>
            <a:spLocks noGrp="1"/>
          </p:cNvSpPr>
          <p:nvPr>
            <p:ph type="sldNum" sz="quarter" idx="5"/>
          </p:nvPr>
        </p:nvSpPr>
        <p:spPr/>
        <p:txBody>
          <a:bodyPr/>
          <a:lstStyle/>
          <a:p>
            <a:pPr>
              <a:defRPr/>
            </a:pPr>
            <a:fld id="{C6758BB1-019F-9B47-97C4-741D120F95A5}" type="slidenum">
              <a:rPr lang="en-US" smtClean="0"/>
              <a:pPr>
                <a:defRPr/>
              </a:pPr>
              <a:t>3</a:t>
            </a:fld>
            <a:endParaRPr lang="en-US"/>
          </a:p>
        </p:txBody>
      </p:sp>
    </p:spTree>
    <p:extLst>
      <p:ext uri="{BB962C8B-B14F-4D97-AF65-F5344CB8AC3E}">
        <p14:creationId xmlns:p14="http://schemas.microsoft.com/office/powerpoint/2010/main" val="3752068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as a classical optimal control problem with some changes. The goal is also to successfully control robotic systems with robustness and safety, guaranteeing the desired tasks. However, direct data-driven predictive control only uses the data to achieve the final goal, which requires us to add to the problem statement the issue present in all data-driven methods, the availability of data, and its quality. These two factors are important for the performance and success of direct data-driven predictive control. We will proceed with a review of </a:t>
            </a:r>
            <a:r>
              <a:rPr lang="en-GB" err="1"/>
              <a:t>behavioral</a:t>
            </a:r>
            <a:r>
              <a:rPr lang="en-GB"/>
              <a:t> system theory.  -&gt;</a:t>
            </a:r>
            <a:endParaRPr lang="pt-PT"/>
          </a:p>
        </p:txBody>
      </p:sp>
      <p:sp>
        <p:nvSpPr>
          <p:cNvPr id="4" name="Slide Number Placeholder 3"/>
          <p:cNvSpPr>
            <a:spLocks noGrp="1"/>
          </p:cNvSpPr>
          <p:nvPr>
            <p:ph type="sldNum" sz="quarter" idx="5"/>
          </p:nvPr>
        </p:nvSpPr>
        <p:spPr/>
        <p:txBody>
          <a:bodyPr/>
          <a:lstStyle/>
          <a:p>
            <a:pPr>
              <a:defRPr/>
            </a:pPr>
            <a:fld id="{C6758BB1-019F-9B47-97C4-741D120F95A5}" type="slidenum">
              <a:rPr lang="en-US" smtClean="0"/>
              <a:pPr>
                <a:defRPr/>
              </a:pPr>
              <a:t>4</a:t>
            </a:fld>
            <a:endParaRPr lang="en-US"/>
          </a:p>
        </p:txBody>
      </p:sp>
    </p:spTree>
    <p:extLst>
      <p:ext uri="{BB962C8B-B14F-4D97-AF65-F5344CB8AC3E}">
        <p14:creationId xmlns:p14="http://schemas.microsoft.com/office/powerpoint/2010/main" val="3732216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Proposed by Jan C. Willems, it is the backbone of direct data-driven methods. Its approach consists of </a:t>
            </a:r>
            <a:r>
              <a:rPr lang="en-GB" err="1"/>
              <a:t>analyzing</a:t>
            </a:r>
            <a:r>
              <a:rPr lang="en-GB"/>
              <a:t> a dynamical system based on its </a:t>
            </a:r>
            <a:r>
              <a:rPr lang="en-GB" err="1"/>
              <a:t>behavior</a:t>
            </a:r>
            <a:r>
              <a:rPr lang="en-GB"/>
              <a:t>, which is the set of time trajectories declared possible by the model of the system, which leads to the possibility of dealing with systems with a “black-box” perspective using non-parametric descriptions. One of the significant results from this theory, the fundamental lemma, provides conditions for a non-parametric representation of Linear Time Invariant systems using the image of a </a:t>
            </a:r>
            <a:r>
              <a:rPr lang="en-GB" err="1"/>
              <a:t>Hankel</a:t>
            </a:r>
            <a:r>
              <a:rPr lang="en-GB"/>
              <a:t> matrix constructed from raw time series data. Another background theory relevant is … -&gt;</a:t>
            </a:r>
            <a:endParaRPr lang="pt-PT"/>
          </a:p>
        </p:txBody>
      </p:sp>
      <p:sp>
        <p:nvSpPr>
          <p:cNvPr id="4" name="Slide Number Placeholder 3"/>
          <p:cNvSpPr>
            <a:spLocks noGrp="1"/>
          </p:cNvSpPr>
          <p:nvPr>
            <p:ph type="sldNum" sz="quarter" idx="5"/>
          </p:nvPr>
        </p:nvSpPr>
        <p:spPr/>
        <p:txBody>
          <a:bodyPr/>
          <a:lstStyle/>
          <a:p>
            <a:pPr>
              <a:defRPr/>
            </a:pPr>
            <a:fld id="{C6758BB1-019F-9B47-97C4-741D120F95A5}" type="slidenum">
              <a:rPr lang="en-US" smtClean="0"/>
              <a:pPr>
                <a:defRPr/>
              </a:pPr>
              <a:t>5</a:t>
            </a:fld>
            <a:endParaRPr lang="en-US"/>
          </a:p>
        </p:txBody>
      </p:sp>
    </p:spTree>
    <p:extLst>
      <p:ext uri="{BB962C8B-B14F-4D97-AF65-F5344CB8AC3E}">
        <p14:creationId xmlns:p14="http://schemas.microsoft.com/office/powerpoint/2010/main" val="2871988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Model Predictive Control. Contrary to data-driven methods, model predictive control requires knowledge of the model of the system. The control strategy is based on predicting the system’s </a:t>
            </a:r>
            <a:r>
              <a:rPr lang="en-GB" err="1"/>
              <a:t>behavior</a:t>
            </a:r>
            <a:r>
              <a:rPr lang="en-GB"/>
              <a:t> from the model and the quality of the control performance depends on the robustness and quality of the model.  As mentioned, the main problem is the fact that model predictive control requires system identification, which sometimes is infeasible or requires a expert knowledge. We will proceed to the foundations of data-driven control, … -&gt;</a:t>
            </a:r>
            <a:endParaRPr lang="pt-PT"/>
          </a:p>
        </p:txBody>
      </p:sp>
      <p:sp>
        <p:nvSpPr>
          <p:cNvPr id="4" name="Slide Number Placeholder 3"/>
          <p:cNvSpPr>
            <a:spLocks noGrp="1"/>
          </p:cNvSpPr>
          <p:nvPr>
            <p:ph type="sldNum" sz="quarter" idx="5"/>
          </p:nvPr>
        </p:nvSpPr>
        <p:spPr/>
        <p:txBody>
          <a:bodyPr/>
          <a:lstStyle/>
          <a:p>
            <a:pPr>
              <a:defRPr/>
            </a:pPr>
            <a:fld id="{C6758BB1-019F-9B47-97C4-741D120F95A5}" type="slidenum">
              <a:rPr lang="en-US" smtClean="0"/>
              <a:pPr>
                <a:defRPr/>
              </a:pPr>
              <a:t>6</a:t>
            </a:fld>
            <a:endParaRPr lang="en-US"/>
          </a:p>
        </p:txBody>
      </p:sp>
    </p:spTree>
    <p:extLst>
      <p:ext uri="{BB962C8B-B14F-4D97-AF65-F5344CB8AC3E}">
        <p14:creationId xmlns:p14="http://schemas.microsoft.com/office/powerpoint/2010/main" val="988188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ea typeface="ＭＳ Ｐゴシック"/>
              </a:rPr>
              <a:t>… where we want to achieve control of a system directly from data and bypass the identification step of the model. To do this, it is necessary to have data containing sufficient information, which is called the persistent excitation. We can see the expression where the matrix of an input sequence is persistently exciting of order t if the rank is n + tm, with n as the state dimension and m as the input dimension. U represents input, and X is the system's state. </a:t>
            </a:r>
          </a:p>
        </p:txBody>
      </p:sp>
      <p:sp>
        <p:nvSpPr>
          <p:cNvPr id="4" name="Slide Number Placeholder 3"/>
          <p:cNvSpPr>
            <a:spLocks noGrp="1"/>
          </p:cNvSpPr>
          <p:nvPr>
            <p:ph type="sldNum" sz="quarter" idx="5"/>
          </p:nvPr>
        </p:nvSpPr>
        <p:spPr/>
        <p:txBody>
          <a:bodyPr/>
          <a:lstStyle/>
          <a:p>
            <a:pPr>
              <a:defRPr/>
            </a:pPr>
            <a:fld id="{C6758BB1-019F-9B47-97C4-741D120F95A5}" type="slidenum">
              <a:rPr lang="en-US" smtClean="0"/>
              <a:pPr>
                <a:defRPr/>
              </a:pPr>
              <a:t>7</a:t>
            </a:fld>
            <a:endParaRPr lang="en-US"/>
          </a:p>
        </p:txBody>
      </p:sp>
    </p:spTree>
    <p:extLst>
      <p:ext uri="{BB962C8B-B14F-4D97-AF65-F5344CB8AC3E}">
        <p14:creationId xmlns:p14="http://schemas.microsoft.com/office/powerpoint/2010/main" val="2324592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ea typeface="ＭＳ Ｐゴシック"/>
              </a:rPr>
              <a:t>A system's trajectory (</a:t>
            </a:r>
            <a:r>
              <a:rPr lang="en-GB" err="1">
                <a:ea typeface="ＭＳ Ｐゴシック"/>
              </a:rPr>
              <a:t>u,x</a:t>
            </a:r>
            <a:r>
              <a:rPr lang="en-GB">
                <a:ea typeface="ＭＳ Ｐゴシック"/>
              </a:rPr>
              <a:t>) can be combined linearly  to optimize the future control trajectory. Figure 2 shows a visual representation of this concept where a linear combination of previous time series data is used to predict and control the trajectory from drone.</a:t>
            </a:r>
            <a:endParaRPr lang="en-GB"/>
          </a:p>
        </p:txBody>
      </p:sp>
      <p:sp>
        <p:nvSpPr>
          <p:cNvPr id="4" name="Slide Number Placeholder 3"/>
          <p:cNvSpPr>
            <a:spLocks noGrp="1"/>
          </p:cNvSpPr>
          <p:nvPr>
            <p:ph type="sldNum" sz="quarter" idx="5"/>
          </p:nvPr>
        </p:nvSpPr>
        <p:spPr/>
        <p:txBody>
          <a:bodyPr/>
          <a:lstStyle/>
          <a:p>
            <a:pPr>
              <a:defRPr/>
            </a:pPr>
            <a:fld id="{C6758BB1-019F-9B47-97C4-741D120F95A5}" type="slidenum">
              <a:rPr lang="en-US" smtClean="0"/>
              <a:pPr>
                <a:defRPr/>
              </a:pPr>
              <a:t>8</a:t>
            </a:fld>
            <a:endParaRPr lang="en-US"/>
          </a:p>
        </p:txBody>
      </p:sp>
    </p:spTree>
    <p:extLst>
      <p:ext uri="{BB962C8B-B14F-4D97-AF65-F5344CB8AC3E}">
        <p14:creationId xmlns:p14="http://schemas.microsoft.com/office/powerpoint/2010/main" val="3433288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ea typeface="ＭＳ Ｐゴシック"/>
              </a:rPr>
              <a:t>Figure 3 visualizes this concept mathematically, where the system's input/output trajectory can be represented as a linear combination of the collected input/output data. The presented result is known as the fundamental lemma of </a:t>
            </a:r>
            <a:r>
              <a:rPr lang="en-GB" err="1">
                <a:ea typeface="ＭＳ Ｐゴシック"/>
              </a:rPr>
              <a:t>behavioral</a:t>
            </a:r>
            <a:r>
              <a:rPr lang="en-GB">
                <a:ea typeface="ＭＳ Ｐゴシック"/>
              </a:rPr>
              <a:t> system theory, … -&gt;</a:t>
            </a:r>
          </a:p>
          <a:p>
            <a:endParaRPr lang="en-GB"/>
          </a:p>
        </p:txBody>
      </p:sp>
      <p:sp>
        <p:nvSpPr>
          <p:cNvPr id="4" name="Slide Number Placeholder 3"/>
          <p:cNvSpPr>
            <a:spLocks noGrp="1"/>
          </p:cNvSpPr>
          <p:nvPr>
            <p:ph type="sldNum" sz="quarter" idx="5"/>
          </p:nvPr>
        </p:nvSpPr>
        <p:spPr/>
        <p:txBody>
          <a:bodyPr/>
          <a:lstStyle/>
          <a:p>
            <a:pPr>
              <a:defRPr/>
            </a:pPr>
            <a:fld id="{C6758BB1-019F-9B47-97C4-741D120F95A5}" type="slidenum">
              <a:rPr lang="en-US" smtClean="0"/>
              <a:pPr>
                <a:defRPr/>
              </a:pPr>
              <a:t>9</a:t>
            </a:fld>
            <a:endParaRPr lang="en-US"/>
          </a:p>
        </p:txBody>
      </p:sp>
    </p:spTree>
    <p:extLst>
      <p:ext uri="{BB962C8B-B14F-4D97-AF65-F5344CB8AC3E}">
        <p14:creationId xmlns:p14="http://schemas.microsoft.com/office/powerpoint/2010/main" val="22066435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tif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tif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tif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6.tif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6.tif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6.tif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6.tif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2.xml"/><Relationship Id="rId1" Type="http://schemas.openxmlformats.org/officeDocument/2006/relationships/themeOverride" Target="../theme/themeOverride2.xml"/><Relationship Id="rId4" Type="http://schemas.openxmlformats.org/officeDocument/2006/relationships/image" Target="../media/image4.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Presentation Slide (A)">
    <p:bg>
      <p:bgPr>
        <a:solidFill>
          <a:srgbClr val="3E3D40"/>
        </a:solidFill>
        <a:effectLst/>
      </p:bgPr>
    </p:bg>
    <p:spTree>
      <p:nvGrpSpPr>
        <p:cNvPr id="1" name=""/>
        <p:cNvGrpSpPr/>
        <p:nvPr/>
      </p:nvGrpSpPr>
      <p:grpSpPr>
        <a:xfrm>
          <a:off x="0" y="0"/>
          <a:ext cx="0" cy="0"/>
          <a:chOff x="0" y="0"/>
          <a:chExt cx="0" cy="0"/>
        </a:xfrm>
      </p:grpSpPr>
      <p:pic>
        <p:nvPicPr>
          <p:cNvPr id="2" name="Picture 3" descr="U of T Engineering Text Treatment Stacked.ai"/>
          <p:cNvPicPr>
            <a:picLocks noChangeAspect="1"/>
          </p:cNvPicPr>
          <p:nvPr userDrawn="1"/>
        </p:nvPicPr>
        <p:blipFill>
          <a:blip r:embed="rId3"/>
          <a:srcRect/>
          <a:stretch>
            <a:fillRect/>
          </a:stretch>
        </p:blipFill>
        <p:spPr bwMode="auto">
          <a:xfrm>
            <a:off x="605385" y="3657602"/>
            <a:ext cx="13775687" cy="2438400"/>
          </a:xfrm>
          <a:prstGeom prst="rect">
            <a:avLst/>
          </a:prstGeom>
          <a:noFill/>
          <a:ln w="9525">
            <a:noFill/>
            <a:miter lim="800000"/>
            <a:headEnd/>
            <a:tailEnd/>
          </a:ln>
        </p:spPr>
      </p:pic>
      <p:pic>
        <p:nvPicPr>
          <p:cNvPr id="6" name="Picture 4" descr="UTIAS UT Signature CMYK P655 PC 2010.ai"/>
          <p:cNvPicPr>
            <a:picLocks noChangeAspect="1"/>
          </p:cNvPicPr>
          <p:nvPr userDrawn="1"/>
        </p:nvPicPr>
        <p:blipFill>
          <a:blip r:embed="rId4">
            <a:lum bright="70000" contrast="-70000"/>
          </a:blip>
          <a:stretch>
            <a:fillRect/>
          </a:stretch>
        </p:blipFill>
        <p:spPr bwMode="auto">
          <a:xfrm>
            <a:off x="0" y="7707087"/>
            <a:ext cx="11785722" cy="2046513"/>
          </a:xfrm>
          <a:prstGeom prst="rect">
            <a:avLst/>
          </a:prstGeom>
          <a:noFill/>
          <a:ln w="9525">
            <a:noFill/>
            <a:miter lim="800000"/>
            <a:headEnd/>
            <a:tailEnd/>
          </a:ln>
        </p:spPr>
      </p:pic>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re-Presentation Slide (B)">
    <p:spTree>
      <p:nvGrpSpPr>
        <p:cNvPr id="1" name=""/>
        <p:cNvGrpSpPr/>
        <p:nvPr/>
      </p:nvGrpSpPr>
      <p:grpSpPr>
        <a:xfrm>
          <a:off x="0" y="0"/>
          <a:ext cx="0" cy="0"/>
          <a:chOff x="0" y="0"/>
          <a:chExt cx="0" cy="0"/>
        </a:xfrm>
      </p:grpSpPr>
      <p:pic>
        <p:nvPicPr>
          <p:cNvPr id="2" name="Picture 3" descr="U of T Engineering Text Treatment Stacked.ai"/>
          <p:cNvPicPr>
            <a:picLocks noChangeAspect="1"/>
          </p:cNvPicPr>
          <p:nvPr userDrawn="1"/>
        </p:nvPicPr>
        <p:blipFill>
          <a:blip r:embed="rId2">
            <a:lum bright="70000" contrast="-70000"/>
          </a:blip>
          <a:srcRect/>
          <a:stretch>
            <a:fillRect/>
          </a:stretch>
        </p:blipFill>
        <p:spPr bwMode="auto">
          <a:xfrm>
            <a:off x="605385" y="3657601"/>
            <a:ext cx="13775688" cy="2438400"/>
          </a:xfrm>
          <a:prstGeom prst="rect">
            <a:avLst/>
          </a:prstGeom>
          <a:noFill/>
          <a:ln w="9525">
            <a:noFill/>
            <a:miter lim="800000"/>
            <a:headEnd/>
            <a:tailEnd/>
          </a:ln>
        </p:spPr>
      </p:pic>
      <p:pic>
        <p:nvPicPr>
          <p:cNvPr id="5" name="Picture 2" descr="C:\Users\Angela\_Mine\UTIAS\Admin\Logos\UTIAS_Signature_Package\UTIAS UT Signature 2010 Package\PowerPoint\UTIAS UT Signature RGB Black 2010.t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8664" y="8444311"/>
            <a:ext cx="5848318" cy="1066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92711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Slide (B)">
    <p:spTree>
      <p:nvGrpSpPr>
        <p:cNvPr id="1" name=""/>
        <p:cNvGrpSpPr/>
        <p:nvPr/>
      </p:nvGrpSpPr>
      <p:grpSpPr>
        <a:xfrm>
          <a:off x="0" y="0"/>
          <a:ext cx="0" cy="0"/>
          <a:chOff x="0" y="0"/>
          <a:chExt cx="0" cy="0"/>
        </a:xfrm>
      </p:grpSpPr>
      <p:sp>
        <p:nvSpPr>
          <p:cNvPr id="6" name="Line 3"/>
          <p:cNvSpPr>
            <a:spLocks noChangeShapeType="1"/>
          </p:cNvSpPr>
          <p:nvPr userDrawn="1"/>
        </p:nvSpPr>
        <p:spPr bwMode="auto">
          <a:xfrm rot="10800000" flipH="1">
            <a:off x="857279" y="4321176"/>
            <a:ext cx="15651112" cy="3174"/>
          </a:xfrm>
          <a:prstGeom prst="line">
            <a:avLst/>
          </a:prstGeom>
          <a:noFill/>
          <a:ln w="57150">
            <a:solidFill>
              <a:srgbClr val="BCBDBD">
                <a:alpha val="64706"/>
              </a:srgbClr>
            </a:solidFill>
            <a:miter lim="800000"/>
            <a:headEnd/>
            <a:tailEnd/>
          </a:ln>
        </p:spPr>
        <p:txBody>
          <a:bodyPr lIns="0" tIns="0" rIns="0" bIns="0">
            <a:prstTxWarp prst="textNoShape">
              <a:avLst/>
            </a:prstTxWarp>
          </a:bodyPr>
          <a:lstStyle/>
          <a:p>
            <a:pPr>
              <a:defRPr/>
            </a:pPr>
            <a:endParaRPr lang="en-US" sz="4124"/>
          </a:p>
        </p:txBody>
      </p:sp>
      <p:sp>
        <p:nvSpPr>
          <p:cNvPr id="4" name="Title 1"/>
          <p:cNvSpPr>
            <a:spLocks noGrp="1"/>
          </p:cNvSpPr>
          <p:nvPr>
            <p:ph type="ctrTitle"/>
          </p:nvPr>
        </p:nvSpPr>
        <p:spPr>
          <a:xfrm>
            <a:off x="846695" y="3354988"/>
            <a:ext cx="15646877" cy="830997"/>
          </a:xfrm>
          <a:prstGeom prst="rect">
            <a:avLst/>
          </a:prstGeom>
        </p:spPr>
        <p:txBody>
          <a:bodyPr>
            <a:spAutoFit/>
          </a:bodyPr>
          <a:lstStyle>
            <a:lvl1pPr>
              <a:lnSpc>
                <a:spcPct val="100000"/>
              </a:lnSpc>
              <a:defRPr sz="4835">
                <a:solidFill>
                  <a:schemeClr val="tx1"/>
                </a:solidFill>
              </a:defRPr>
            </a:lvl1pPr>
          </a:lstStyle>
          <a:p>
            <a:endParaRPr lang="en-US"/>
          </a:p>
        </p:txBody>
      </p:sp>
      <p:sp>
        <p:nvSpPr>
          <p:cNvPr id="5" name="Subtitle 2"/>
          <p:cNvSpPr>
            <a:spLocks noGrp="1"/>
          </p:cNvSpPr>
          <p:nvPr>
            <p:ph type="subTitle" idx="1"/>
          </p:nvPr>
        </p:nvSpPr>
        <p:spPr>
          <a:xfrm>
            <a:off x="846695" y="4604656"/>
            <a:ext cx="15646877" cy="526581"/>
          </a:xfrm>
          <a:prstGeom prst="rect">
            <a:avLst/>
          </a:prstGeom>
        </p:spPr>
        <p:txBody>
          <a:bodyPr>
            <a:spAutoFit/>
          </a:bodyPr>
          <a:lstStyle>
            <a:lvl1pPr marL="0" marR="0" indent="0" algn="l" defTabSz="914125" rtl="0" eaLnBrk="0" fontAlgn="base" latinLnBrk="0" hangingPunct="0">
              <a:lnSpc>
                <a:spcPts val="3600"/>
              </a:lnSpc>
              <a:spcBef>
                <a:spcPts val="0"/>
              </a:spcBef>
              <a:spcAft>
                <a:spcPct val="0"/>
              </a:spcAft>
              <a:buClrTx/>
              <a:buSzTx/>
              <a:buFontTx/>
              <a:buNone/>
              <a:tabLst/>
              <a:defRPr>
                <a:solidFill>
                  <a:srgbClr val="3E3D40"/>
                </a:solidFill>
              </a:defRPr>
            </a:lvl1pPr>
            <a:lvl2pPr marL="457061" indent="0" algn="ctr">
              <a:buNone/>
              <a:defRPr/>
            </a:lvl2pPr>
            <a:lvl3pPr marL="914125" indent="0" algn="ctr">
              <a:buNone/>
              <a:defRPr/>
            </a:lvl3pPr>
            <a:lvl4pPr marL="1371184" indent="0" algn="ctr">
              <a:buNone/>
              <a:defRPr/>
            </a:lvl4pPr>
            <a:lvl5pPr marL="1828248" indent="0" algn="ctr">
              <a:buNone/>
              <a:defRPr/>
            </a:lvl5pPr>
            <a:lvl6pPr marL="2285310" indent="0" algn="ctr">
              <a:buNone/>
              <a:defRPr/>
            </a:lvl6pPr>
            <a:lvl7pPr marL="2742371" indent="0" algn="ctr">
              <a:buNone/>
              <a:defRPr/>
            </a:lvl7pPr>
            <a:lvl8pPr marL="3199435" indent="0" algn="ctr">
              <a:buNone/>
              <a:defRPr/>
            </a:lvl8pPr>
            <a:lvl9pPr marL="3656498" indent="0" algn="ctr">
              <a:buNone/>
              <a:defRPr/>
            </a:lvl9pPr>
          </a:lstStyle>
          <a:p>
            <a:endParaRPr lang="en-US"/>
          </a:p>
        </p:txBody>
      </p:sp>
      <p:pic>
        <p:nvPicPr>
          <p:cNvPr id="1026" name="Picture 2" descr="C:\Users\Angela\_Mine\UTIAS\Admin\Logos\UTIAS_Signature_Package\UTIAS UT Signature 2010 Package\PowerPoint\UTIAS UT Signature RGB Black 2010.t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2437" y="8444311"/>
            <a:ext cx="5848318" cy="106644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417969" y="7768394"/>
            <a:ext cx="2090425" cy="1655097"/>
          </a:xfrm>
          <a:prstGeom prst="rect">
            <a:avLst/>
          </a:prstGeom>
        </p:spPr>
      </p:pic>
    </p:spTree>
    <p:extLst>
      <p:ext uri="{BB962C8B-B14F-4D97-AF65-F5344CB8AC3E}">
        <p14:creationId xmlns:p14="http://schemas.microsoft.com/office/powerpoint/2010/main" val="1009260170"/>
      </p:ext>
    </p:extLst>
  </p:cSld>
  <p:clrMapOvr>
    <a:masterClrMapping/>
  </p:clrMapOvr>
  <p:transition spd="med">
    <p:fade/>
  </p:transition>
  <p:extLst>
    <p:ext uri="{DCECCB84-F9BA-43D5-87BE-67443E8EF086}">
      <p15:sldGuideLst xmlns:p15="http://schemas.microsoft.com/office/powerpoint/2012/main">
        <p15:guide id="1" orient="horz" pos="3072" userDrawn="1">
          <p15:clr>
            <a:srgbClr val="FBAE40"/>
          </p15:clr>
        </p15:guide>
        <p15:guide id="2" pos="54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Slide (C)">
    <p:spTree>
      <p:nvGrpSpPr>
        <p:cNvPr id="1" name=""/>
        <p:cNvGrpSpPr/>
        <p:nvPr/>
      </p:nvGrpSpPr>
      <p:grpSpPr>
        <a:xfrm>
          <a:off x="0" y="0"/>
          <a:ext cx="0" cy="0"/>
          <a:chOff x="0" y="0"/>
          <a:chExt cx="0" cy="0"/>
        </a:xfrm>
      </p:grpSpPr>
      <p:sp>
        <p:nvSpPr>
          <p:cNvPr id="9" name="Line 3"/>
          <p:cNvSpPr>
            <a:spLocks noChangeShapeType="1"/>
          </p:cNvSpPr>
          <p:nvPr userDrawn="1"/>
        </p:nvSpPr>
        <p:spPr bwMode="auto">
          <a:xfrm rot="10800000" flipH="1">
            <a:off x="857279" y="6324108"/>
            <a:ext cx="15651112" cy="3174"/>
          </a:xfrm>
          <a:prstGeom prst="line">
            <a:avLst/>
          </a:prstGeom>
          <a:noFill/>
          <a:ln w="57150">
            <a:solidFill>
              <a:srgbClr val="E2E3E3"/>
            </a:solidFill>
            <a:miter lim="800000"/>
            <a:headEnd/>
            <a:tailEnd/>
          </a:ln>
        </p:spPr>
        <p:txBody>
          <a:bodyPr lIns="0" tIns="0" rIns="0" bIns="0">
            <a:prstTxWarp prst="textNoShape">
              <a:avLst/>
            </a:prstTxWarp>
          </a:bodyPr>
          <a:lstStyle/>
          <a:p>
            <a:pPr>
              <a:defRPr/>
            </a:pPr>
            <a:endParaRPr lang="en-US" sz="4124"/>
          </a:p>
        </p:txBody>
      </p:sp>
      <p:pic>
        <p:nvPicPr>
          <p:cNvPr id="8" name="Picture 2" descr="C:\Users\Angela\_Mine\UTIAS\Admin\Logos\UTIAS_Signature_Package\UTIAS UT Signature 2010 Package\PowerPoint\UTIAS UT Signature RGB Black 2010.t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7896" y="2202730"/>
            <a:ext cx="9696748" cy="176820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ctrTitle"/>
          </p:nvPr>
        </p:nvSpPr>
        <p:spPr>
          <a:xfrm>
            <a:off x="846695" y="5188807"/>
            <a:ext cx="15646877" cy="830997"/>
          </a:xfrm>
          <a:prstGeom prst="rect">
            <a:avLst/>
          </a:prstGeom>
        </p:spPr>
        <p:txBody>
          <a:bodyPr anchor="b">
            <a:spAutoFit/>
          </a:bodyPr>
          <a:lstStyle>
            <a:lvl1pPr>
              <a:lnSpc>
                <a:spcPct val="100000"/>
              </a:lnSpc>
              <a:defRPr sz="4835">
                <a:solidFill>
                  <a:schemeClr val="tx1"/>
                </a:solidFill>
              </a:defRPr>
            </a:lvl1pPr>
          </a:lstStyle>
          <a:p>
            <a:endParaRPr lang="en-US"/>
          </a:p>
        </p:txBody>
      </p:sp>
      <p:sp>
        <p:nvSpPr>
          <p:cNvPr id="6" name="Subtitle 2"/>
          <p:cNvSpPr>
            <a:spLocks noGrp="1"/>
          </p:cNvSpPr>
          <p:nvPr>
            <p:ph type="subTitle" idx="1"/>
          </p:nvPr>
        </p:nvSpPr>
        <p:spPr>
          <a:xfrm>
            <a:off x="846695" y="6729063"/>
            <a:ext cx="15646877" cy="526581"/>
          </a:xfrm>
          <a:prstGeom prst="rect">
            <a:avLst/>
          </a:prstGeom>
        </p:spPr>
        <p:txBody>
          <a:bodyPr>
            <a:spAutoFit/>
          </a:bodyPr>
          <a:lstStyle>
            <a:lvl1pPr marL="0" marR="0" indent="0" algn="l" defTabSz="914125" rtl="0" eaLnBrk="0" fontAlgn="base" latinLnBrk="0" hangingPunct="0">
              <a:lnSpc>
                <a:spcPts val="3600"/>
              </a:lnSpc>
              <a:spcBef>
                <a:spcPts val="0"/>
              </a:spcBef>
              <a:spcAft>
                <a:spcPct val="0"/>
              </a:spcAft>
              <a:buClrTx/>
              <a:buSzTx/>
              <a:buFontTx/>
              <a:buNone/>
              <a:tabLst/>
              <a:defRPr>
                <a:solidFill>
                  <a:srgbClr val="3E3D40"/>
                </a:solidFill>
              </a:defRPr>
            </a:lvl1pPr>
            <a:lvl2pPr marL="457061" indent="0" algn="ctr">
              <a:buNone/>
              <a:defRPr/>
            </a:lvl2pPr>
            <a:lvl3pPr marL="914125" indent="0" algn="ctr">
              <a:buNone/>
              <a:defRPr/>
            </a:lvl3pPr>
            <a:lvl4pPr marL="1371184" indent="0" algn="ctr">
              <a:buNone/>
              <a:defRPr/>
            </a:lvl4pPr>
            <a:lvl5pPr marL="1828248" indent="0" algn="ctr">
              <a:buNone/>
              <a:defRPr/>
            </a:lvl5pPr>
            <a:lvl6pPr marL="2285310" indent="0" algn="ctr">
              <a:buNone/>
              <a:defRPr/>
            </a:lvl6pPr>
            <a:lvl7pPr marL="2742371" indent="0" algn="ctr">
              <a:buNone/>
              <a:defRPr/>
            </a:lvl7pPr>
            <a:lvl8pPr marL="3199435" indent="0" algn="ctr">
              <a:buNone/>
              <a:defRPr/>
            </a:lvl8pPr>
            <a:lvl9pPr marL="3656498" indent="0" algn="ctr">
              <a:buNone/>
              <a:defRPr/>
            </a:lvl9pPr>
          </a:lstStyle>
          <a:p>
            <a:endParaRPr lang="en-US"/>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417969" y="7768394"/>
            <a:ext cx="2090425" cy="1655097"/>
          </a:xfrm>
          <a:prstGeom prst="rect">
            <a:avLst/>
          </a:prstGeom>
        </p:spPr>
      </p:pic>
    </p:spTree>
    <p:extLst>
      <p:ext uri="{BB962C8B-B14F-4D97-AF65-F5344CB8AC3E}">
        <p14:creationId xmlns:p14="http://schemas.microsoft.com/office/powerpoint/2010/main" val="2542214319"/>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You">
    <p:spTree>
      <p:nvGrpSpPr>
        <p:cNvPr id="1" name=""/>
        <p:cNvGrpSpPr/>
        <p:nvPr/>
      </p:nvGrpSpPr>
      <p:grpSpPr>
        <a:xfrm>
          <a:off x="0" y="0"/>
          <a:ext cx="0" cy="0"/>
          <a:chOff x="0" y="0"/>
          <a:chExt cx="0" cy="0"/>
        </a:xfrm>
      </p:grpSpPr>
      <p:sp>
        <p:nvSpPr>
          <p:cNvPr id="9" name="Line 3"/>
          <p:cNvSpPr>
            <a:spLocks noChangeShapeType="1"/>
          </p:cNvSpPr>
          <p:nvPr userDrawn="1"/>
        </p:nvSpPr>
        <p:spPr bwMode="auto">
          <a:xfrm rot="10800000" flipH="1">
            <a:off x="857279" y="6324108"/>
            <a:ext cx="15651112" cy="3174"/>
          </a:xfrm>
          <a:prstGeom prst="line">
            <a:avLst/>
          </a:prstGeom>
          <a:noFill/>
          <a:ln w="57150">
            <a:solidFill>
              <a:srgbClr val="E2E3E3"/>
            </a:solidFill>
            <a:miter lim="800000"/>
            <a:headEnd/>
            <a:tailEnd/>
          </a:ln>
        </p:spPr>
        <p:txBody>
          <a:bodyPr lIns="0" tIns="0" rIns="0" bIns="0">
            <a:prstTxWarp prst="textNoShape">
              <a:avLst/>
            </a:prstTxWarp>
          </a:bodyPr>
          <a:lstStyle/>
          <a:p>
            <a:pPr>
              <a:defRPr/>
            </a:pPr>
            <a:endParaRPr lang="en-US" sz="4124"/>
          </a:p>
        </p:txBody>
      </p:sp>
      <p:pic>
        <p:nvPicPr>
          <p:cNvPr id="8" name="Picture 2" descr="C:\Users\Angela\_Mine\UTIAS\Admin\Logos\UTIAS_Signature_Package\UTIAS UT Signature 2010 Package\PowerPoint\UTIAS UT Signature RGB Black 2010.t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7896" y="2202730"/>
            <a:ext cx="9696748" cy="176820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ctrTitle"/>
          </p:nvPr>
        </p:nvSpPr>
        <p:spPr>
          <a:xfrm>
            <a:off x="846695" y="5188807"/>
            <a:ext cx="15646877" cy="830997"/>
          </a:xfrm>
          <a:prstGeom prst="rect">
            <a:avLst/>
          </a:prstGeom>
        </p:spPr>
        <p:txBody>
          <a:bodyPr anchor="b">
            <a:spAutoFit/>
          </a:bodyPr>
          <a:lstStyle>
            <a:lvl1pPr>
              <a:lnSpc>
                <a:spcPct val="100000"/>
              </a:lnSpc>
              <a:defRPr sz="4835">
                <a:solidFill>
                  <a:schemeClr val="tx1"/>
                </a:solidFill>
              </a:defRPr>
            </a:lvl1pPr>
          </a:lstStyle>
          <a:p>
            <a:endParaRPr lang="en-US"/>
          </a:p>
        </p:txBody>
      </p:sp>
      <p:sp>
        <p:nvSpPr>
          <p:cNvPr id="6" name="Subtitle 2"/>
          <p:cNvSpPr>
            <a:spLocks noGrp="1"/>
          </p:cNvSpPr>
          <p:nvPr>
            <p:ph type="subTitle" idx="1"/>
          </p:nvPr>
        </p:nvSpPr>
        <p:spPr>
          <a:xfrm>
            <a:off x="846695" y="6729063"/>
            <a:ext cx="15646877" cy="526581"/>
          </a:xfrm>
          <a:prstGeom prst="rect">
            <a:avLst/>
          </a:prstGeom>
        </p:spPr>
        <p:txBody>
          <a:bodyPr>
            <a:spAutoFit/>
          </a:bodyPr>
          <a:lstStyle>
            <a:lvl1pPr marL="0" marR="0" indent="0" algn="l" defTabSz="914125" rtl="0" eaLnBrk="0" fontAlgn="base" latinLnBrk="0" hangingPunct="0">
              <a:lnSpc>
                <a:spcPts val="3600"/>
              </a:lnSpc>
              <a:spcBef>
                <a:spcPts val="0"/>
              </a:spcBef>
              <a:spcAft>
                <a:spcPct val="0"/>
              </a:spcAft>
              <a:buClrTx/>
              <a:buSzTx/>
              <a:buFontTx/>
              <a:buNone/>
              <a:tabLst/>
              <a:defRPr>
                <a:solidFill>
                  <a:srgbClr val="3E3D40"/>
                </a:solidFill>
              </a:defRPr>
            </a:lvl1pPr>
            <a:lvl2pPr marL="457061" indent="0" algn="ctr">
              <a:buNone/>
              <a:defRPr/>
            </a:lvl2pPr>
            <a:lvl3pPr marL="914125" indent="0" algn="ctr">
              <a:buNone/>
              <a:defRPr/>
            </a:lvl3pPr>
            <a:lvl4pPr marL="1371184" indent="0" algn="ctr">
              <a:buNone/>
              <a:defRPr/>
            </a:lvl4pPr>
            <a:lvl5pPr marL="1828248" indent="0" algn="ctr">
              <a:buNone/>
              <a:defRPr/>
            </a:lvl5pPr>
            <a:lvl6pPr marL="2285310" indent="0" algn="ctr">
              <a:buNone/>
              <a:defRPr/>
            </a:lvl6pPr>
            <a:lvl7pPr marL="2742371" indent="0" algn="ctr">
              <a:buNone/>
              <a:defRPr/>
            </a:lvl7pPr>
            <a:lvl8pPr marL="3199435" indent="0" algn="ctr">
              <a:buNone/>
              <a:defRPr/>
            </a:lvl8pPr>
            <a:lvl9pPr marL="3656498" indent="0" algn="ctr">
              <a:buNone/>
              <a:defRPr/>
            </a:lvl9pPr>
          </a:lstStyle>
          <a:p>
            <a:endParaRPr lang="en-US"/>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417969" y="7768394"/>
            <a:ext cx="2090425" cy="1655097"/>
          </a:xfrm>
          <a:prstGeom prst="rect">
            <a:avLst/>
          </a:prstGeom>
        </p:spPr>
      </p:pic>
    </p:spTree>
    <p:extLst>
      <p:ext uri="{BB962C8B-B14F-4D97-AF65-F5344CB8AC3E}">
        <p14:creationId xmlns:p14="http://schemas.microsoft.com/office/powerpoint/2010/main" val="117357919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hankYou">
    <p:spTree>
      <p:nvGrpSpPr>
        <p:cNvPr id="1" name=""/>
        <p:cNvGrpSpPr/>
        <p:nvPr/>
      </p:nvGrpSpPr>
      <p:grpSpPr>
        <a:xfrm>
          <a:off x="0" y="0"/>
          <a:ext cx="0" cy="0"/>
          <a:chOff x="0" y="0"/>
          <a:chExt cx="0" cy="0"/>
        </a:xfrm>
      </p:grpSpPr>
      <p:sp>
        <p:nvSpPr>
          <p:cNvPr id="7" name="Line 3"/>
          <p:cNvSpPr>
            <a:spLocks noChangeShapeType="1"/>
          </p:cNvSpPr>
          <p:nvPr userDrawn="1"/>
        </p:nvSpPr>
        <p:spPr bwMode="auto">
          <a:xfrm rot="10800000" flipH="1">
            <a:off x="857279" y="3755131"/>
            <a:ext cx="15651112" cy="3174"/>
          </a:xfrm>
          <a:prstGeom prst="line">
            <a:avLst/>
          </a:prstGeom>
          <a:noFill/>
          <a:ln w="76200">
            <a:solidFill>
              <a:srgbClr val="BCBDBD">
                <a:alpha val="65098"/>
              </a:srgbClr>
            </a:solidFill>
            <a:miter lim="800000"/>
            <a:headEnd/>
            <a:tailEnd/>
          </a:ln>
        </p:spPr>
        <p:txBody>
          <a:bodyPr lIns="0" tIns="0" rIns="0" bIns="0">
            <a:prstTxWarp prst="textNoShape">
              <a:avLst/>
            </a:prstTxWarp>
          </a:bodyPr>
          <a:lstStyle/>
          <a:p>
            <a:pPr>
              <a:defRPr/>
            </a:pPr>
            <a:endParaRPr lang="en-US" sz="4124"/>
          </a:p>
        </p:txBody>
      </p:sp>
      <p:sp>
        <p:nvSpPr>
          <p:cNvPr id="10" name="Title 1"/>
          <p:cNvSpPr>
            <a:spLocks noGrp="1"/>
          </p:cNvSpPr>
          <p:nvPr>
            <p:ph type="ctrTitle" hasCustomPrompt="1"/>
          </p:nvPr>
        </p:nvSpPr>
        <p:spPr>
          <a:xfrm>
            <a:off x="846695" y="2576287"/>
            <a:ext cx="15646877" cy="830997"/>
          </a:xfrm>
          <a:prstGeom prst="rect">
            <a:avLst/>
          </a:prstGeom>
        </p:spPr>
        <p:txBody>
          <a:bodyPr anchor="b">
            <a:spAutoFit/>
          </a:bodyPr>
          <a:lstStyle>
            <a:lvl1pPr>
              <a:lnSpc>
                <a:spcPct val="100000"/>
              </a:lnSpc>
              <a:defRPr sz="4835">
                <a:solidFill>
                  <a:schemeClr val="tx1"/>
                </a:solidFill>
              </a:defRPr>
            </a:lvl1pPr>
          </a:lstStyle>
          <a:p>
            <a:r>
              <a:rPr lang="en-US"/>
              <a:t>Thank you!</a:t>
            </a:r>
          </a:p>
        </p:txBody>
      </p:sp>
      <p:sp>
        <p:nvSpPr>
          <p:cNvPr id="12" name="Subtitle 2"/>
          <p:cNvSpPr>
            <a:spLocks noGrp="1"/>
          </p:cNvSpPr>
          <p:nvPr>
            <p:ph type="subTitle" idx="1"/>
          </p:nvPr>
        </p:nvSpPr>
        <p:spPr>
          <a:xfrm>
            <a:off x="846695" y="3971402"/>
            <a:ext cx="15646877" cy="526581"/>
          </a:xfrm>
          <a:prstGeom prst="rect">
            <a:avLst/>
          </a:prstGeom>
        </p:spPr>
        <p:txBody>
          <a:bodyPr>
            <a:spAutoFit/>
          </a:bodyPr>
          <a:lstStyle>
            <a:lvl1pPr marL="0" marR="0" indent="0" algn="l" defTabSz="914125" rtl="0" eaLnBrk="0" fontAlgn="base" latinLnBrk="0" hangingPunct="0">
              <a:lnSpc>
                <a:spcPts val="3600"/>
              </a:lnSpc>
              <a:spcBef>
                <a:spcPts val="0"/>
              </a:spcBef>
              <a:spcAft>
                <a:spcPct val="0"/>
              </a:spcAft>
              <a:buClrTx/>
              <a:buSzTx/>
              <a:buFontTx/>
              <a:buNone/>
              <a:tabLst/>
              <a:defRPr>
                <a:solidFill>
                  <a:srgbClr val="3E3D40"/>
                </a:solidFill>
              </a:defRPr>
            </a:lvl1pPr>
            <a:lvl2pPr marL="457061" indent="0" algn="ctr">
              <a:buNone/>
              <a:defRPr/>
            </a:lvl2pPr>
            <a:lvl3pPr marL="914125" indent="0" algn="ctr">
              <a:buNone/>
              <a:defRPr/>
            </a:lvl3pPr>
            <a:lvl4pPr marL="1371184" indent="0" algn="ctr">
              <a:buNone/>
              <a:defRPr/>
            </a:lvl4pPr>
            <a:lvl5pPr marL="1828248" indent="0" algn="ctr">
              <a:buNone/>
              <a:defRPr/>
            </a:lvl5pPr>
            <a:lvl6pPr marL="2285310" indent="0" algn="ctr">
              <a:buNone/>
              <a:defRPr/>
            </a:lvl6pPr>
            <a:lvl7pPr marL="2742371" indent="0" algn="ctr">
              <a:buNone/>
              <a:defRPr/>
            </a:lvl7pPr>
            <a:lvl8pPr marL="3199435" indent="0" algn="ctr">
              <a:buNone/>
              <a:defRPr/>
            </a:lvl8pPr>
            <a:lvl9pPr marL="3656498" indent="0" algn="ctr">
              <a:buNone/>
              <a:defRPr/>
            </a:lvl9pPr>
          </a:lstStyle>
          <a:p>
            <a:endParaRPr lang="en-US"/>
          </a:p>
        </p:txBody>
      </p:sp>
      <p:grpSp>
        <p:nvGrpSpPr>
          <p:cNvPr id="13" name="Group 12"/>
          <p:cNvGrpSpPr/>
          <p:nvPr userDrawn="1"/>
        </p:nvGrpSpPr>
        <p:grpSpPr>
          <a:xfrm>
            <a:off x="13220964" y="2"/>
            <a:ext cx="3418654" cy="998538"/>
            <a:chOff x="9640381" y="273698"/>
            <a:chExt cx="2838949" cy="1105653"/>
          </a:xfrm>
        </p:grpSpPr>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70800" b="14231"/>
            <a:stretch/>
          </p:blipFill>
          <p:spPr>
            <a:xfrm>
              <a:off x="11403850" y="273698"/>
              <a:ext cx="1075480" cy="1105653"/>
            </a:xfrm>
            <a:prstGeom prst="rect">
              <a:avLst/>
            </a:prstGeom>
          </p:spPr>
        </p:pic>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r="51672" b="14901"/>
            <a:stretch/>
          </p:blipFill>
          <p:spPr>
            <a:xfrm>
              <a:off x="9640381" y="273698"/>
              <a:ext cx="1794006" cy="1105653"/>
            </a:xfrm>
            <a:prstGeom prst="rect">
              <a:avLst/>
            </a:prstGeom>
          </p:spPr>
        </p:pic>
      </p:grpSp>
      <p:pic>
        <p:nvPicPr>
          <p:cNvPr id="16"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a:stretch/>
        </p:blipFill>
        <p:spPr bwMode="auto">
          <a:xfrm>
            <a:off x="14038198" y="975027"/>
            <a:ext cx="2612653" cy="640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 Placeholder 17"/>
          <p:cNvSpPr>
            <a:spLocks noGrp="1"/>
          </p:cNvSpPr>
          <p:nvPr>
            <p:ph type="body" sz="quarter" idx="10" hasCustomPrompt="1"/>
          </p:nvPr>
        </p:nvSpPr>
        <p:spPr>
          <a:xfrm>
            <a:off x="876633" y="4485576"/>
            <a:ext cx="7000029" cy="871536"/>
          </a:xfrm>
        </p:spPr>
        <p:txBody>
          <a:bodyPr/>
          <a:lstStyle>
            <a:lvl1pPr marL="0" indent="0">
              <a:buNone/>
              <a:defRPr>
                <a:solidFill>
                  <a:srgbClr val="3E3D40"/>
                </a:solidFill>
              </a:defRPr>
            </a:lvl1pPr>
          </a:lstStyle>
          <a:p>
            <a:pPr lvl="0"/>
            <a:r>
              <a:rPr lang="en-US"/>
              <a:t>&lt;emaik@email.edu&gt;</a:t>
            </a:r>
          </a:p>
        </p:txBody>
      </p:sp>
      <p:pic>
        <p:nvPicPr>
          <p:cNvPr id="29" name="Picture 2" descr="C:\Users\Angela\_Mine\UTIAS\Admin\Logos\UTIAS_Signature_Package\UTIAS UT Signature 2010 Package\PowerPoint\UTIAS UT Signature RGB Black 2010.tif"/>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2436" y="7953829"/>
            <a:ext cx="8538100" cy="155692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478932" y="7024915"/>
            <a:ext cx="3029458" cy="2398576"/>
          </a:xfrm>
          <a:prstGeom prst="rect">
            <a:avLst/>
          </a:prstGeom>
        </p:spPr>
      </p:pic>
    </p:spTree>
    <p:extLst>
      <p:ext uri="{BB962C8B-B14F-4D97-AF65-F5344CB8AC3E}">
        <p14:creationId xmlns:p14="http://schemas.microsoft.com/office/powerpoint/2010/main" val="384459850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ThankYou">
    <p:spTree>
      <p:nvGrpSpPr>
        <p:cNvPr id="1" name=""/>
        <p:cNvGrpSpPr/>
        <p:nvPr/>
      </p:nvGrpSpPr>
      <p:grpSpPr>
        <a:xfrm>
          <a:off x="0" y="0"/>
          <a:ext cx="0" cy="0"/>
          <a:chOff x="0" y="0"/>
          <a:chExt cx="0" cy="0"/>
        </a:xfrm>
      </p:grpSpPr>
      <p:grpSp>
        <p:nvGrpSpPr>
          <p:cNvPr id="20" name="Group 19"/>
          <p:cNvGrpSpPr/>
          <p:nvPr userDrawn="1"/>
        </p:nvGrpSpPr>
        <p:grpSpPr>
          <a:xfrm>
            <a:off x="13956256" y="1"/>
            <a:ext cx="2683362" cy="783770"/>
            <a:chOff x="9640381" y="273698"/>
            <a:chExt cx="2838949" cy="1105653"/>
          </a:xfrm>
        </p:grpSpPr>
        <p:pic>
          <p:nvPicPr>
            <p:cNvPr id="21" name="Picture 20"/>
            <p:cNvPicPr>
              <a:picLocks noChangeAspect="1"/>
            </p:cNvPicPr>
            <p:nvPr/>
          </p:nvPicPr>
          <p:blipFill rotWithShape="1">
            <a:blip r:embed="rId2">
              <a:extLst>
                <a:ext uri="{28A0092B-C50C-407E-A947-70E740481C1C}">
                  <a14:useLocalDpi xmlns:a14="http://schemas.microsoft.com/office/drawing/2010/main" val="0"/>
                </a:ext>
              </a:extLst>
            </a:blip>
            <a:srcRect l="70800" b="14231"/>
            <a:stretch/>
          </p:blipFill>
          <p:spPr>
            <a:xfrm>
              <a:off x="11403850" y="273698"/>
              <a:ext cx="1075480" cy="1105653"/>
            </a:xfrm>
            <a:prstGeom prst="rect">
              <a:avLst/>
            </a:prstGeom>
          </p:spPr>
        </p:pic>
        <p:pic>
          <p:nvPicPr>
            <p:cNvPr id="22" name="Picture 21"/>
            <p:cNvPicPr>
              <a:picLocks noChangeAspect="1"/>
            </p:cNvPicPr>
            <p:nvPr/>
          </p:nvPicPr>
          <p:blipFill rotWithShape="1">
            <a:blip r:embed="rId2">
              <a:extLst>
                <a:ext uri="{28A0092B-C50C-407E-A947-70E740481C1C}">
                  <a14:useLocalDpi xmlns:a14="http://schemas.microsoft.com/office/drawing/2010/main" val="0"/>
                </a:ext>
              </a:extLst>
            </a:blip>
            <a:srcRect r="51672" b="14901"/>
            <a:stretch/>
          </p:blipFill>
          <p:spPr>
            <a:xfrm>
              <a:off x="9640381" y="273698"/>
              <a:ext cx="1794006" cy="1105653"/>
            </a:xfrm>
            <a:prstGeom prst="rect">
              <a:avLst/>
            </a:prstGeom>
          </p:spPr>
        </p:pic>
      </p:grpSp>
      <p:pic>
        <p:nvPicPr>
          <p:cNvPr id="23"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a:stretch/>
        </p:blipFill>
        <p:spPr bwMode="auto">
          <a:xfrm>
            <a:off x="14613943" y="787758"/>
            <a:ext cx="2126629" cy="521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 Placeholder 17"/>
          <p:cNvSpPr>
            <a:spLocks noGrp="1"/>
          </p:cNvSpPr>
          <p:nvPr>
            <p:ph type="body" sz="quarter" idx="10" hasCustomPrompt="1"/>
          </p:nvPr>
        </p:nvSpPr>
        <p:spPr>
          <a:xfrm>
            <a:off x="7534063" y="4041740"/>
            <a:ext cx="7000029" cy="871536"/>
          </a:xfrm>
        </p:spPr>
        <p:txBody>
          <a:bodyPr/>
          <a:lstStyle>
            <a:lvl1pPr marL="0" indent="0">
              <a:buNone/>
              <a:defRPr>
                <a:solidFill>
                  <a:srgbClr val="3E3D40"/>
                </a:solidFill>
              </a:defRPr>
            </a:lvl1pPr>
          </a:lstStyle>
          <a:p>
            <a:pPr lvl="0"/>
            <a:r>
              <a:rPr lang="en-US"/>
              <a:t>&lt;emaik@email.edu&gt;</a:t>
            </a:r>
          </a:p>
        </p:txBody>
      </p:sp>
      <p:sp>
        <p:nvSpPr>
          <p:cNvPr id="25" name="Title 1"/>
          <p:cNvSpPr txBox="1">
            <a:spLocks/>
          </p:cNvSpPr>
          <p:nvPr userDrawn="1"/>
        </p:nvSpPr>
        <p:spPr>
          <a:xfrm>
            <a:off x="669804" y="3152098"/>
            <a:ext cx="6011818" cy="1476375"/>
          </a:xfrm>
          <a:prstGeom prst="rect">
            <a:avLst/>
          </a:prstGeom>
        </p:spPr>
        <p:txBody>
          <a:bodyPr vert="horz" lIns="91432" tIns="45716" rIns="91432" bIns="45716" rtlCol="0" anchor="ctr">
            <a:noAutofit/>
          </a:bodyPr>
          <a:lstStyle>
            <a:lvl1pPr algn="l" rtl="0" eaLnBrk="0" fontAlgn="base" hangingPunct="0">
              <a:spcBef>
                <a:spcPct val="0"/>
              </a:spcBef>
              <a:spcAft>
                <a:spcPct val="0"/>
              </a:spcAft>
              <a:defRPr sz="3200">
                <a:solidFill>
                  <a:srgbClr val="58585A"/>
                </a:solidFill>
                <a:latin typeface="+mj-lt"/>
                <a:ea typeface="+mj-ea"/>
                <a:cs typeface="HelveticaNeueLT Std Bold"/>
                <a:sym typeface="Helvetica Neue" charset="0"/>
              </a:defRPr>
            </a:lvl1pPr>
            <a:lvl2pPr algn="l" rtl="0" eaLnBrk="0" fontAlgn="base" hangingPunct="0">
              <a:spcBef>
                <a:spcPct val="0"/>
              </a:spcBef>
              <a:spcAft>
                <a:spcPct val="0"/>
              </a:spcAft>
              <a:defRPr sz="3700">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3700">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3700">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3700">
                <a:solidFill>
                  <a:srgbClr val="091332"/>
                </a:solidFill>
                <a:latin typeface="HelveticaNeueLT Std" charset="0"/>
                <a:ea typeface="ヒラギノ角ゴ ProN W6" pitchFamily="-65" charset="-128"/>
                <a:cs typeface="HelveticaNeueLT Std Bold" charset="0"/>
                <a:sym typeface="Helvetica Neue" charset="0"/>
              </a:defRPr>
            </a:lvl5pPr>
            <a:lvl6pPr marL="457108" algn="l" rtl="0" fontAlgn="base">
              <a:lnSpc>
                <a:spcPts val="5998"/>
              </a:lnSpc>
              <a:spcBef>
                <a:spcPct val="0"/>
              </a:spcBef>
              <a:spcAft>
                <a:spcPct val="0"/>
              </a:spcAft>
              <a:defRPr sz="6100"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914218" algn="l" rtl="0" fontAlgn="base">
              <a:lnSpc>
                <a:spcPts val="5998"/>
              </a:lnSpc>
              <a:spcBef>
                <a:spcPct val="0"/>
              </a:spcBef>
              <a:spcAft>
                <a:spcPct val="0"/>
              </a:spcAft>
              <a:defRPr sz="6100"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371326" algn="l" rtl="0" fontAlgn="base">
              <a:lnSpc>
                <a:spcPts val="5998"/>
              </a:lnSpc>
              <a:spcBef>
                <a:spcPct val="0"/>
              </a:spcBef>
              <a:spcAft>
                <a:spcPct val="0"/>
              </a:spcAft>
              <a:defRPr sz="6100"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1828436" algn="l" rtl="0" fontAlgn="base">
              <a:lnSpc>
                <a:spcPts val="5998"/>
              </a:lnSpc>
              <a:spcBef>
                <a:spcPct val="0"/>
              </a:spcBef>
              <a:spcAft>
                <a:spcPct val="0"/>
              </a:spcAft>
              <a:defRPr sz="6100"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pPr algn="r"/>
            <a:r>
              <a:rPr lang="en-US" sz="6542" kern="0"/>
              <a:t>Thank you!</a:t>
            </a:r>
            <a:endParaRPr lang="en-US" sz="1849" kern="0"/>
          </a:p>
        </p:txBody>
      </p:sp>
      <p:cxnSp>
        <p:nvCxnSpPr>
          <p:cNvPr id="26" name="Straight Connector 6"/>
          <p:cNvCxnSpPr>
            <a:cxnSpLocks noChangeShapeType="1"/>
          </p:cNvCxnSpPr>
          <p:nvPr userDrawn="1"/>
        </p:nvCxnSpPr>
        <p:spPr bwMode="auto">
          <a:xfrm rot="5400000">
            <a:off x="5355243" y="4228043"/>
            <a:ext cx="3429001" cy="2118"/>
          </a:xfrm>
          <a:prstGeom prst="line">
            <a:avLst/>
          </a:prstGeom>
          <a:noFill/>
          <a:ln w="25400">
            <a:solidFill>
              <a:srgbClr val="58585A"/>
            </a:solidFill>
            <a:round/>
            <a:headEnd/>
            <a:tailEnd/>
          </a:ln>
          <a:extLst>
            <a:ext uri="{909E8E84-426E-40DD-AFC4-6F175D3DCCD1}">
              <a14:hiddenFill xmlns:a14="http://schemas.microsoft.com/office/drawing/2010/main">
                <a:noFill/>
              </a14:hiddenFill>
            </a:ext>
          </a:extLst>
        </p:spPr>
      </p:cxnSp>
      <p:pic>
        <p:nvPicPr>
          <p:cNvPr id="27" name="Picture 2" descr="C:\Users\Angela\_Mine\UTIAS\Admin\Logos\UTIAS_Signature_Package\UTIAS UT Signature 2010 Package\PowerPoint\UTIAS UT Signature RGB Black 2010.tif"/>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2437" y="8444311"/>
            <a:ext cx="5848318" cy="106644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4417969" y="7768394"/>
            <a:ext cx="2090425" cy="1655097"/>
          </a:xfrm>
          <a:prstGeom prst="rect">
            <a:avLst/>
          </a:prstGeom>
        </p:spPr>
      </p:pic>
      <p:sp>
        <p:nvSpPr>
          <p:cNvPr id="29" name="Subtitle 2"/>
          <p:cNvSpPr>
            <a:spLocks noGrp="1"/>
          </p:cNvSpPr>
          <p:nvPr>
            <p:ph type="subTitle" idx="1"/>
          </p:nvPr>
        </p:nvSpPr>
        <p:spPr>
          <a:xfrm>
            <a:off x="7504126" y="3527566"/>
            <a:ext cx="7610707" cy="526581"/>
          </a:xfrm>
          <a:prstGeom prst="rect">
            <a:avLst/>
          </a:prstGeom>
        </p:spPr>
        <p:txBody>
          <a:bodyPr wrap="square">
            <a:spAutoFit/>
          </a:bodyPr>
          <a:lstStyle>
            <a:lvl1pPr marL="0" marR="0" indent="0" algn="l" defTabSz="914125" rtl="0" eaLnBrk="0" fontAlgn="base" latinLnBrk="0" hangingPunct="0">
              <a:lnSpc>
                <a:spcPts val="3600"/>
              </a:lnSpc>
              <a:spcBef>
                <a:spcPts val="0"/>
              </a:spcBef>
              <a:spcAft>
                <a:spcPct val="0"/>
              </a:spcAft>
              <a:buClrTx/>
              <a:buSzTx/>
              <a:buFontTx/>
              <a:buNone/>
              <a:tabLst/>
              <a:defRPr>
                <a:solidFill>
                  <a:srgbClr val="3E3D40"/>
                </a:solidFill>
              </a:defRPr>
            </a:lvl1pPr>
            <a:lvl2pPr marL="457061" indent="0" algn="ctr">
              <a:buNone/>
              <a:defRPr/>
            </a:lvl2pPr>
            <a:lvl3pPr marL="914125" indent="0" algn="ctr">
              <a:buNone/>
              <a:defRPr/>
            </a:lvl3pPr>
            <a:lvl4pPr marL="1371184" indent="0" algn="ctr">
              <a:buNone/>
              <a:defRPr/>
            </a:lvl4pPr>
            <a:lvl5pPr marL="1828248" indent="0" algn="ctr">
              <a:buNone/>
              <a:defRPr/>
            </a:lvl5pPr>
            <a:lvl6pPr marL="2285310" indent="0" algn="ctr">
              <a:buNone/>
              <a:defRPr/>
            </a:lvl6pPr>
            <a:lvl7pPr marL="2742371" indent="0" algn="ctr">
              <a:buNone/>
              <a:defRPr/>
            </a:lvl7pPr>
            <a:lvl8pPr marL="3199435" indent="0" algn="ctr">
              <a:buNone/>
              <a:defRPr/>
            </a:lvl8pPr>
            <a:lvl9pPr marL="3656498" indent="0" algn="ctr">
              <a:buNone/>
              <a:defRPr/>
            </a:lvl9pPr>
          </a:lstStyle>
          <a:p>
            <a:endParaRPr lang="en-US"/>
          </a:p>
        </p:txBody>
      </p:sp>
    </p:spTree>
    <p:extLst>
      <p:ext uri="{BB962C8B-B14F-4D97-AF65-F5344CB8AC3E}">
        <p14:creationId xmlns:p14="http://schemas.microsoft.com/office/powerpoint/2010/main" val="159267794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ain Slid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sz="3413">
                <a:solidFill>
                  <a:srgbClr val="58585A"/>
                </a:solidFill>
              </a:defRPr>
            </a:lvl1pPr>
          </a:lstStyle>
          <a:p>
            <a:r>
              <a:rPr lang="en-US"/>
              <a:t>Click to edit Master title style</a:t>
            </a:r>
            <a:endParaRPr lang="en-CA"/>
          </a:p>
        </p:txBody>
      </p:sp>
      <p:sp>
        <p:nvSpPr>
          <p:cNvPr id="10" name="Content Placeholder 9"/>
          <p:cNvSpPr>
            <a:spLocks noGrp="1"/>
          </p:cNvSpPr>
          <p:nvPr>
            <p:ph sz="quarter" idx="12"/>
          </p:nvPr>
        </p:nvSpPr>
        <p:spPr>
          <a:xfrm>
            <a:off x="1018152" y="1592263"/>
            <a:ext cx="15831032" cy="7243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1" name="Footer Placeholder 10"/>
          <p:cNvSpPr>
            <a:spLocks noGrp="1"/>
          </p:cNvSpPr>
          <p:nvPr>
            <p:ph type="ftr" sz="quarter" idx="13"/>
          </p:nvPr>
        </p:nvSpPr>
        <p:spPr/>
        <p:txBody>
          <a:bodyPr/>
          <a:lstStyle>
            <a:lvl1pPr>
              <a:defRPr>
                <a:latin typeface="Calibri Light" panose="020F0302020204030204" pitchFamily="34" charset="0"/>
              </a:defRPr>
            </a:lvl1pPr>
          </a:lstStyle>
          <a:p>
            <a:r>
              <a:rPr lang="en-US" sz="1564">
                <a:solidFill>
                  <a:srgbClr val="081025"/>
                </a:solidFill>
              </a:rPr>
              <a:t>Angela Schoellig</a:t>
            </a:r>
          </a:p>
        </p:txBody>
      </p:sp>
      <p:sp>
        <p:nvSpPr>
          <p:cNvPr id="12" name="Slide Number Placeholder 11"/>
          <p:cNvSpPr>
            <a:spLocks noGrp="1"/>
          </p:cNvSpPr>
          <p:nvPr>
            <p:ph type="sldNum" sz="quarter" idx="14"/>
          </p:nvPr>
        </p:nvSpPr>
        <p:spPr/>
        <p:txBody>
          <a:bodyPr/>
          <a:lstStyle>
            <a:lvl1pPr>
              <a:defRPr>
                <a:latin typeface="Calibri Light" panose="020F0302020204030204" pitchFamily="34" charset="0"/>
              </a:defRPr>
            </a:lvl1pPr>
          </a:lstStyle>
          <a:p>
            <a:fld id="{8DAF2FF1-0F85-5948-B45D-85D15C7A6F9F}" type="slidenum">
              <a:rPr lang="en-US" smtClean="0">
                <a:solidFill>
                  <a:srgbClr val="081025"/>
                </a:solidFill>
              </a:rPr>
              <a:pPr/>
              <a:t>‹#›</a:t>
            </a:fld>
            <a:endParaRPr lang="en-US">
              <a:solidFill>
                <a:srgbClr val="081025"/>
              </a:solidFill>
            </a:endParaRPr>
          </a:p>
        </p:txBody>
      </p:sp>
    </p:spTree>
    <p:extLst>
      <p:ext uri="{BB962C8B-B14F-4D97-AF65-F5344CB8AC3E}">
        <p14:creationId xmlns:p14="http://schemas.microsoft.com/office/powerpoint/2010/main" val="445838021"/>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1018152" y="1592263"/>
            <a:ext cx="15831032" cy="7243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Footer Placeholder 4"/>
          <p:cNvSpPr>
            <a:spLocks noGrp="1"/>
          </p:cNvSpPr>
          <p:nvPr>
            <p:ph type="ftr" sz="quarter" idx="13"/>
          </p:nvPr>
        </p:nvSpPr>
        <p:spPr/>
        <p:txBody>
          <a:bodyPr/>
          <a:lstStyle>
            <a:lvl1pPr>
              <a:defRPr>
                <a:latin typeface="Calibri Light" panose="020F0302020204030204" pitchFamily="34" charset="0"/>
              </a:defRPr>
            </a:lvl1pPr>
          </a:lstStyle>
          <a:p>
            <a:r>
              <a:rPr lang="en-US" sz="1564">
                <a:solidFill>
                  <a:srgbClr val="081025"/>
                </a:solidFill>
              </a:rPr>
              <a:t>Angela Schoellig</a:t>
            </a:r>
          </a:p>
        </p:txBody>
      </p:sp>
      <p:sp>
        <p:nvSpPr>
          <p:cNvPr id="6" name="Slide Number Placeholder 5"/>
          <p:cNvSpPr>
            <a:spLocks noGrp="1"/>
          </p:cNvSpPr>
          <p:nvPr>
            <p:ph type="sldNum" sz="quarter" idx="14"/>
          </p:nvPr>
        </p:nvSpPr>
        <p:spPr/>
        <p:txBody>
          <a:bodyPr/>
          <a:lstStyle>
            <a:lvl1pPr>
              <a:defRPr>
                <a:latin typeface="Calibri Light" panose="020F0302020204030204" pitchFamily="34" charset="0"/>
              </a:defRPr>
            </a:lvl1pPr>
          </a:lstStyle>
          <a:p>
            <a:fld id="{8DAF2FF1-0F85-5948-B45D-85D15C7A6F9F}" type="slidenum">
              <a:rPr lang="en-US" smtClean="0">
                <a:solidFill>
                  <a:srgbClr val="081025"/>
                </a:solidFill>
              </a:rPr>
              <a:pPr/>
              <a:t>‹#›</a:t>
            </a:fld>
            <a:endParaRPr lang="en-US">
              <a:solidFill>
                <a:srgbClr val="081025"/>
              </a:solidFill>
            </a:endParaRPr>
          </a:p>
        </p:txBody>
      </p:sp>
      <p:sp>
        <p:nvSpPr>
          <p:cNvPr id="10" name="Title 9"/>
          <p:cNvSpPr>
            <a:spLocks noGrp="1"/>
          </p:cNvSpPr>
          <p:nvPr>
            <p:ph type="title"/>
          </p:nvPr>
        </p:nvSpPr>
        <p:spPr/>
        <p:txBody>
          <a:bodyPr/>
          <a:lstStyle/>
          <a:p>
            <a:r>
              <a:rPr lang="en-US"/>
              <a:t>Click to edit Master title style</a:t>
            </a:r>
            <a:endParaRPr lang="en-CA"/>
          </a:p>
        </p:txBody>
      </p:sp>
    </p:spTree>
    <p:extLst>
      <p:ext uri="{BB962C8B-B14F-4D97-AF65-F5344CB8AC3E}">
        <p14:creationId xmlns:p14="http://schemas.microsoft.com/office/powerpoint/2010/main" val="3615513552"/>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0">
                <a:latin typeface="Calibri" pitchFamily="34" charset="0"/>
              </a:defRPr>
            </a:lvl1pPr>
          </a:lstStyle>
          <a:p>
            <a:r>
              <a:rPr lang="de-DE"/>
              <a:t>Titelmasterformat durch Klicken bearbeiten</a:t>
            </a:r>
            <a:endParaRPr lang="de-CH"/>
          </a:p>
        </p:txBody>
      </p:sp>
      <p:sp>
        <p:nvSpPr>
          <p:cNvPr id="3" name="Inhaltsplatzhalter 2"/>
          <p:cNvSpPr>
            <a:spLocks noGrp="1"/>
          </p:cNvSpPr>
          <p:nvPr>
            <p:ph idx="1"/>
          </p:nvPr>
        </p:nvSpPr>
        <p:spPr>
          <a:xfrm>
            <a:off x="722513" y="1718171"/>
            <a:ext cx="15895241" cy="7276817"/>
          </a:xfrm>
        </p:spPr>
        <p:txBody>
          <a:bodyPr/>
          <a:lstStyle>
            <a:lvl1pPr>
              <a:buFont typeface="Arial" pitchFamily="34" charset="0"/>
              <a:buChar char="•"/>
              <a:defRPr>
                <a:latin typeface="Calibri" pitchFamily="34" charset="0"/>
              </a:defRPr>
            </a:lvl1pPr>
            <a:lvl2pPr>
              <a:buFont typeface="Arial" pitchFamily="34" charset="0"/>
              <a:buChar char="•"/>
              <a:defRPr>
                <a:latin typeface="Calibri" pitchFamily="34" charset="0"/>
              </a:defRPr>
            </a:lvl2pPr>
            <a:lvl3pPr>
              <a:buFont typeface="Arial" pitchFamily="34" charset="0"/>
              <a:buChar char="•"/>
              <a:defRPr>
                <a:latin typeface="Calibri" pitchFamily="34" charset="0"/>
              </a:defRPr>
            </a:lvl3pPr>
            <a:lvl4pPr>
              <a:buFont typeface="Arial" pitchFamily="34" charset="0"/>
              <a:buChar char="•"/>
              <a:defRPr>
                <a:latin typeface="Calibri" pitchFamily="34" charset="0"/>
              </a:defRPr>
            </a:lvl4pPr>
            <a:lvl5pPr>
              <a:buFont typeface="Arial" pitchFamily="34" charset="0"/>
              <a:buChar char="•"/>
              <a:defRPr>
                <a:latin typeface="Calibri" pitchFamily="34" charset="0"/>
              </a:defRPr>
            </a:lvl5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Fußzeilenplatzhalter 20"/>
          <p:cNvSpPr>
            <a:spLocks noGrp="1"/>
          </p:cNvSpPr>
          <p:nvPr>
            <p:ph type="ftr" sz="quarter" idx="3"/>
          </p:nvPr>
        </p:nvSpPr>
        <p:spPr bwMode="grayWhite">
          <a:xfrm>
            <a:off x="722511" y="9132711"/>
            <a:ext cx="14143150" cy="638952"/>
          </a:xfrm>
          <a:prstGeom prst="rect">
            <a:avLst/>
          </a:prstGeom>
          <a:ln>
            <a:miter lim="800000"/>
            <a:headEnd/>
            <a:tailEnd/>
          </a:ln>
        </p:spPr>
        <p:txBody>
          <a:bodyPr vert="horz" wrap="square" lIns="91435" tIns="45718" rIns="91435" bIns="45718" numCol="1" anchor="t" anchorCtr="0" compatLnSpc="1">
            <a:prstTxWarp prst="textNoShape">
              <a:avLst/>
            </a:prstTxWarp>
          </a:bodyPr>
          <a:lstStyle>
            <a:lvl1pPr algn="l" eaLnBrk="0" hangingPunct="0">
              <a:lnSpc>
                <a:spcPct val="100000"/>
              </a:lnSpc>
              <a:spcBef>
                <a:spcPct val="0"/>
              </a:spcBef>
              <a:buClrTx/>
              <a:buSzTx/>
              <a:buFontTx/>
              <a:buNone/>
              <a:defRPr lang="de-DE" sz="2276" baseline="0" smtClean="0">
                <a:solidFill>
                  <a:srgbClr val="212121"/>
                </a:solidFill>
                <a:latin typeface="Calibri" pitchFamily="34" charset="0"/>
              </a:defRPr>
            </a:lvl1pPr>
          </a:lstStyle>
          <a:p>
            <a:r>
              <a:t>Angela Schoellig</a:t>
            </a:r>
          </a:p>
          <a:p>
            <a:endParaRPr/>
          </a:p>
        </p:txBody>
      </p:sp>
    </p:spTree>
    <p:extLst>
      <p:ext uri="{BB962C8B-B14F-4D97-AF65-F5344CB8AC3E}">
        <p14:creationId xmlns:p14="http://schemas.microsoft.com/office/powerpoint/2010/main" val="199936200"/>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192143" y="9040146"/>
            <a:ext cx="3901559" cy="519289"/>
          </a:xfrm>
          <a:prstGeom prst="rect">
            <a:avLst/>
          </a:prstGeom>
        </p:spPr>
        <p:txBody>
          <a:bodyPr lIns="64288" tIns="32144" rIns="64288" bIns="32144"/>
          <a:lstStyle/>
          <a:p>
            <a:fld id="{A2008D63-F858-4772-818A-A340DCB856D3}" type="datetime1">
              <a:rPr lang="en-US" sz="4124" smtClean="0"/>
              <a:pPr/>
              <a:t>7/18/2023</a:t>
            </a:fld>
            <a:endParaRPr lang="en-US" sz="4124"/>
          </a:p>
        </p:txBody>
      </p:sp>
      <p:sp>
        <p:nvSpPr>
          <p:cNvPr id="4" name="Footer Placeholder 3"/>
          <p:cNvSpPr>
            <a:spLocks noGrp="1"/>
          </p:cNvSpPr>
          <p:nvPr>
            <p:ph type="ftr" sz="quarter" idx="11"/>
          </p:nvPr>
        </p:nvSpPr>
        <p:spPr/>
        <p:txBody>
          <a:bodyPr/>
          <a:lstStyle/>
          <a:p>
            <a:endParaRPr lang="en-US">
              <a:solidFill>
                <a:srgbClr val="081025"/>
              </a:solidFill>
            </a:endParaRPr>
          </a:p>
        </p:txBody>
      </p:sp>
      <p:sp>
        <p:nvSpPr>
          <p:cNvPr id="5" name="Slide Number Placeholder 4"/>
          <p:cNvSpPr>
            <a:spLocks noGrp="1"/>
          </p:cNvSpPr>
          <p:nvPr>
            <p:ph type="sldNum" sz="quarter" idx="12"/>
          </p:nvPr>
        </p:nvSpPr>
        <p:spPr/>
        <p:txBody>
          <a:bodyPr/>
          <a:lstStyle/>
          <a:p>
            <a:fld id="{330EA680-D336-4FF7-8B7A-9848BB0A1C32}" type="slidenum">
              <a:rPr lang="en-US" smtClean="0">
                <a:solidFill>
                  <a:srgbClr val="081025"/>
                </a:solidFill>
              </a:rPr>
              <a:pPr/>
              <a:t>‹#›</a:t>
            </a:fld>
            <a:endParaRPr lang="en-US">
              <a:solidFill>
                <a:srgbClr val="081025"/>
              </a:solidFill>
            </a:endParaRPr>
          </a:p>
        </p:txBody>
      </p:sp>
    </p:spTree>
    <p:extLst>
      <p:ext uri="{BB962C8B-B14F-4D97-AF65-F5344CB8AC3E}">
        <p14:creationId xmlns:p14="http://schemas.microsoft.com/office/powerpoint/2010/main" val="2566708679"/>
      </p:ext>
    </p:extLst>
  </p:cSld>
  <p:clrMapOvr>
    <a:masterClrMapping/>
  </p:clrMapOvr>
  <p:extLst>
    <p:ext uri="{DCECCB84-F9BA-43D5-87BE-67443E8EF086}">
      <p15:sldGuideLst xmlns:p15="http://schemas.microsoft.com/office/powerpoint/2012/main">
        <p15:guide id="1" orient="horz" pos="3072" userDrawn="1">
          <p15:clr>
            <a:srgbClr val="FBAE40"/>
          </p15:clr>
        </p15:guide>
        <p15:guide id="2" pos="5461"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re-Presentation Slide (B)">
    <p:spTree>
      <p:nvGrpSpPr>
        <p:cNvPr id="1" name=""/>
        <p:cNvGrpSpPr/>
        <p:nvPr/>
      </p:nvGrpSpPr>
      <p:grpSpPr>
        <a:xfrm>
          <a:off x="0" y="0"/>
          <a:ext cx="0" cy="0"/>
          <a:chOff x="0" y="0"/>
          <a:chExt cx="0" cy="0"/>
        </a:xfrm>
      </p:grpSpPr>
      <p:pic>
        <p:nvPicPr>
          <p:cNvPr id="2" name="Picture 3" descr="U of T Engineering Text Treatment Stacked.ai"/>
          <p:cNvPicPr>
            <a:picLocks noChangeAspect="1"/>
          </p:cNvPicPr>
          <p:nvPr userDrawn="1"/>
        </p:nvPicPr>
        <p:blipFill>
          <a:blip r:embed="rId2">
            <a:lum bright="70000" contrast="-70000"/>
          </a:blip>
          <a:srcRect/>
          <a:stretch>
            <a:fillRect/>
          </a:stretch>
        </p:blipFill>
        <p:spPr bwMode="auto">
          <a:xfrm>
            <a:off x="605385" y="3657602"/>
            <a:ext cx="13775687" cy="2438400"/>
          </a:xfrm>
          <a:prstGeom prst="rect">
            <a:avLst/>
          </a:prstGeom>
          <a:noFill/>
          <a:ln w="9525">
            <a:noFill/>
            <a:miter lim="800000"/>
            <a:headEnd/>
            <a:tailEnd/>
          </a:ln>
        </p:spPr>
      </p:pic>
      <p:pic>
        <p:nvPicPr>
          <p:cNvPr id="5" name="Picture 2" descr="C:\Users\Angela\_Mine\UTIAS\Admin\Logos\UTIAS_Signature_Package\UTIAS UT Signature 2010 Package\PowerPoint\UTIAS UT Signature RGB Black 2010.tif"/>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605385" y="7296538"/>
            <a:ext cx="7638040" cy="18568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C778693-3A38-1540-A2BE-EADEC66B3949}"/>
              </a:ext>
            </a:extLst>
          </p:cNvPr>
          <p:cNvSpPr/>
          <p:nvPr userDrawn="1"/>
        </p:nvSpPr>
        <p:spPr>
          <a:xfrm>
            <a:off x="0" y="1"/>
            <a:ext cx="17340263" cy="975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31"/>
          </a:p>
        </p:txBody>
      </p:sp>
    </p:spTree>
    <p:extLst>
      <p:ext uri="{BB962C8B-B14F-4D97-AF65-F5344CB8AC3E}">
        <p14:creationId xmlns:p14="http://schemas.microsoft.com/office/powerpoint/2010/main" val="42094019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53615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afe learnin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ECCA30-0344-4446-ABC0-EEE466B52E96}"/>
              </a:ext>
            </a:extLst>
          </p:cNvPr>
          <p:cNvSpPr txBox="1"/>
          <p:nvPr userDrawn="1"/>
        </p:nvSpPr>
        <p:spPr>
          <a:xfrm>
            <a:off x="0" y="8965692"/>
            <a:ext cx="17340263" cy="595741"/>
          </a:xfrm>
          <a:prstGeom prst="rect">
            <a:avLst/>
          </a:prstGeom>
          <a:noFill/>
        </p:spPr>
        <p:txBody>
          <a:bodyPr wrap="square" rtlCol="0">
            <a:spAutoFit/>
          </a:bodyPr>
          <a:lstStyle/>
          <a:p>
            <a:pPr marL="0" marR="0" lvl="0" indent="0" algn="ctr" defTabSz="1300460" rtl="0" eaLnBrk="1" fontAlgn="base" latinLnBrk="0" hangingPunct="1">
              <a:lnSpc>
                <a:spcPct val="100000"/>
              </a:lnSpc>
              <a:spcBef>
                <a:spcPct val="0"/>
              </a:spcBef>
              <a:spcAft>
                <a:spcPct val="0"/>
              </a:spcAft>
              <a:buClrTx/>
              <a:buSzTx/>
              <a:buFontTx/>
              <a:buNone/>
              <a:tabLst/>
              <a:defRPr/>
            </a:pPr>
            <a:r>
              <a:rPr lang="en-US" sz="1707" b="1">
                <a:latin typeface="Calibri Light" panose="020F0302020204030204" pitchFamily="34" charset="0"/>
                <a:cs typeface="Calibri Light" panose="020F0302020204030204" pitchFamily="34" charset="0"/>
              </a:rPr>
              <a:t>L. Brunke*, M. Greeff*, A. Hall*, Z. Yuan*, S. Zhou*, J. Panerati, and A. Schoellig</a:t>
            </a:r>
          </a:p>
          <a:p>
            <a:pPr marL="0" marR="0" lvl="0" indent="0" algn="ctr" defTabSz="1300460" rtl="0" eaLnBrk="1" fontAlgn="base" latinLnBrk="0" hangingPunct="1">
              <a:lnSpc>
                <a:spcPct val="100000"/>
              </a:lnSpc>
              <a:spcBef>
                <a:spcPct val="0"/>
              </a:spcBef>
              <a:spcAft>
                <a:spcPct val="0"/>
              </a:spcAft>
              <a:buClrTx/>
              <a:buSzTx/>
              <a:buFontTx/>
              <a:buNone/>
              <a:tabLst/>
              <a:defRPr/>
            </a:pPr>
            <a:r>
              <a:rPr lang="en-US" sz="1564">
                <a:latin typeface="Calibri Light" panose="020F0302020204030204" pitchFamily="34" charset="0"/>
                <a:cs typeface="Calibri Light" panose="020F0302020204030204" pitchFamily="34" charset="0"/>
              </a:rPr>
              <a:t>Safe Learning in Robotics: From Learning-Based Control to Safe Reinforcement Learning</a:t>
            </a:r>
          </a:p>
        </p:txBody>
      </p:sp>
    </p:spTree>
    <p:extLst>
      <p:ext uri="{BB962C8B-B14F-4D97-AF65-F5344CB8AC3E}">
        <p14:creationId xmlns:p14="http://schemas.microsoft.com/office/powerpoint/2010/main" val="25516768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blr">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ECCA30-0344-4446-ABC0-EEE466B52E96}"/>
              </a:ext>
            </a:extLst>
          </p:cNvPr>
          <p:cNvSpPr txBox="1"/>
          <p:nvPr userDrawn="1"/>
        </p:nvSpPr>
        <p:spPr>
          <a:xfrm>
            <a:off x="0" y="8965692"/>
            <a:ext cx="17340263" cy="595741"/>
          </a:xfrm>
          <a:prstGeom prst="rect">
            <a:avLst/>
          </a:prstGeom>
          <a:noFill/>
        </p:spPr>
        <p:txBody>
          <a:bodyPr wrap="square" rtlCol="0">
            <a:spAutoFit/>
          </a:bodyPr>
          <a:lstStyle/>
          <a:p>
            <a:pPr marL="0" marR="0" lvl="0" indent="0" algn="ctr" defTabSz="1300460" rtl="0" eaLnBrk="1" fontAlgn="base" latinLnBrk="0" hangingPunct="1">
              <a:lnSpc>
                <a:spcPct val="100000"/>
              </a:lnSpc>
              <a:spcBef>
                <a:spcPct val="0"/>
              </a:spcBef>
              <a:spcAft>
                <a:spcPct val="0"/>
              </a:spcAft>
              <a:buClrTx/>
              <a:buSzTx/>
              <a:buFontTx/>
              <a:buNone/>
              <a:tabLst/>
              <a:defRPr/>
            </a:pPr>
            <a:r>
              <a:rPr lang="en-US" sz="1707" b="1">
                <a:latin typeface="Calibri Light" panose="020F0302020204030204" pitchFamily="34" charset="0"/>
                <a:cs typeface="Calibri Light" panose="020F0302020204030204" pitchFamily="34" charset="0"/>
              </a:rPr>
              <a:t>L. Brunke*, S. Zhou*, and A. P. Schoellig</a:t>
            </a:r>
          </a:p>
          <a:p>
            <a:pPr marL="0" marR="0" lvl="0" indent="0" algn="ctr" defTabSz="1300460" rtl="0" eaLnBrk="1" fontAlgn="base" latinLnBrk="0" hangingPunct="1">
              <a:lnSpc>
                <a:spcPct val="100000"/>
              </a:lnSpc>
              <a:spcBef>
                <a:spcPct val="0"/>
              </a:spcBef>
              <a:spcAft>
                <a:spcPct val="0"/>
              </a:spcAft>
              <a:buClrTx/>
              <a:buSzTx/>
              <a:buFontTx/>
              <a:buNone/>
              <a:tabLst/>
              <a:defRPr/>
            </a:pPr>
            <a:r>
              <a:rPr lang="en-US" sz="1564">
                <a:latin typeface="Calibri Light" panose="020F0302020204030204" pitchFamily="34" charset="0"/>
                <a:cs typeface="Calibri Light" panose="020F0302020204030204" pitchFamily="34" charset="0"/>
              </a:rPr>
              <a:t>Online Learning of Control Barrier Conditions for Safety-Critical Control of Uncertain Systems</a:t>
            </a:r>
          </a:p>
        </p:txBody>
      </p:sp>
    </p:spTree>
    <p:extLst>
      <p:ext uri="{BB962C8B-B14F-4D97-AF65-F5344CB8AC3E}">
        <p14:creationId xmlns:p14="http://schemas.microsoft.com/office/powerpoint/2010/main" val="42856816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adaptive lipne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ECCA30-0344-4446-ABC0-EEE466B52E96}"/>
              </a:ext>
            </a:extLst>
          </p:cNvPr>
          <p:cNvSpPr txBox="1"/>
          <p:nvPr userDrawn="1"/>
        </p:nvSpPr>
        <p:spPr>
          <a:xfrm>
            <a:off x="0" y="8965692"/>
            <a:ext cx="17340263" cy="553998"/>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alibri Light" panose="020F0302020204030204" pitchFamily="34" charset="0"/>
                <a:ea typeface="ヒラギノ明朝 ProN W3" charset="-128"/>
                <a:cs typeface="Calibri Light" panose="020F0302020204030204" pitchFamily="34" charset="0"/>
                <a:sym typeface="Gill Sans" charset="0"/>
              </a:rPr>
              <a:t>A. Schoellig, L. Brunke, M. Greeff, A. Hall, J. Panerati, Z. Yuan, and S. Zhou</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Light" panose="020F0302020204030204" pitchFamily="34" charset="0"/>
                <a:ea typeface="ヒラギノ明朝 ProN W3" charset="-128"/>
                <a:cs typeface="Calibri Light" panose="020F0302020204030204" pitchFamily="34" charset="0"/>
                <a:sym typeface="Gill Sans" charset="0"/>
              </a:rPr>
              <a:t>Safe Learning in Robotics: From Learning-Based Control to Safe Reinforcement Learning</a:t>
            </a:r>
          </a:p>
        </p:txBody>
      </p:sp>
    </p:spTree>
    <p:extLst>
      <p:ext uri="{BB962C8B-B14F-4D97-AF65-F5344CB8AC3E}">
        <p14:creationId xmlns:p14="http://schemas.microsoft.com/office/powerpoint/2010/main" val="42542712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6" name="Slide Number Placeholder 5"/>
          <p:cNvSpPr>
            <a:spLocks noGrp="1"/>
          </p:cNvSpPr>
          <p:nvPr>
            <p:ph type="sldNum" sz="quarter" idx="14"/>
          </p:nvPr>
        </p:nvSpPr>
        <p:spPr>
          <a:xfrm>
            <a:off x="13137131" y="9040143"/>
            <a:ext cx="3901559" cy="519289"/>
          </a:xfrm>
          <a:prstGeom prst="rect">
            <a:avLst/>
          </a:prstGeom>
        </p:spPr>
        <p:txBody>
          <a:bodyPr/>
          <a:lstStyle>
            <a:lvl1pPr>
              <a:defRPr>
                <a:latin typeface="Calibri Light" panose="020F0302020204030204" pitchFamily="34" charset="0"/>
              </a:defRPr>
            </a:lvl1pPr>
          </a:lstStyle>
          <a:p>
            <a:fld id="{8DAF2FF1-0F85-5948-B45D-85D15C7A6F9F}" type="slidenum">
              <a:rPr lang="en-US" smtClean="0"/>
              <a:pPr/>
              <a:t>‹#›</a:t>
            </a:fld>
            <a:endParaRPr lang="en-US"/>
          </a:p>
        </p:txBody>
      </p:sp>
    </p:spTree>
    <p:extLst>
      <p:ext uri="{BB962C8B-B14F-4D97-AF65-F5344CB8AC3E}">
        <p14:creationId xmlns:p14="http://schemas.microsoft.com/office/powerpoint/2010/main" val="1913940035"/>
      </p:ext>
    </p:extLst>
  </p:cSld>
  <p:clrMapOvr>
    <a:masterClrMapping/>
  </p:clrMapOvr>
  <mc:AlternateContent xmlns:mc="http://schemas.openxmlformats.org/markup-compatibility/2006">
    <mc:Choice xmlns:p14="http://schemas.microsoft.com/office/powerpoint/2010/main" Requires="p14">
      <p:transition p14:dur="350">
        <p:fade/>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B353-6786-A347-BCC2-50097468FC12}"/>
              </a:ext>
            </a:extLst>
          </p:cNvPr>
          <p:cNvSpPr>
            <a:spLocks noGrp="1"/>
          </p:cNvSpPr>
          <p:nvPr>
            <p:ph type="ctrTitle"/>
          </p:nvPr>
        </p:nvSpPr>
        <p:spPr>
          <a:xfrm>
            <a:off x="2167533" y="1596249"/>
            <a:ext cx="13005197" cy="3395698"/>
          </a:xfrm>
          <a:prstGeom prst="rect">
            <a:avLst/>
          </a:prstGeom>
        </p:spPr>
        <p:txBody>
          <a:bodyPr anchor="b"/>
          <a:lstStyle>
            <a:lvl1pPr algn="ctr">
              <a:defRPr sz="8533"/>
            </a:lvl1pPr>
          </a:lstStyle>
          <a:p>
            <a:r>
              <a:rPr lang="en-US"/>
              <a:t>Click to edit Master title style</a:t>
            </a:r>
          </a:p>
        </p:txBody>
      </p:sp>
      <p:sp>
        <p:nvSpPr>
          <p:cNvPr id="3" name="Subtitle 2">
            <a:extLst>
              <a:ext uri="{FF2B5EF4-FFF2-40B4-BE49-F238E27FC236}">
                <a16:creationId xmlns:a16="http://schemas.microsoft.com/office/drawing/2014/main" id="{8BC48D0B-3612-E24B-A6CB-E89C1C386F6F}"/>
              </a:ext>
            </a:extLst>
          </p:cNvPr>
          <p:cNvSpPr>
            <a:spLocks noGrp="1"/>
          </p:cNvSpPr>
          <p:nvPr>
            <p:ph type="subTitle" idx="1"/>
          </p:nvPr>
        </p:nvSpPr>
        <p:spPr>
          <a:xfrm>
            <a:off x="2167533" y="5122898"/>
            <a:ext cx="13005197" cy="2354862"/>
          </a:xfrm>
        </p:spPr>
        <p:txBody>
          <a:bodyPr/>
          <a:lstStyle>
            <a:lvl1pPr marL="0" indent="0" algn="ctr">
              <a:buNone/>
              <a:defRPr sz="3413"/>
            </a:lvl1pPr>
            <a:lvl2pPr marL="650230" indent="0" algn="ctr">
              <a:buNone/>
              <a:defRPr sz="2844"/>
            </a:lvl2pPr>
            <a:lvl3pPr marL="1300460" indent="0" algn="ctr">
              <a:buNone/>
              <a:defRPr sz="2560"/>
            </a:lvl3pPr>
            <a:lvl4pPr marL="1950690" indent="0" algn="ctr">
              <a:buNone/>
              <a:defRPr sz="2276"/>
            </a:lvl4pPr>
            <a:lvl5pPr marL="2600919" indent="0" algn="ctr">
              <a:buNone/>
              <a:defRPr sz="2276"/>
            </a:lvl5pPr>
            <a:lvl6pPr marL="3251149" indent="0" algn="ctr">
              <a:buNone/>
              <a:defRPr sz="2276"/>
            </a:lvl6pPr>
            <a:lvl7pPr marL="3901379" indent="0" algn="ctr">
              <a:buNone/>
              <a:defRPr sz="2276"/>
            </a:lvl7pPr>
            <a:lvl8pPr marL="4551609" indent="0" algn="ctr">
              <a:buNone/>
              <a:defRPr sz="2276"/>
            </a:lvl8pPr>
            <a:lvl9pPr marL="5201839" indent="0" algn="ctr">
              <a:buNone/>
              <a:defRPr sz="2276"/>
            </a:lvl9pPr>
          </a:lstStyle>
          <a:p>
            <a:r>
              <a:rPr lang="en-US"/>
              <a:t>Click to edit Master subtitle style</a:t>
            </a:r>
          </a:p>
        </p:txBody>
      </p:sp>
      <p:sp>
        <p:nvSpPr>
          <p:cNvPr id="4" name="Date Placeholder 3">
            <a:extLst>
              <a:ext uri="{FF2B5EF4-FFF2-40B4-BE49-F238E27FC236}">
                <a16:creationId xmlns:a16="http://schemas.microsoft.com/office/drawing/2014/main" id="{BC120A00-6BF6-8D41-B666-290C5468B08A}"/>
              </a:ext>
            </a:extLst>
          </p:cNvPr>
          <p:cNvSpPr>
            <a:spLocks noGrp="1"/>
          </p:cNvSpPr>
          <p:nvPr>
            <p:ph type="dt" sz="half" idx="10"/>
          </p:nvPr>
        </p:nvSpPr>
        <p:spPr/>
        <p:txBody>
          <a:bodyPr/>
          <a:lstStyle/>
          <a:p>
            <a:fld id="{4B33E0AE-739C-3247-AB02-03BE7AA0DC9B}" type="datetimeFigureOut">
              <a:rPr lang="en-US" smtClean="0"/>
              <a:t>7/18/2023</a:t>
            </a:fld>
            <a:endParaRPr lang="en-US"/>
          </a:p>
        </p:txBody>
      </p:sp>
      <p:sp>
        <p:nvSpPr>
          <p:cNvPr id="5" name="Footer Placeholder 4">
            <a:extLst>
              <a:ext uri="{FF2B5EF4-FFF2-40B4-BE49-F238E27FC236}">
                <a16:creationId xmlns:a16="http://schemas.microsoft.com/office/drawing/2014/main" id="{C2A013A8-439C-F043-9117-C421F394B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567C4-74F7-6C4A-AF00-B6FCC2D8D7C8}"/>
              </a:ext>
            </a:extLst>
          </p:cNvPr>
          <p:cNvSpPr>
            <a:spLocks noGrp="1"/>
          </p:cNvSpPr>
          <p:nvPr>
            <p:ph type="sldNum" sz="quarter" idx="12"/>
          </p:nvPr>
        </p:nvSpPr>
        <p:spPr/>
        <p:txBody>
          <a:bodyPr/>
          <a:lstStyle/>
          <a:p>
            <a:fld id="{9364DAF2-D0D7-7741-BA5F-A9302DBA1298}" type="slidenum">
              <a:rPr lang="en-US" smtClean="0"/>
              <a:t>‹#›</a:t>
            </a:fld>
            <a:endParaRPr lang="en-US"/>
          </a:p>
        </p:txBody>
      </p:sp>
    </p:spTree>
    <p:extLst>
      <p:ext uri="{BB962C8B-B14F-4D97-AF65-F5344CB8AC3E}">
        <p14:creationId xmlns:p14="http://schemas.microsoft.com/office/powerpoint/2010/main" val="361740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Slide (B)">
    <p:spTree>
      <p:nvGrpSpPr>
        <p:cNvPr id="1" name=""/>
        <p:cNvGrpSpPr/>
        <p:nvPr/>
      </p:nvGrpSpPr>
      <p:grpSpPr>
        <a:xfrm>
          <a:off x="0" y="0"/>
          <a:ext cx="0" cy="0"/>
          <a:chOff x="0" y="0"/>
          <a:chExt cx="0" cy="0"/>
        </a:xfrm>
      </p:grpSpPr>
      <p:sp>
        <p:nvSpPr>
          <p:cNvPr id="6" name="Line 3"/>
          <p:cNvSpPr>
            <a:spLocks noChangeShapeType="1"/>
          </p:cNvSpPr>
          <p:nvPr userDrawn="1"/>
        </p:nvSpPr>
        <p:spPr bwMode="auto">
          <a:xfrm rot="10800000" flipH="1">
            <a:off x="857279" y="4321176"/>
            <a:ext cx="15651111" cy="3174"/>
          </a:xfrm>
          <a:prstGeom prst="line">
            <a:avLst/>
          </a:prstGeom>
          <a:noFill/>
          <a:ln w="57150">
            <a:solidFill>
              <a:srgbClr val="BCBDBD">
                <a:alpha val="64706"/>
              </a:srgbClr>
            </a:solidFill>
            <a:miter lim="800000"/>
            <a:headEnd/>
            <a:tailEnd/>
          </a:ln>
        </p:spPr>
        <p:txBody>
          <a:bodyPr lIns="0" tIns="0" rIns="0" bIns="0">
            <a:prstTxWarp prst="textNoShape">
              <a:avLst/>
            </a:prstTxWarp>
          </a:bodyPr>
          <a:lstStyle/>
          <a:p>
            <a:pPr>
              <a:defRPr/>
            </a:pPr>
            <a:endParaRPr lang="en-US" sz="5467"/>
          </a:p>
        </p:txBody>
      </p:sp>
      <p:sp>
        <p:nvSpPr>
          <p:cNvPr id="4" name="Title 1"/>
          <p:cNvSpPr>
            <a:spLocks noGrp="1"/>
          </p:cNvSpPr>
          <p:nvPr>
            <p:ph type="ctrTitle"/>
          </p:nvPr>
        </p:nvSpPr>
        <p:spPr>
          <a:xfrm>
            <a:off x="846694" y="3231876"/>
            <a:ext cx="15646878" cy="1077218"/>
          </a:xfrm>
          <a:prstGeom prst="rect">
            <a:avLst/>
          </a:prstGeom>
        </p:spPr>
        <p:txBody>
          <a:bodyPr>
            <a:spAutoFit/>
          </a:bodyPr>
          <a:lstStyle>
            <a:lvl1pPr>
              <a:lnSpc>
                <a:spcPct val="100000"/>
              </a:lnSpc>
              <a:defRPr sz="6400">
                <a:solidFill>
                  <a:schemeClr val="tx1"/>
                </a:solidFill>
              </a:defRPr>
            </a:lvl1pPr>
          </a:lstStyle>
          <a:p>
            <a:endParaRPr lang="en-US"/>
          </a:p>
        </p:txBody>
      </p:sp>
      <p:sp>
        <p:nvSpPr>
          <p:cNvPr id="5" name="Subtitle 2"/>
          <p:cNvSpPr>
            <a:spLocks noGrp="1"/>
          </p:cNvSpPr>
          <p:nvPr>
            <p:ph type="subTitle" idx="1"/>
          </p:nvPr>
        </p:nvSpPr>
        <p:spPr>
          <a:xfrm>
            <a:off x="846694" y="4604657"/>
            <a:ext cx="15646878" cy="707886"/>
          </a:xfrm>
          <a:prstGeom prst="rect">
            <a:avLst/>
          </a:prstGeom>
        </p:spPr>
        <p:txBody>
          <a:bodyPr>
            <a:spAutoFit/>
          </a:bodyPr>
          <a:lstStyle>
            <a:lvl1pPr marL="0" marR="0" indent="0" algn="l" defTabSz="1219018" rtl="0" eaLnBrk="0" fontAlgn="base" latinLnBrk="0" hangingPunct="0">
              <a:lnSpc>
                <a:spcPts val="4800"/>
              </a:lnSpc>
              <a:spcBef>
                <a:spcPts val="0"/>
              </a:spcBef>
              <a:spcAft>
                <a:spcPct val="0"/>
              </a:spcAft>
              <a:buClrTx/>
              <a:buSzTx/>
              <a:buFontTx/>
              <a:buNone/>
              <a:tabLst/>
              <a:defRPr>
                <a:solidFill>
                  <a:srgbClr val="3E3D40"/>
                </a:solidFill>
              </a:defRPr>
            </a:lvl1pPr>
            <a:lvl2pPr marL="609508" indent="0" algn="ctr">
              <a:buNone/>
              <a:defRPr/>
            </a:lvl2pPr>
            <a:lvl3pPr marL="1219018" indent="0" algn="ctr">
              <a:buNone/>
              <a:defRPr/>
            </a:lvl3pPr>
            <a:lvl4pPr marL="1828526" indent="0" algn="ctr">
              <a:buNone/>
              <a:defRPr/>
            </a:lvl4pPr>
            <a:lvl5pPr marL="2438037" indent="0" algn="ctr">
              <a:buNone/>
              <a:defRPr/>
            </a:lvl5pPr>
            <a:lvl6pPr marL="3047544" indent="0" algn="ctr">
              <a:buNone/>
              <a:defRPr/>
            </a:lvl6pPr>
            <a:lvl7pPr marL="3657054" indent="0" algn="ctr">
              <a:buNone/>
              <a:defRPr/>
            </a:lvl7pPr>
            <a:lvl8pPr marL="4266563" indent="0" algn="ctr">
              <a:buNone/>
              <a:defRPr/>
            </a:lvl8pPr>
            <a:lvl9pPr marL="4876072" indent="0" algn="ctr">
              <a:buNone/>
              <a:defRPr/>
            </a:lvl9pPr>
          </a:lstStyle>
          <a:p>
            <a:endParaRPr lang="en-US"/>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Slide (C)">
    <p:spTree>
      <p:nvGrpSpPr>
        <p:cNvPr id="1" name=""/>
        <p:cNvGrpSpPr/>
        <p:nvPr/>
      </p:nvGrpSpPr>
      <p:grpSpPr>
        <a:xfrm>
          <a:off x="0" y="0"/>
          <a:ext cx="0" cy="0"/>
          <a:chOff x="0" y="0"/>
          <a:chExt cx="0" cy="0"/>
        </a:xfrm>
      </p:grpSpPr>
      <p:sp>
        <p:nvSpPr>
          <p:cNvPr id="9" name="Line 3"/>
          <p:cNvSpPr>
            <a:spLocks noChangeShapeType="1"/>
          </p:cNvSpPr>
          <p:nvPr userDrawn="1"/>
        </p:nvSpPr>
        <p:spPr bwMode="auto">
          <a:xfrm rot="10800000" flipH="1">
            <a:off x="857279" y="6324108"/>
            <a:ext cx="15651111" cy="3174"/>
          </a:xfrm>
          <a:prstGeom prst="line">
            <a:avLst/>
          </a:prstGeom>
          <a:noFill/>
          <a:ln w="57150">
            <a:solidFill>
              <a:srgbClr val="E2E3E3"/>
            </a:solidFill>
            <a:miter lim="800000"/>
            <a:headEnd/>
            <a:tailEnd/>
          </a:ln>
        </p:spPr>
        <p:txBody>
          <a:bodyPr lIns="0" tIns="0" rIns="0" bIns="0">
            <a:prstTxWarp prst="textNoShape">
              <a:avLst/>
            </a:prstTxWarp>
          </a:bodyPr>
          <a:lstStyle/>
          <a:p>
            <a:pPr>
              <a:defRPr/>
            </a:pPr>
            <a:endParaRPr lang="en-US" sz="5467"/>
          </a:p>
        </p:txBody>
      </p:sp>
      <p:pic>
        <p:nvPicPr>
          <p:cNvPr id="8" name="Picture 2" descr="C:\Users\Angela\_Mine\UTIAS\Admin\Logos\UTIAS_Signature_Package\UTIAS UT Signature 2010 Package\PowerPoint\UTIAS UT Signature RGB Black 2010.tif"/>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747896" y="2202730"/>
            <a:ext cx="7519556" cy="182809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ctrTitle"/>
          </p:nvPr>
        </p:nvSpPr>
        <p:spPr>
          <a:xfrm>
            <a:off x="846694" y="4942584"/>
            <a:ext cx="15646878" cy="1077218"/>
          </a:xfrm>
          <a:prstGeom prst="rect">
            <a:avLst/>
          </a:prstGeom>
        </p:spPr>
        <p:txBody>
          <a:bodyPr anchor="b">
            <a:spAutoFit/>
          </a:bodyPr>
          <a:lstStyle>
            <a:lvl1pPr>
              <a:lnSpc>
                <a:spcPct val="100000"/>
              </a:lnSpc>
              <a:defRPr sz="6400">
                <a:solidFill>
                  <a:schemeClr val="tx1"/>
                </a:solidFill>
              </a:defRPr>
            </a:lvl1pPr>
          </a:lstStyle>
          <a:p>
            <a:endParaRPr lang="en-US"/>
          </a:p>
        </p:txBody>
      </p:sp>
      <p:sp>
        <p:nvSpPr>
          <p:cNvPr id="6" name="Subtitle 2"/>
          <p:cNvSpPr>
            <a:spLocks noGrp="1"/>
          </p:cNvSpPr>
          <p:nvPr>
            <p:ph type="subTitle" idx="1"/>
          </p:nvPr>
        </p:nvSpPr>
        <p:spPr>
          <a:xfrm>
            <a:off x="846694" y="6729062"/>
            <a:ext cx="15646878" cy="707886"/>
          </a:xfrm>
          <a:prstGeom prst="rect">
            <a:avLst/>
          </a:prstGeom>
        </p:spPr>
        <p:txBody>
          <a:bodyPr>
            <a:spAutoFit/>
          </a:bodyPr>
          <a:lstStyle>
            <a:lvl1pPr marL="0" marR="0" indent="0" algn="l" defTabSz="1219018" rtl="0" eaLnBrk="0" fontAlgn="base" latinLnBrk="0" hangingPunct="0">
              <a:lnSpc>
                <a:spcPts val="4800"/>
              </a:lnSpc>
              <a:spcBef>
                <a:spcPts val="0"/>
              </a:spcBef>
              <a:spcAft>
                <a:spcPct val="0"/>
              </a:spcAft>
              <a:buClrTx/>
              <a:buSzTx/>
              <a:buFontTx/>
              <a:buNone/>
              <a:tabLst/>
              <a:defRPr>
                <a:solidFill>
                  <a:srgbClr val="3E3D40"/>
                </a:solidFill>
              </a:defRPr>
            </a:lvl1pPr>
            <a:lvl2pPr marL="609508" indent="0" algn="ctr">
              <a:buNone/>
              <a:defRPr/>
            </a:lvl2pPr>
            <a:lvl3pPr marL="1219018" indent="0" algn="ctr">
              <a:buNone/>
              <a:defRPr/>
            </a:lvl3pPr>
            <a:lvl4pPr marL="1828526" indent="0" algn="ctr">
              <a:buNone/>
              <a:defRPr/>
            </a:lvl4pPr>
            <a:lvl5pPr marL="2438037" indent="0" algn="ctr">
              <a:buNone/>
              <a:defRPr/>
            </a:lvl5pPr>
            <a:lvl6pPr marL="3047544" indent="0" algn="ctr">
              <a:buNone/>
              <a:defRPr/>
            </a:lvl6pPr>
            <a:lvl7pPr marL="3657054" indent="0" algn="ctr">
              <a:buNone/>
              <a:defRPr/>
            </a:lvl7pPr>
            <a:lvl8pPr marL="4266563" indent="0" algn="ctr">
              <a:buNone/>
              <a:defRPr/>
            </a:lvl8pPr>
            <a:lvl9pPr marL="4876072" indent="0" algn="ctr">
              <a:buNone/>
              <a:defRPr/>
            </a:lvl9pPr>
          </a:lstStyle>
          <a:p>
            <a:endParaRPr lang="en-US"/>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918868" y="7689437"/>
            <a:ext cx="1574704" cy="1660112"/>
          </a:xfrm>
          <a:prstGeom prst="rect">
            <a:avLst/>
          </a:prstGeom>
        </p:spPr>
      </p:pic>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hankYou">
    <p:spTree>
      <p:nvGrpSpPr>
        <p:cNvPr id="1" name=""/>
        <p:cNvGrpSpPr/>
        <p:nvPr/>
      </p:nvGrpSpPr>
      <p:grpSpPr>
        <a:xfrm>
          <a:off x="0" y="0"/>
          <a:ext cx="0" cy="0"/>
          <a:chOff x="0" y="0"/>
          <a:chExt cx="0" cy="0"/>
        </a:xfrm>
      </p:grpSpPr>
      <p:sp>
        <p:nvSpPr>
          <p:cNvPr id="7" name="Line 3"/>
          <p:cNvSpPr>
            <a:spLocks noChangeShapeType="1"/>
          </p:cNvSpPr>
          <p:nvPr userDrawn="1"/>
        </p:nvSpPr>
        <p:spPr bwMode="auto">
          <a:xfrm rot="10800000" flipH="1">
            <a:off x="857279" y="3755130"/>
            <a:ext cx="15651111" cy="3174"/>
          </a:xfrm>
          <a:prstGeom prst="line">
            <a:avLst/>
          </a:prstGeom>
          <a:noFill/>
          <a:ln w="76200">
            <a:solidFill>
              <a:srgbClr val="BCBDBD">
                <a:alpha val="65098"/>
              </a:srgbClr>
            </a:solidFill>
            <a:miter lim="800000"/>
            <a:headEnd/>
            <a:tailEnd/>
          </a:ln>
        </p:spPr>
        <p:txBody>
          <a:bodyPr lIns="0" tIns="0" rIns="0" bIns="0">
            <a:prstTxWarp prst="textNoShape">
              <a:avLst/>
            </a:prstTxWarp>
          </a:bodyPr>
          <a:lstStyle/>
          <a:p>
            <a:pPr>
              <a:defRPr/>
            </a:pPr>
            <a:endParaRPr lang="en-US" sz="5467"/>
          </a:p>
        </p:txBody>
      </p:sp>
      <p:sp>
        <p:nvSpPr>
          <p:cNvPr id="10" name="Title 1"/>
          <p:cNvSpPr>
            <a:spLocks noGrp="1"/>
          </p:cNvSpPr>
          <p:nvPr>
            <p:ph type="ctrTitle" hasCustomPrompt="1"/>
          </p:nvPr>
        </p:nvSpPr>
        <p:spPr>
          <a:xfrm>
            <a:off x="846694" y="2330064"/>
            <a:ext cx="15646878" cy="1077218"/>
          </a:xfrm>
          <a:prstGeom prst="rect">
            <a:avLst/>
          </a:prstGeom>
        </p:spPr>
        <p:txBody>
          <a:bodyPr anchor="b">
            <a:spAutoFit/>
          </a:bodyPr>
          <a:lstStyle>
            <a:lvl1pPr>
              <a:lnSpc>
                <a:spcPct val="100000"/>
              </a:lnSpc>
              <a:defRPr sz="6400">
                <a:solidFill>
                  <a:schemeClr val="tx1"/>
                </a:solidFill>
              </a:defRPr>
            </a:lvl1pPr>
          </a:lstStyle>
          <a:p>
            <a:r>
              <a:rPr lang="en-US"/>
              <a:t>Thank you!</a:t>
            </a:r>
          </a:p>
        </p:txBody>
      </p:sp>
      <p:sp>
        <p:nvSpPr>
          <p:cNvPr id="12" name="Subtitle 2"/>
          <p:cNvSpPr>
            <a:spLocks noGrp="1"/>
          </p:cNvSpPr>
          <p:nvPr>
            <p:ph type="subTitle" idx="1"/>
          </p:nvPr>
        </p:nvSpPr>
        <p:spPr>
          <a:xfrm>
            <a:off x="846694" y="3971402"/>
            <a:ext cx="15646878" cy="707886"/>
          </a:xfrm>
          <a:prstGeom prst="rect">
            <a:avLst/>
          </a:prstGeom>
        </p:spPr>
        <p:txBody>
          <a:bodyPr>
            <a:spAutoFit/>
          </a:bodyPr>
          <a:lstStyle>
            <a:lvl1pPr marL="0" marR="0" indent="0" algn="l" defTabSz="1219018" rtl="0" eaLnBrk="0" fontAlgn="base" latinLnBrk="0" hangingPunct="0">
              <a:lnSpc>
                <a:spcPts val="4800"/>
              </a:lnSpc>
              <a:spcBef>
                <a:spcPts val="0"/>
              </a:spcBef>
              <a:spcAft>
                <a:spcPct val="0"/>
              </a:spcAft>
              <a:buClrTx/>
              <a:buSzTx/>
              <a:buFontTx/>
              <a:buNone/>
              <a:tabLst/>
              <a:defRPr>
                <a:solidFill>
                  <a:srgbClr val="3E3D40"/>
                </a:solidFill>
              </a:defRPr>
            </a:lvl1pPr>
            <a:lvl2pPr marL="609508" indent="0" algn="ctr">
              <a:buNone/>
              <a:defRPr/>
            </a:lvl2pPr>
            <a:lvl3pPr marL="1219018" indent="0" algn="ctr">
              <a:buNone/>
              <a:defRPr/>
            </a:lvl3pPr>
            <a:lvl4pPr marL="1828526" indent="0" algn="ctr">
              <a:buNone/>
              <a:defRPr/>
            </a:lvl4pPr>
            <a:lvl5pPr marL="2438037" indent="0" algn="ctr">
              <a:buNone/>
              <a:defRPr/>
            </a:lvl5pPr>
            <a:lvl6pPr marL="3047544" indent="0" algn="ctr">
              <a:buNone/>
              <a:defRPr/>
            </a:lvl6pPr>
            <a:lvl7pPr marL="3657054" indent="0" algn="ctr">
              <a:buNone/>
              <a:defRPr/>
            </a:lvl7pPr>
            <a:lvl8pPr marL="4266563" indent="0" algn="ctr">
              <a:buNone/>
              <a:defRPr/>
            </a:lvl8pPr>
            <a:lvl9pPr marL="4876072" indent="0" algn="ctr">
              <a:buNone/>
              <a:defRPr/>
            </a:lvl9pPr>
          </a:lstStyle>
          <a:p>
            <a:endParaRPr lang="en-US"/>
          </a:p>
        </p:txBody>
      </p:sp>
      <p:grpSp>
        <p:nvGrpSpPr>
          <p:cNvPr id="13" name="Group 12"/>
          <p:cNvGrpSpPr/>
          <p:nvPr userDrawn="1"/>
        </p:nvGrpSpPr>
        <p:grpSpPr>
          <a:xfrm>
            <a:off x="13220961" y="1"/>
            <a:ext cx="3418655" cy="998538"/>
            <a:chOff x="9640381" y="273698"/>
            <a:chExt cx="2838949" cy="1105653"/>
          </a:xfrm>
        </p:grpSpPr>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70800" b="14231"/>
            <a:stretch/>
          </p:blipFill>
          <p:spPr>
            <a:xfrm>
              <a:off x="11403850" y="273698"/>
              <a:ext cx="1075480" cy="1105653"/>
            </a:xfrm>
            <a:prstGeom prst="rect">
              <a:avLst/>
            </a:prstGeom>
          </p:spPr>
        </p:pic>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r="51672" b="14901"/>
            <a:stretch/>
          </p:blipFill>
          <p:spPr>
            <a:xfrm>
              <a:off x="9640381" y="273698"/>
              <a:ext cx="1794006" cy="1105653"/>
            </a:xfrm>
            <a:prstGeom prst="rect">
              <a:avLst/>
            </a:prstGeom>
          </p:spPr>
        </p:pic>
      </p:grpSp>
      <p:pic>
        <p:nvPicPr>
          <p:cNvPr id="16"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a:stretch/>
        </p:blipFill>
        <p:spPr bwMode="auto">
          <a:xfrm>
            <a:off x="14038199" y="975028"/>
            <a:ext cx="2612652" cy="640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 Placeholder 17"/>
          <p:cNvSpPr>
            <a:spLocks noGrp="1"/>
          </p:cNvSpPr>
          <p:nvPr>
            <p:ph type="body" sz="quarter" idx="10" hasCustomPrompt="1"/>
          </p:nvPr>
        </p:nvSpPr>
        <p:spPr>
          <a:xfrm>
            <a:off x="876629" y="4485574"/>
            <a:ext cx="7000030" cy="871537"/>
          </a:xfrm>
        </p:spPr>
        <p:txBody>
          <a:bodyPr/>
          <a:lstStyle>
            <a:lvl1pPr marL="0" indent="0">
              <a:buNone/>
              <a:defRPr>
                <a:solidFill>
                  <a:srgbClr val="3E3D40"/>
                </a:solidFill>
              </a:defRPr>
            </a:lvl1pPr>
          </a:lstStyle>
          <a:p>
            <a:pPr lvl="0"/>
            <a:r>
              <a:rPr lang="en-US"/>
              <a:t>&lt;emaik@email.edu&gt;</a:t>
            </a:r>
          </a:p>
        </p:txBody>
      </p:sp>
      <p:pic>
        <p:nvPicPr>
          <p:cNvPr id="29" name="Picture 2" descr="C:\Users\Angela\_Mine\UTIAS\Admin\Logos\UTIAS_Signature_Package\UTIAS UT Signature 2010 Package\PowerPoint\UTIAS UT Signature RGB Black 2010.tif"/>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802434" y="7953829"/>
            <a:ext cx="6404140" cy="155692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923851" y="6801655"/>
            <a:ext cx="2569721" cy="2709096"/>
          </a:xfrm>
          <a:prstGeom prst="rect">
            <a:avLst/>
          </a:prstGeom>
        </p:spPr>
      </p:pic>
    </p:spTree>
    <p:extLst>
      <p:ext uri="{BB962C8B-B14F-4D97-AF65-F5344CB8AC3E}">
        <p14:creationId xmlns:p14="http://schemas.microsoft.com/office/powerpoint/2010/main" val="208078249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ThankYou">
    <p:spTree>
      <p:nvGrpSpPr>
        <p:cNvPr id="1" name=""/>
        <p:cNvGrpSpPr/>
        <p:nvPr/>
      </p:nvGrpSpPr>
      <p:grpSpPr>
        <a:xfrm>
          <a:off x="0" y="0"/>
          <a:ext cx="0" cy="0"/>
          <a:chOff x="0" y="0"/>
          <a:chExt cx="0" cy="0"/>
        </a:xfrm>
      </p:grpSpPr>
      <p:grpSp>
        <p:nvGrpSpPr>
          <p:cNvPr id="20" name="Group 19"/>
          <p:cNvGrpSpPr/>
          <p:nvPr userDrawn="1"/>
        </p:nvGrpSpPr>
        <p:grpSpPr>
          <a:xfrm>
            <a:off x="13956253" y="1"/>
            <a:ext cx="2683362" cy="783770"/>
            <a:chOff x="9640381" y="273698"/>
            <a:chExt cx="2838949" cy="1105653"/>
          </a:xfrm>
        </p:grpSpPr>
        <p:pic>
          <p:nvPicPr>
            <p:cNvPr id="21" name="Picture 20"/>
            <p:cNvPicPr>
              <a:picLocks noChangeAspect="1"/>
            </p:cNvPicPr>
            <p:nvPr/>
          </p:nvPicPr>
          <p:blipFill rotWithShape="1">
            <a:blip r:embed="rId2">
              <a:extLst>
                <a:ext uri="{28A0092B-C50C-407E-A947-70E740481C1C}">
                  <a14:useLocalDpi xmlns:a14="http://schemas.microsoft.com/office/drawing/2010/main" val="0"/>
                </a:ext>
              </a:extLst>
            </a:blip>
            <a:srcRect l="70800" b="14231"/>
            <a:stretch/>
          </p:blipFill>
          <p:spPr>
            <a:xfrm>
              <a:off x="11403850" y="273698"/>
              <a:ext cx="1075480" cy="1105653"/>
            </a:xfrm>
            <a:prstGeom prst="rect">
              <a:avLst/>
            </a:prstGeom>
          </p:spPr>
        </p:pic>
        <p:pic>
          <p:nvPicPr>
            <p:cNvPr id="22" name="Picture 21"/>
            <p:cNvPicPr>
              <a:picLocks noChangeAspect="1"/>
            </p:cNvPicPr>
            <p:nvPr/>
          </p:nvPicPr>
          <p:blipFill rotWithShape="1">
            <a:blip r:embed="rId2">
              <a:extLst>
                <a:ext uri="{28A0092B-C50C-407E-A947-70E740481C1C}">
                  <a14:useLocalDpi xmlns:a14="http://schemas.microsoft.com/office/drawing/2010/main" val="0"/>
                </a:ext>
              </a:extLst>
            </a:blip>
            <a:srcRect r="51672" b="14901"/>
            <a:stretch/>
          </p:blipFill>
          <p:spPr>
            <a:xfrm>
              <a:off x="9640381" y="273698"/>
              <a:ext cx="1794006" cy="1105653"/>
            </a:xfrm>
            <a:prstGeom prst="rect">
              <a:avLst/>
            </a:prstGeom>
          </p:spPr>
        </p:pic>
      </p:grpSp>
      <p:pic>
        <p:nvPicPr>
          <p:cNvPr id="23"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a:stretch/>
        </p:blipFill>
        <p:spPr bwMode="auto">
          <a:xfrm>
            <a:off x="14613940" y="787757"/>
            <a:ext cx="2126629" cy="521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 Placeholder 17"/>
          <p:cNvSpPr>
            <a:spLocks noGrp="1"/>
          </p:cNvSpPr>
          <p:nvPr>
            <p:ph type="body" sz="quarter" idx="10" hasCustomPrompt="1"/>
          </p:nvPr>
        </p:nvSpPr>
        <p:spPr>
          <a:xfrm>
            <a:off x="7534061" y="4041739"/>
            <a:ext cx="7000030" cy="871537"/>
          </a:xfrm>
        </p:spPr>
        <p:txBody>
          <a:bodyPr/>
          <a:lstStyle>
            <a:lvl1pPr marL="0" indent="0">
              <a:buNone/>
              <a:defRPr>
                <a:solidFill>
                  <a:srgbClr val="3E3D40"/>
                </a:solidFill>
              </a:defRPr>
            </a:lvl1pPr>
          </a:lstStyle>
          <a:p>
            <a:pPr lvl="0"/>
            <a:r>
              <a:rPr lang="en-US"/>
              <a:t>&lt;</a:t>
            </a:r>
            <a:r>
              <a:rPr lang="en-US" err="1"/>
              <a:t>emaik@email.edu</a:t>
            </a:r>
            <a:r>
              <a:rPr lang="en-US"/>
              <a:t>&gt;</a:t>
            </a:r>
          </a:p>
        </p:txBody>
      </p:sp>
      <p:sp>
        <p:nvSpPr>
          <p:cNvPr id="25" name="Title 1"/>
          <p:cNvSpPr txBox="1">
            <a:spLocks/>
          </p:cNvSpPr>
          <p:nvPr userDrawn="1"/>
        </p:nvSpPr>
        <p:spPr>
          <a:xfrm>
            <a:off x="669805" y="3152099"/>
            <a:ext cx="6011818" cy="1476375"/>
          </a:xfrm>
          <a:prstGeom prst="rect">
            <a:avLst/>
          </a:prstGeom>
        </p:spPr>
        <p:txBody>
          <a:bodyPr vert="horz" lIns="121924" tIns="60962" rIns="121924" bIns="60962" rtlCol="0" anchor="ctr">
            <a:noAutofit/>
          </a:bodyPr>
          <a:lstStyle>
            <a:lvl1pPr algn="l" rtl="0" eaLnBrk="0" fontAlgn="base" hangingPunct="0">
              <a:spcBef>
                <a:spcPct val="0"/>
              </a:spcBef>
              <a:spcAft>
                <a:spcPct val="0"/>
              </a:spcAft>
              <a:defRPr sz="3200">
                <a:solidFill>
                  <a:srgbClr val="58585A"/>
                </a:solidFill>
                <a:latin typeface="+mj-lt"/>
                <a:ea typeface="+mj-ea"/>
                <a:cs typeface="HelveticaNeueLT Std Bold"/>
                <a:sym typeface="Helvetica Neue" charset="0"/>
              </a:defRPr>
            </a:lvl1pPr>
            <a:lvl2pPr algn="l" rtl="0" eaLnBrk="0" fontAlgn="base" hangingPunct="0">
              <a:spcBef>
                <a:spcPct val="0"/>
              </a:spcBef>
              <a:spcAft>
                <a:spcPct val="0"/>
              </a:spcAft>
              <a:defRPr sz="3700">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3700">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3700">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3700">
                <a:solidFill>
                  <a:srgbClr val="091332"/>
                </a:solidFill>
                <a:latin typeface="HelveticaNeueLT Std" charset="0"/>
                <a:ea typeface="ヒラギノ角ゴ ProN W6" pitchFamily="-65" charset="-128"/>
                <a:cs typeface="HelveticaNeueLT Std Bold" charset="0"/>
                <a:sym typeface="Helvetica Neue" charset="0"/>
              </a:defRPr>
            </a:lvl5pPr>
            <a:lvl6pPr marL="457108" algn="l" rtl="0" fontAlgn="base">
              <a:lnSpc>
                <a:spcPts val="5998"/>
              </a:lnSpc>
              <a:spcBef>
                <a:spcPct val="0"/>
              </a:spcBef>
              <a:spcAft>
                <a:spcPct val="0"/>
              </a:spcAft>
              <a:defRPr sz="6100"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914218" algn="l" rtl="0" fontAlgn="base">
              <a:lnSpc>
                <a:spcPts val="5998"/>
              </a:lnSpc>
              <a:spcBef>
                <a:spcPct val="0"/>
              </a:spcBef>
              <a:spcAft>
                <a:spcPct val="0"/>
              </a:spcAft>
              <a:defRPr sz="6100"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371326" algn="l" rtl="0" fontAlgn="base">
              <a:lnSpc>
                <a:spcPts val="5998"/>
              </a:lnSpc>
              <a:spcBef>
                <a:spcPct val="0"/>
              </a:spcBef>
              <a:spcAft>
                <a:spcPct val="0"/>
              </a:spcAft>
              <a:defRPr sz="6100"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1828436" algn="l" rtl="0" fontAlgn="base">
              <a:lnSpc>
                <a:spcPts val="5998"/>
              </a:lnSpc>
              <a:spcBef>
                <a:spcPct val="0"/>
              </a:spcBef>
              <a:spcAft>
                <a:spcPct val="0"/>
              </a:spcAft>
              <a:defRPr sz="6100"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pPr algn="r"/>
            <a:r>
              <a:rPr lang="en-US" sz="8800" kern="0">
                <a:latin typeface="HelveticaNeueLT Std" charset="0"/>
                <a:ea typeface="ヒラギノ角ゴ ProN W6" charset="0"/>
              </a:rPr>
              <a:t>Thank</a:t>
            </a:r>
            <a:r>
              <a:rPr lang="en-US" sz="8800" kern="0" baseline="0">
                <a:latin typeface="HelveticaNeueLT Std" charset="0"/>
                <a:ea typeface="ヒラギノ角ゴ ProN W6" charset="0"/>
              </a:rPr>
              <a:t> you</a:t>
            </a:r>
            <a:r>
              <a:rPr lang="en-US" sz="8800" kern="0">
                <a:latin typeface="HelveticaNeueLT Std" charset="0"/>
                <a:ea typeface="ヒラギノ角ゴ ProN W6" charset="0"/>
              </a:rPr>
              <a:t>!</a:t>
            </a:r>
            <a:endParaRPr lang="en-US" sz="2400" kern="0">
              <a:latin typeface="HelveticaNeueLT Std" charset="0"/>
              <a:ea typeface="ヒラギノ角ゴ ProN W6" charset="0"/>
            </a:endParaRPr>
          </a:p>
        </p:txBody>
      </p:sp>
      <p:cxnSp>
        <p:nvCxnSpPr>
          <p:cNvPr id="26" name="Straight Connector 6"/>
          <p:cNvCxnSpPr>
            <a:cxnSpLocks noChangeShapeType="1"/>
          </p:cNvCxnSpPr>
          <p:nvPr userDrawn="1"/>
        </p:nvCxnSpPr>
        <p:spPr bwMode="auto">
          <a:xfrm rot="5400000">
            <a:off x="5355241" y="4228042"/>
            <a:ext cx="3429000" cy="2117"/>
          </a:xfrm>
          <a:prstGeom prst="line">
            <a:avLst/>
          </a:prstGeom>
          <a:noFill/>
          <a:ln w="25400">
            <a:solidFill>
              <a:srgbClr val="58585A"/>
            </a:solidFill>
            <a:round/>
            <a:headEnd/>
            <a:tailEnd/>
          </a:ln>
          <a:extLst>
            <a:ext uri="{909E8E84-426E-40DD-AFC4-6F175D3DCCD1}">
              <a14:hiddenFill xmlns:a14="http://schemas.microsoft.com/office/drawing/2010/main">
                <a:noFill/>
              </a14:hiddenFill>
            </a:ext>
          </a:extLst>
        </p:spPr>
      </p:cxnSp>
      <p:pic>
        <p:nvPicPr>
          <p:cNvPr id="27" name="Picture 2" descr="C:\Users\Angela\_Mine\UTIAS\Admin\Logos\UTIAS_Signature_Package\UTIAS UT Signature 2010 Package\PowerPoint\UTIAS UT Signature RGB Black 2010.tif"/>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669805" y="8145729"/>
            <a:ext cx="4643538" cy="112889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4899232" y="7634189"/>
            <a:ext cx="1556043" cy="1640439"/>
          </a:xfrm>
          <a:prstGeom prst="rect">
            <a:avLst/>
          </a:prstGeom>
        </p:spPr>
      </p:pic>
      <p:sp>
        <p:nvSpPr>
          <p:cNvPr id="29" name="Subtitle 2"/>
          <p:cNvSpPr>
            <a:spLocks noGrp="1"/>
          </p:cNvSpPr>
          <p:nvPr>
            <p:ph type="subTitle" idx="1"/>
          </p:nvPr>
        </p:nvSpPr>
        <p:spPr>
          <a:xfrm>
            <a:off x="7504125" y="3527567"/>
            <a:ext cx="7610707" cy="707886"/>
          </a:xfrm>
          <a:prstGeom prst="rect">
            <a:avLst/>
          </a:prstGeom>
        </p:spPr>
        <p:txBody>
          <a:bodyPr wrap="square">
            <a:spAutoFit/>
          </a:bodyPr>
          <a:lstStyle>
            <a:lvl1pPr marL="0" marR="0" indent="0" algn="l" defTabSz="1219018" rtl="0" eaLnBrk="0" fontAlgn="base" latinLnBrk="0" hangingPunct="0">
              <a:lnSpc>
                <a:spcPts val="4800"/>
              </a:lnSpc>
              <a:spcBef>
                <a:spcPts val="0"/>
              </a:spcBef>
              <a:spcAft>
                <a:spcPct val="0"/>
              </a:spcAft>
              <a:buClrTx/>
              <a:buSzTx/>
              <a:buFontTx/>
              <a:buNone/>
              <a:tabLst/>
              <a:defRPr>
                <a:solidFill>
                  <a:srgbClr val="3E3D40"/>
                </a:solidFill>
              </a:defRPr>
            </a:lvl1pPr>
            <a:lvl2pPr marL="609508" indent="0" algn="ctr">
              <a:buNone/>
              <a:defRPr/>
            </a:lvl2pPr>
            <a:lvl3pPr marL="1219018" indent="0" algn="ctr">
              <a:buNone/>
              <a:defRPr/>
            </a:lvl3pPr>
            <a:lvl4pPr marL="1828526" indent="0" algn="ctr">
              <a:buNone/>
              <a:defRPr/>
            </a:lvl4pPr>
            <a:lvl5pPr marL="2438037" indent="0" algn="ctr">
              <a:buNone/>
              <a:defRPr/>
            </a:lvl5pPr>
            <a:lvl6pPr marL="3047544" indent="0" algn="ctr">
              <a:buNone/>
              <a:defRPr/>
            </a:lvl6pPr>
            <a:lvl7pPr marL="3657054" indent="0" algn="ctr">
              <a:buNone/>
              <a:defRPr/>
            </a:lvl7pPr>
            <a:lvl8pPr marL="4266563" indent="0" algn="ctr">
              <a:buNone/>
              <a:defRPr/>
            </a:lvl8pPr>
            <a:lvl9pPr marL="4876072" indent="0" algn="ctr">
              <a:buNone/>
              <a:defRPr/>
            </a:lvl9pPr>
          </a:lstStyle>
          <a:p>
            <a:endParaRPr lang="en-US"/>
          </a:p>
        </p:txBody>
      </p:sp>
    </p:spTree>
    <p:extLst>
      <p:ext uri="{BB962C8B-B14F-4D97-AF65-F5344CB8AC3E}">
        <p14:creationId xmlns:p14="http://schemas.microsoft.com/office/powerpoint/2010/main" val="335259742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in Slid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sz="4534">
                <a:solidFill>
                  <a:srgbClr val="58585A"/>
                </a:solidFill>
              </a:defRPr>
            </a:lvl1pPr>
          </a:lstStyle>
          <a:p>
            <a:r>
              <a:rPr lang="en-US"/>
              <a:t>Click to edit Master title style</a:t>
            </a:r>
            <a:endParaRPr lang="en-CA"/>
          </a:p>
        </p:txBody>
      </p:sp>
      <p:sp>
        <p:nvSpPr>
          <p:cNvPr id="10" name="Content Placeholder 9"/>
          <p:cNvSpPr>
            <a:spLocks noGrp="1"/>
          </p:cNvSpPr>
          <p:nvPr>
            <p:ph sz="quarter" idx="12"/>
          </p:nvPr>
        </p:nvSpPr>
        <p:spPr>
          <a:xfrm>
            <a:off x="1018148" y="1592263"/>
            <a:ext cx="15831033" cy="7243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1" name="Footer Placeholder 10"/>
          <p:cNvSpPr>
            <a:spLocks noGrp="1"/>
          </p:cNvSpPr>
          <p:nvPr>
            <p:ph type="ftr" sz="quarter" idx="13"/>
          </p:nvPr>
        </p:nvSpPr>
        <p:spPr/>
        <p:txBody>
          <a:bodyPr/>
          <a:lstStyle>
            <a:lvl1pPr>
              <a:defRPr sz="2000">
                <a:latin typeface="Calibri Light" panose="020F0302020204030204" pitchFamily="34" charset="0"/>
              </a:defRPr>
            </a:lvl1pPr>
          </a:lstStyle>
          <a:p>
            <a:r>
              <a:rPr lang="en-US"/>
              <a:t>Angela Schoellig</a:t>
            </a:r>
          </a:p>
        </p:txBody>
      </p:sp>
      <p:sp>
        <p:nvSpPr>
          <p:cNvPr id="12" name="Slide Number Placeholder 11"/>
          <p:cNvSpPr>
            <a:spLocks noGrp="1"/>
          </p:cNvSpPr>
          <p:nvPr>
            <p:ph type="sldNum" sz="quarter" idx="14"/>
          </p:nvPr>
        </p:nvSpPr>
        <p:spPr/>
        <p:txBody>
          <a:bodyPr/>
          <a:lstStyle>
            <a:lvl1pPr>
              <a:defRPr sz="2000">
                <a:latin typeface="Calibri Light" panose="020F0302020204030204" pitchFamily="34" charset="0"/>
              </a:defRPr>
            </a:lvl1pPr>
          </a:lstStyle>
          <a:p>
            <a:fld id="{8DAF2FF1-0F85-5948-B45D-85D15C7A6F9F}" type="slidenum">
              <a:rPr lang="en-US" smtClean="0"/>
              <a:pPr/>
              <a:t>‹#›</a:t>
            </a:fld>
            <a:endParaRPr lang="en-US"/>
          </a:p>
        </p:txBody>
      </p:sp>
    </p:spTree>
    <p:extLst>
      <p:ext uri="{BB962C8B-B14F-4D97-AF65-F5344CB8AC3E}">
        <p14:creationId xmlns:p14="http://schemas.microsoft.com/office/powerpoint/2010/main" val="642115394"/>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1018148" y="1592263"/>
            <a:ext cx="15831033" cy="7243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Footer Placeholder 4"/>
          <p:cNvSpPr>
            <a:spLocks noGrp="1"/>
          </p:cNvSpPr>
          <p:nvPr>
            <p:ph type="ftr" sz="quarter" idx="13"/>
          </p:nvPr>
        </p:nvSpPr>
        <p:spPr/>
        <p:txBody>
          <a:bodyPr/>
          <a:lstStyle>
            <a:lvl1pPr>
              <a:defRPr sz="2000">
                <a:latin typeface="Calibri Light" panose="020F0302020204030204" pitchFamily="34" charset="0"/>
              </a:defRPr>
            </a:lvl1pPr>
          </a:lstStyle>
          <a:p>
            <a:r>
              <a:rPr lang="en-US"/>
              <a:t>Angela Schoellig</a:t>
            </a:r>
          </a:p>
        </p:txBody>
      </p:sp>
      <p:sp>
        <p:nvSpPr>
          <p:cNvPr id="6" name="Slide Number Placeholder 5"/>
          <p:cNvSpPr>
            <a:spLocks noGrp="1"/>
          </p:cNvSpPr>
          <p:nvPr>
            <p:ph type="sldNum" sz="quarter" idx="14"/>
          </p:nvPr>
        </p:nvSpPr>
        <p:spPr>
          <a:xfrm>
            <a:off x="13171814" y="9039963"/>
            <a:ext cx="3677339" cy="519111"/>
          </a:xfrm>
        </p:spPr>
        <p:txBody>
          <a:bodyPr/>
          <a:lstStyle>
            <a:lvl1pPr>
              <a:defRPr sz="2000">
                <a:latin typeface="Calibri Light" panose="020F0302020204030204" pitchFamily="34" charset="0"/>
              </a:defRPr>
            </a:lvl1pPr>
          </a:lstStyle>
          <a:p>
            <a:fld id="{8DAF2FF1-0F85-5948-B45D-85D15C7A6F9F}"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CA"/>
          </a:p>
        </p:txBody>
      </p:sp>
    </p:spTree>
  </p:cSld>
  <p:clrMapOvr>
    <a:masterClrMapping/>
  </p:clrMapOvr>
  <p:transition spd="med">
    <p:fade/>
  </p:transition>
  <p:extLst>
    <p:ext uri="{DCECCB84-F9BA-43D5-87BE-67443E8EF086}">
      <p15:sldGuideLst xmlns:p15="http://schemas.microsoft.com/office/powerpoint/2012/main">
        <p15:guide id="1" orient="horz" pos="3072" userDrawn="1">
          <p15:clr>
            <a:srgbClr val="FBAE40"/>
          </p15:clr>
        </p15:guide>
        <p15:guide id="2" orient="horz" pos="3172" userDrawn="1">
          <p15:clr>
            <a:srgbClr val="FBAE40"/>
          </p15:clr>
        </p15:guide>
        <p15:guide id="3" orient="horz" pos="588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re-Presentation Slide (A)">
    <p:bg>
      <p:bgPr>
        <a:solidFill>
          <a:srgbClr val="3E3D40"/>
        </a:solidFill>
        <a:effectLst/>
      </p:bgPr>
    </p:bg>
    <p:spTree>
      <p:nvGrpSpPr>
        <p:cNvPr id="1" name=""/>
        <p:cNvGrpSpPr/>
        <p:nvPr/>
      </p:nvGrpSpPr>
      <p:grpSpPr>
        <a:xfrm>
          <a:off x="0" y="0"/>
          <a:ext cx="0" cy="0"/>
          <a:chOff x="0" y="0"/>
          <a:chExt cx="0" cy="0"/>
        </a:xfrm>
      </p:grpSpPr>
      <p:pic>
        <p:nvPicPr>
          <p:cNvPr id="2" name="Picture 3" descr="U of T Engineering Text Treatment Stacked.ai"/>
          <p:cNvPicPr>
            <a:picLocks noChangeAspect="1"/>
          </p:cNvPicPr>
          <p:nvPr userDrawn="1"/>
        </p:nvPicPr>
        <p:blipFill>
          <a:blip r:embed="rId3"/>
          <a:srcRect/>
          <a:stretch>
            <a:fillRect/>
          </a:stretch>
        </p:blipFill>
        <p:spPr bwMode="auto">
          <a:xfrm>
            <a:off x="605385" y="3657601"/>
            <a:ext cx="13775688" cy="2438400"/>
          </a:xfrm>
          <a:prstGeom prst="rect">
            <a:avLst/>
          </a:prstGeom>
          <a:noFill/>
          <a:ln w="9525">
            <a:noFill/>
            <a:miter lim="800000"/>
            <a:headEnd/>
            <a:tailEnd/>
          </a:ln>
        </p:spPr>
      </p:pic>
      <p:pic>
        <p:nvPicPr>
          <p:cNvPr id="6" name="Picture 4" descr="UTIAS UT Signature CMYK P655 PC 2010.ai"/>
          <p:cNvPicPr>
            <a:picLocks noChangeAspect="1"/>
          </p:cNvPicPr>
          <p:nvPr userDrawn="1"/>
        </p:nvPicPr>
        <p:blipFill>
          <a:blip r:embed="rId4">
            <a:lum bright="70000" contrast="-70000"/>
          </a:blip>
          <a:srcRect/>
          <a:stretch>
            <a:fillRect/>
          </a:stretch>
        </p:blipFill>
        <p:spPr bwMode="auto">
          <a:xfrm>
            <a:off x="-251893" y="7966076"/>
            <a:ext cx="13379860" cy="1743076"/>
          </a:xfrm>
          <a:prstGeom prst="rect">
            <a:avLst/>
          </a:prstGeom>
          <a:noFill/>
          <a:ln w="9525">
            <a:noFill/>
            <a:miter lim="800000"/>
            <a:headEnd/>
            <a:tailEnd/>
          </a:ln>
        </p:spPr>
      </p:pic>
    </p:spTree>
    <p:extLst>
      <p:ext uri="{BB962C8B-B14F-4D97-AF65-F5344CB8AC3E}">
        <p14:creationId xmlns:p14="http://schemas.microsoft.com/office/powerpoint/2010/main" val="2762375228"/>
      </p:ext>
    </p:extLst>
  </p:cSld>
  <p:clrMapOvr>
    <a:overrideClrMapping bg1="dk1" tx1="lt1" bg2="dk2" tx2="lt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2.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image" Target="../media/image6.tiff"/><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2.png"/><Relationship Id="rId5" Type="http://schemas.openxmlformats.org/officeDocument/2006/relationships/slideLayout" Target="../slideLayouts/slideLayout24.xml"/><Relationship Id="rId10" Type="http://schemas.openxmlformats.org/officeDocument/2006/relationships/image" Target="../media/image1.jpeg"/><Relationship Id="rId4" Type="http://schemas.openxmlformats.org/officeDocument/2006/relationships/slideLayout" Target="../slideLayouts/slideLayout23.xml"/><Relationship Id="rId9" Type="http://schemas.openxmlformats.org/officeDocument/2006/relationships/image" Target="../media/image6.tif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18786" y="1612076"/>
            <a:ext cx="15810939" cy="720996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29" name="Title Placeholder 28"/>
          <p:cNvSpPr>
            <a:spLocks noGrp="1"/>
          </p:cNvSpPr>
          <p:nvPr>
            <p:ph type="title"/>
          </p:nvPr>
        </p:nvSpPr>
        <p:spPr>
          <a:xfrm>
            <a:off x="724528" y="527675"/>
            <a:ext cx="15604543" cy="577540"/>
          </a:xfrm>
          <a:prstGeom prst="rect">
            <a:avLst/>
          </a:prstGeom>
        </p:spPr>
        <p:txBody>
          <a:bodyPr vert="horz" lIns="91440" tIns="45720" rIns="91440" bIns="45720" rtlCol="0" anchor="ctr">
            <a:noAutofit/>
          </a:bodyPr>
          <a:lstStyle/>
          <a:p>
            <a:r>
              <a:rPr lang="en-US" kern="0"/>
              <a:t>Click to edit Master title style</a:t>
            </a:r>
          </a:p>
        </p:txBody>
      </p:sp>
      <p:pic>
        <p:nvPicPr>
          <p:cNvPr id="18" name="Picture 17"/>
          <p:cNvPicPr>
            <a:picLocks noChangeAspect="1"/>
          </p:cNvPicPr>
          <p:nvPr userDrawn="1"/>
        </p:nvPicPr>
        <p:blipFill rotWithShape="1">
          <a:blip r:embed="rId10" cstate="print">
            <a:extLst>
              <a:ext uri="{28A0092B-C50C-407E-A947-70E740481C1C}">
                <a14:useLocalDpi xmlns:a14="http://schemas.microsoft.com/office/drawing/2010/main" val="0"/>
              </a:ext>
            </a:extLst>
          </a:blip>
          <a:srcRect b="34447"/>
          <a:stretch/>
        </p:blipFill>
        <p:spPr>
          <a:xfrm>
            <a:off x="15651726" y="303963"/>
            <a:ext cx="1354689" cy="936208"/>
          </a:xfrm>
          <a:prstGeom prst="rect">
            <a:avLst/>
          </a:prstGeom>
        </p:spPr>
      </p:pic>
      <p:cxnSp>
        <p:nvCxnSpPr>
          <p:cNvPr id="19" name="Straight Connector 18"/>
          <p:cNvCxnSpPr>
            <a:cxnSpLocks/>
          </p:cNvCxnSpPr>
          <p:nvPr userDrawn="1"/>
        </p:nvCxnSpPr>
        <p:spPr bwMode="auto">
          <a:xfrm>
            <a:off x="604838" y="1256081"/>
            <a:ext cx="16226970" cy="0"/>
          </a:xfrm>
          <a:prstGeom prst="line">
            <a:avLst/>
          </a:prstGeom>
          <a:blipFill dpi="0" rotWithShape="0">
            <a:blip r:embed="rId11"/>
            <a:srcRect/>
            <a:tile tx="0" ty="0" sx="100000" sy="100000" flip="none" algn="tl"/>
          </a:blipFill>
          <a:ln w="12700" cap="flat" cmpd="sng" algn="ctr">
            <a:solidFill>
              <a:srgbClr val="7AB51D"/>
            </a:solidFill>
            <a:prstDash val="solid"/>
            <a:round/>
            <a:headEnd type="none" w="med" len="med"/>
            <a:tailEnd type="none" w="med" len="med"/>
          </a:ln>
          <a:effectLst/>
        </p:spPr>
      </p:cxnSp>
      <p:cxnSp>
        <p:nvCxnSpPr>
          <p:cNvPr id="22" name="Straight Connector 21"/>
          <p:cNvCxnSpPr>
            <a:cxnSpLocks/>
          </p:cNvCxnSpPr>
          <p:nvPr userDrawn="1"/>
        </p:nvCxnSpPr>
        <p:spPr bwMode="auto">
          <a:xfrm>
            <a:off x="604838" y="9094025"/>
            <a:ext cx="16226968" cy="0"/>
          </a:xfrm>
          <a:prstGeom prst="line">
            <a:avLst/>
          </a:prstGeom>
          <a:blipFill dpi="0" rotWithShape="0">
            <a:blip r:embed="rId11"/>
            <a:srcRect/>
            <a:tile tx="0" ty="0" sx="100000" sy="100000" flip="none" algn="tl"/>
          </a:blipFill>
          <a:ln w="12700" cap="flat" cmpd="sng" algn="ctr">
            <a:solidFill>
              <a:srgbClr val="7AB51D"/>
            </a:solidFill>
            <a:prstDash val="solid"/>
            <a:round/>
            <a:headEnd type="none" w="med" len="med"/>
            <a:tailEnd type="none" w="med" len="med"/>
          </a:ln>
          <a:effectLst/>
        </p:spPr>
      </p:cxnSp>
      <p:sp>
        <p:nvSpPr>
          <p:cNvPr id="35" name="Slide Number Placeholder 6"/>
          <p:cNvSpPr>
            <a:spLocks noGrp="1"/>
          </p:cNvSpPr>
          <p:nvPr>
            <p:ph type="sldNum" sz="quarter" idx="4"/>
          </p:nvPr>
        </p:nvSpPr>
        <p:spPr>
          <a:xfrm>
            <a:off x="604838" y="9086110"/>
            <a:ext cx="3677339" cy="519111"/>
          </a:xfrm>
          <a:prstGeom prst="rect">
            <a:avLst/>
          </a:prstGeom>
        </p:spPr>
        <p:txBody>
          <a:bodyPr/>
          <a:lstStyle>
            <a:lvl1pPr algn="l">
              <a:defRPr sz="2000">
                <a:solidFill>
                  <a:schemeClr val="tx1"/>
                </a:solidFill>
                <a:latin typeface="Calibri Light" panose="020F0302020204030204" pitchFamily="34" charset="0"/>
              </a:defRPr>
            </a:lvl1pPr>
          </a:lstStyle>
          <a:p>
            <a:fld id="{8DAF2FF1-0F85-5948-B45D-85D15C7A6F9F}" type="slidenum">
              <a:rPr lang="en-US" smtClean="0"/>
              <a:pPr/>
              <a:t>‹#›</a:t>
            </a:fld>
            <a:endParaRPr lang="en-US"/>
          </a:p>
        </p:txBody>
      </p:sp>
      <p:sp>
        <p:nvSpPr>
          <p:cNvPr id="4" name="Footer Placeholder 3"/>
          <p:cNvSpPr>
            <a:spLocks noGrp="1"/>
          </p:cNvSpPr>
          <p:nvPr>
            <p:ph type="ftr" sz="quarter" idx="3"/>
          </p:nvPr>
        </p:nvSpPr>
        <p:spPr>
          <a:xfrm>
            <a:off x="5963440" y="9086110"/>
            <a:ext cx="5490801" cy="348177"/>
          </a:xfrm>
          <a:prstGeom prst="rect">
            <a:avLst/>
          </a:prstGeom>
        </p:spPr>
        <p:txBody>
          <a:bodyPr vert="horz" lIns="91440" tIns="45720" rIns="91440" bIns="45720" rtlCol="0" anchor="ctr"/>
          <a:lstStyle>
            <a:lvl1pPr algn="ctr">
              <a:defRPr sz="2000">
                <a:solidFill>
                  <a:schemeClr val="tx1"/>
                </a:solidFill>
                <a:latin typeface="Calibri Light" panose="020F0302020204030204" pitchFamily="34" charset="0"/>
              </a:defRPr>
            </a:lvl1pPr>
          </a:lstStyle>
          <a:p>
            <a:r>
              <a:rPr lang="en-US"/>
              <a:t>Angela Schoellig</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8" r:id="rId5"/>
    <p:sldLayoutId id="2147483659" r:id="rId6"/>
    <p:sldLayoutId id="2147483656" r:id="rId7"/>
    <p:sldLayoutId id="2147483655" r:id="rId8"/>
  </p:sldLayoutIdLst>
  <p:transition spd="med">
    <p:fade/>
  </p:transition>
  <p:hf hdr="0" dt="0"/>
  <p:txStyles>
    <p:titleStyle>
      <a:lvl1pPr algn="l" rtl="0" eaLnBrk="0" fontAlgn="base" hangingPunct="0">
        <a:spcBef>
          <a:spcPct val="0"/>
        </a:spcBef>
        <a:spcAft>
          <a:spcPct val="0"/>
        </a:spcAft>
        <a:defRPr sz="4267">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5pPr>
      <a:lvl6pPr marL="60950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121901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828526"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2438037"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p:titleStyle>
    <p:bodyStyle>
      <a:lvl1pPr marL="359946" indent="-359946" algn="l" rtl="0" eaLnBrk="0" fontAlgn="base" hangingPunct="0">
        <a:spcBef>
          <a:spcPts val="1599"/>
        </a:spcBef>
        <a:spcAft>
          <a:spcPct val="0"/>
        </a:spcAft>
        <a:buSzPct val="100000"/>
        <a:buFont typeface="Arial"/>
        <a:buChar char="•"/>
        <a:defRPr sz="3867">
          <a:solidFill>
            <a:schemeClr val="tx1"/>
          </a:solidFill>
          <a:latin typeface="Calibri Light" panose="020F0302020204030204" pitchFamily="34" charset="0"/>
          <a:ea typeface="+mn-ea"/>
          <a:cs typeface="+mn-cs"/>
          <a:sym typeface="Georgia" charset="0"/>
        </a:defRPr>
      </a:lvl1pPr>
      <a:lvl2pPr marL="719892" indent="-359946" algn="l" rtl="0" eaLnBrk="0" fontAlgn="base" hangingPunct="0">
        <a:lnSpc>
          <a:spcPct val="120000"/>
        </a:lnSpc>
        <a:spcBef>
          <a:spcPts val="1599"/>
        </a:spcBef>
        <a:spcAft>
          <a:spcPct val="0"/>
        </a:spcAft>
        <a:buClr>
          <a:srgbClr val="001E3F"/>
        </a:buClr>
        <a:buSzPct val="100000"/>
        <a:buFont typeface="Georgia" charset="0"/>
        <a:buChar char="•"/>
        <a:defRPr sz="3200">
          <a:solidFill>
            <a:schemeClr val="tx1"/>
          </a:solidFill>
          <a:latin typeface="Calibri Light" panose="020F0302020204030204" pitchFamily="34" charset="0"/>
          <a:ea typeface="+mn-ea"/>
          <a:cs typeface="+mn-cs"/>
          <a:sym typeface="Georgia" charset="0"/>
        </a:defRPr>
      </a:lvl2pPr>
      <a:lvl3pPr marL="1079838" indent="-359946" algn="l" rtl="0" eaLnBrk="0" fontAlgn="base" hangingPunct="0">
        <a:lnSpc>
          <a:spcPct val="120000"/>
        </a:lnSpc>
        <a:spcBef>
          <a:spcPts val="1599"/>
        </a:spcBef>
        <a:spcAft>
          <a:spcPct val="0"/>
        </a:spcAft>
        <a:buClr>
          <a:srgbClr val="001E3F"/>
        </a:buClr>
        <a:buSzPct val="100000"/>
        <a:buFont typeface="Georgia" charset="0"/>
        <a:buChar char="•"/>
        <a:defRPr sz="3200" i="1">
          <a:solidFill>
            <a:schemeClr val="tx1"/>
          </a:solidFill>
          <a:latin typeface="Calibri Light" panose="020F0302020204030204" pitchFamily="34" charset="0"/>
          <a:ea typeface="+mn-ea"/>
          <a:cs typeface="+mn-cs"/>
          <a:sym typeface="Georgia" charset="0"/>
        </a:defRPr>
      </a:lvl3pPr>
      <a:lvl4pPr marL="1439785" indent="-359946" algn="l" rtl="0" eaLnBrk="0" fontAlgn="base" hangingPunct="0">
        <a:lnSpc>
          <a:spcPct val="120000"/>
        </a:lnSpc>
        <a:spcBef>
          <a:spcPts val="1599"/>
        </a:spcBef>
        <a:spcAft>
          <a:spcPct val="0"/>
        </a:spcAft>
        <a:buClr>
          <a:srgbClr val="001E3F"/>
        </a:buClr>
        <a:buSzPct val="100000"/>
        <a:buFont typeface="Georgia" charset="0"/>
        <a:buChar char="•"/>
        <a:defRPr sz="1867" i="0">
          <a:solidFill>
            <a:schemeClr val="tx1"/>
          </a:solidFill>
          <a:latin typeface="Calibri Light" panose="020F0302020204030204" pitchFamily="34" charset="0"/>
          <a:ea typeface="+mn-ea"/>
          <a:cs typeface="+mn-cs"/>
          <a:sym typeface="Georgia" charset="0"/>
        </a:defRPr>
      </a:lvl4pPr>
      <a:lvl5pPr marL="1799731" indent="-359946" algn="l" rtl="0" eaLnBrk="0" fontAlgn="base" hangingPunct="0">
        <a:lnSpc>
          <a:spcPct val="120000"/>
        </a:lnSpc>
        <a:spcBef>
          <a:spcPts val="1599"/>
        </a:spcBef>
        <a:spcAft>
          <a:spcPct val="0"/>
        </a:spcAft>
        <a:buClr>
          <a:srgbClr val="001E3F"/>
        </a:buClr>
        <a:buSzPct val="100000"/>
        <a:buFont typeface="Arial"/>
        <a:buChar char="•"/>
        <a:defRPr sz="1867" i="1" baseline="0">
          <a:solidFill>
            <a:schemeClr val="tx1"/>
          </a:solidFill>
          <a:latin typeface="Calibri Light" panose="020F0302020204030204" pitchFamily="34" charset="0"/>
          <a:ea typeface="+mn-ea"/>
          <a:cs typeface="+mn-cs"/>
          <a:sym typeface="Georgia" charset="0"/>
        </a:defRPr>
      </a:lvl5pPr>
      <a:lvl6pPr marL="2133283" indent="-304754" algn="l" rtl="0" fontAlgn="base">
        <a:lnSpc>
          <a:spcPts val="4800"/>
        </a:lnSpc>
        <a:spcBef>
          <a:spcPts val="1599"/>
        </a:spcBef>
        <a:spcAft>
          <a:spcPct val="0"/>
        </a:spcAft>
        <a:buClr>
          <a:srgbClr val="FFFFFF"/>
        </a:buClr>
        <a:buSzPct val="171000"/>
        <a:buFont typeface="Georgia" pitchFamily="-65" charset="0"/>
        <a:buChar char="•"/>
        <a:defRPr i="1">
          <a:solidFill>
            <a:schemeClr val="tx1"/>
          </a:solidFill>
          <a:latin typeface="+mn-lt"/>
          <a:ea typeface="+mn-ea"/>
          <a:cs typeface="+mn-cs"/>
          <a:sym typeface="Georgia" pitchFamily="-65" charset="0"/>
        </a:defRPr>
      </a:lvl6pPr>
      <a:lvl7pPr marL="2742790" indent="-304754" algn="l" rtl="0" fontAlgn="base">
        <a:lnSpc>
          <a:spcPts val="4800"/>
        </a:lnSpc>
        <a:spcBef>
          <a:spcPts val="1599"/>
        </a:spcBef>
        <a:spcAft>
          <a:spcPct val="0"/>
        </a:spcAft>
        <a:buClr>
          <a:srgbClr val="FFFFFF"/>
        </a:buClr>
        <a:buSzPct val="171000"/>
        <a:buFont typeface="Georgia" pitchFamily="-65" charset="0"/>
        <a:buChar char="•"/>
        <a:defRPr i="1">
          <a:solidFill>
            <a:srgbClr val="FFFFFF"/>
          </a:solidFill>
          <a:latin typeface="+mn-lt"/>
          <a:ea typeface="+mn-ea"/>
          <a:cs typeface="+mn-cs"/>
          <a:sym typeface="Georgia" pitchFamily="-65" charset="0"/>
        </a:defRPr>
      </a:lvl7pPr>
      <a:lvl8pPr marL="3352298" indent="-304754" algn="l" rtl="0" fontAlgn="base">
        <a:lnSpc>
          <a:spcPts val="4800"/>
        </a:lnSpc>
        <a:spcBef>
          <a:spcPts val="1599"/>
        </a:spcBef>
        <a:spcAft>
          <a:spcPct val="0"/>
        </a:spcAft>
        <a:buClr>
          <a:srgbClr val="FFFFFF"/>
        </a:buClr>
        <a:buSzPct val="171000"/>
        <a:buFont typeface="Georgia" pitchFamily="-65" charset="0"/>
        <a:buChar char="•"/>
        <a:defRPr i="1">
          <a:solidFill>
            <a:srgbClr val="FFFFFF"/>
          </a:solidFill>
          <a:latin typeface="+mn-lt"/>
          <a:ea typeface="+mn-ea"/>
          <a:cs typeface="+mn-cs"/>
          <a:sym typeface="Georgia" pitchFamily="-65" charset="0"/>
        </a:defRPr>
      </a:lvl8pPr>
      <a:lvl9pPr marL="3961809" indent="-304754" algn="l" rtl="0" fontAlgn="base">
        <a:lnSpc>
          <a:spcPts val="4800"/>
        </a:lnSpc>
        <a:spcBef>
          <a:spcPts val="1599"/>
        </a:spcBef>
        <a:spcAft>
          <a:spcPct val="0"/>
        </a:spcAft>
        <a:buClr>
          <a:srgbClr val="FFFFFF"/>
        </a:buClr>
        <a:buSzPct val="171000"/>
        <a:buFont typeface="Georgia" pitchFamily="-65" charset="0"/>
        <a:buChar char="•"/>
        <a:defRPr i="1">
          <a:solidFill>
            <a:srgbClr val="FFFFFF"/>
          </a:solidFill>
          <a:latin typeface="+mn-lt"/>
          <a:ea typeface="+mn-ea"/>
          <a:cs typeface="+mn-cs"/>
          <a:sym typeface="Georgia" pitchFamily="-65" charset="0"/>
        </a:defRPr>
      </a:lvl9pPr>
    </p:bodyStyle>
    <p:otherStyle>
      <a:defPPr>
        <a:defRPr lang="en-US"/>
      </a:defPPr>
      <a:lvl1pPr marL="0" algn="l" defTabSz="609508" rtl="0" eaLnBrk="1" latinLnBrk="0" hangingPunct="1">
        <a:defRPr sz="2400" kern="1200">
          <a:solidFill>
            <a:schemeClr val="tx1"/>
          </a:solidFill>
          <a:latin typeface="+mn-lt"/>
          <a:ea typeface="+mn-ea"/>
          <a:cs typeface="+mn-cs"/>
        </a:defRPr>
      </a:lvl1pPr>
      <a:lvl2pPr marL="609508" algn="l" defTabSz="609508" rtl="0" eaLnBrk="1" latinLnBrk="0" hangingPunct="1">
        <a:defRPr sz="2400" kern="1200">
          <a:solidFill>
            <a:schemeClr val="tx1"/>
          </a:solidFill>
          <a:latin typeface="+mn-lt"/>
          <a:ea typeface="+mn-ea"/>
          <a:cs typeface="+mn-cs"/>
        </a:defRPr>
      </a:lvl2pPr>
      <a:lvl3pPr marL="1219018" algn="l" defTabSz="609508" rtl="0" eaLnBrk="1" latinLnBrk="0" hangingPunct="1">
        <a:defRPr sz="2400" kern="1200">
          <a:solidFill>
            <a:schemeClr val="tx1"/>
          </a:solidFill>
          <a:latin typeface="+mn-lt"/>
          <a:ea typeface="+mn-ea"/>
          <a:cs typeface="+mn-cs"/>
        </a:defRPr>
      </a:lvl3pPr>
      <a:lvl4pPr marL="1828526" algn="l" defTabSz="609508" rtl="0" eaLnBrk="1" latinLnBrk="0" hangingPunct="1">
        <a:defRPr sz="2400" kern="1200">
          <a:solidFill>
            <a:schemeClr val="tx1"/>
          </a:solidFill>
          <a:latin typeface="+mn-lt"/>
          <a:ea typeface="+mn-ea"/>
          <a:cs typeface="+mn-cs"/>
        </a:defRPr>
      </a:lvl4pPr>
      <a:lvl5pPr marL="2438037" algn="l" defTabSz="609508" rtl="0" eaLnBrk="1" latinLnBrk="0" hangingPunct="1">
        <a:defRPr sz="2400" kern="1200">
          <a:solidFill>
            <a:schemeClr val="tx1"/>
          </a:solidFill>
          <a:latin typeface="+mn-lt"/>
          <a:ea typeface="+mn-ea"/>
          <a:cs typeface="+mn-cs"/>
        </a:defRPr>
      </a:lvl5pPr>
      <a:lvl6pPr marL="3047544" algn="l" defTabSz="609508" rtl="0" eaLnBrk="1" latinLnBrk="0" hangingPunct="1">
        <a:defRPr sz="2400" kern="1200">
          <a:solidFill>
            <a:schemeClr val="tx1"/>
          </a:solidFill>
          <a:latin typeface="+mn-lt"/>
          <a:ea typeface="+mn-ea"/>
          <a:cs typeface="+mn-cs"/>
        </a:defRPr>
      </a:lvl6pPr>
      <a:lvl7pPr marL="3657054" algn="l" defTabSz="609508" rtl="0" eaLnBrk="1" latinLnBrk="0" hangingPunct="1">
        <a:defRPr sz="2400" kern="1200">
          <a:solidFill>
            <a:schemeClr val="tx1"/>
          </a:solidFill>
          <a:latin typeface="+mn-lt"/>
          <a:ea typeface="+mn-ea"/>
          <a:cs typeface="+mn-cs"/>
        </a:defRPr>
      </a:lvl7pPr>
      <a:lvl8pPr marL="4266563" algn="l" defTabSz="609508" rtl="0" eaLnBrk="1" latinLnBrk="0" hangingPunct="1">
        <a:defRPr sz="2400" kern="1200">
          <a:solidFill>
            <a:schemeClr val="tx1"/>
          </a:solidFill>
          <a:latin typeface="+mn-lt"/>
          <a:ea typeface="+mn-ea"/>
          <a:cs typeface="+mn-cs"/>
        </a:defRPr>
      </a:lvl8pPr>
      <a:lvl9pPr marL="4876072" algn="l" defTabSz="609508"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043" userDrawn="1">
          <p15:clr>
            <a:srgbClr val="F26B43"/>
          </p15:clr>
        </p15:guide>
        <p15:guide id="2" pos="137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18789" y="1612078"/>
            <a:ext cx="15810939" cy="7209968"/>
          </a:xfrm>
          <a:prstGeom prst="rect">
            <a:avLst/>
          </a:prstGeom>
        </p:spPr>
        <p:txBody>
          <a:bodyPr vert="horz" lIns="64288" tIns="32144" rIns="64288" bIns="3214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29" name="Title Placeholder 28"/>
          <p:cNvSpPr>
            <a:spLocks noGrp="1"/>
          </p:cNvSpPr>
          <p:nvPr>
            <p:ph type="title"/>
          </p:nvPr>
        </p:nvSpPr>
        <p:spPr>
          <a:xfrm>
            <a:off x="724528" y="527675"/>
            <a:ext cx="15604543" cy="577540"/>
          </a:xfrm>
          <a:prstGeom prst="rect">
            <a:avLst/>
          </a:prstGeom>
        </p:spPr>
        <p:txBody>
          <a:bodyPr vert="horz" lIns="64288" tIns="32144" rIns="64288" bIns="32144" rtlCol="0" anchor="ctr">
            <a:noAutofit/>
          </a:bodyPr>
          <a:lstStyle/>
          <a:p>
            <a:r>
              <a:rPr lang="en-US" kern="0"/>
              <a:t>Click to edit Master title style</a:t>
            </a:r>
          </a:p>
        </p:txBody>
      </p:sp>
      <p:pic>
        <p:nvPicPr>
          <p:cNvPr id="18" name="Picture 1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5705288" y="269157"/>
            <a:ext cx="1126520" cy="891924"/>
          </a:xfrm>
          <a:prstGeom prst="rect">
            <a:avLst/>
          </a:prstGeom>
        </p:spPr>
      </p:pic>
      <p:cxnSp>
        <p:nvCxnSpPr>
          <p:cNvPr id="19" name="Straight Connector 18"/>
          <p:cNvCxnSpPr/>
          <p:nvPr/>
        </p:nvCxnSpPr>
        <p:spPr bwMode="auto">
          <a:xfrm>
            <a:off x="580733" y="1256081"/>
            <a:ext cx="16251079" cy="0"/>
          </a:xfrm>
          <a:prstGeom prst="line">
            <a:avLst/>
          </a:prstGeom>
          <a:blipFill dpi="0" rotWithShape="0">
            <a:blip r:embed="rId14"/>
            <a:srcRect/>
            <a:tile tx="0" ty="0" sx="100000" sy="100000" flip="none" algn="tl"/>
          </a:blipFill>
          <a:ln w="12700" cap="flat" cmpd="sng" algn="ctr">
            <a:solidFill>
              <a:srgbClr val="7AB51D"/>
            </a:solidFill>
            <a:prstDash val="solid"/>
            <a:round/>
            <a:headEnd type="none" w="med" len="med"/>
            <a:tailEnd type="none" w="med" len="med"/>
          </a:ln>
          <a:effectLst/>
        </p:spPr>
      </p:cxnSp>
      <p:pic>
        <p:nvPicPr>
          <p:cNvPr id="21" name="Picture 2" descr="C:\Users\Angela\_Mine\UTIAS\Admin\Logos\UTIAS_Signature_Package\UTIAS UT Signature 2010 Package\PowerPoint\UTIAS UT Signature RGB Black 2010.ti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6597" y="8969997"/>
            <a:ext cx="3631154" cy="662141"/>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p:nvCxnSpPr>
        <p:spPr bwMode="auto">
          <a:xfrm>
            <a:off x="1567592" y="9094025"/>
            <a:ext cx="15264216" cy="0"/>
          </a:xfrm>
          <a:prstGeom prst="line">
            <a:avLst/>
          </a:prstGeom>
          <a:blipFill dpi="0" rotWithShape="0">
            <a:blip r:embed="rId14"/>
            <a:srcRect/>
            <a:tile tx="0" ty="0" sx="100000" sy="100000" flip="none" algn="tl"/>
          </a:blipFill>
          <a:ln w="12700" cap="flat" cmpd="sng" algn="ctr">
            <a:solidFill>
              <a:srgbClr val="7AB51D"/>
            </a:solidFill>
            <a:prstDash val="solid"/>
            <a:round/>
            <a:headEnd type="none" w="med" len="med"/>
            <a:tailEnd type="none" w="med" len="med"/>
          </a:ln>
          <a:effectLst/>
        </p:spPr>
      </p:cxnSp>
      <p:sp>
        <p:nvSpPr>
          <p:cNvPr id="35" name="Slide Number Placeholder 6"/>
          <p:cNvSpPr>
            <a:spLocks noGrp="1"/>
          </p:cNvSpPr>
          <p:nvPr>
            <p:ph type="sldNum" sz="quarter" idx="4"/>
          </p:nvPr>
        </p:nvSpPr>
        <p:spPr>
          <a:xfrm>
            <a:off x="13171818" y="9086855"/>
            <a:ext cx="3677340" cy="519111"/>
          </a:xfrm>
          <a:prstGeom prst="rect">
            <a:avLst/>
          </a:prstGeom>
        </p:spPr>
        <p:txBody>
          <a:bodyPr lIns="64288" tIns="32144" rIns="64288" bIns="32144"/>
          <a:lstStyle>
            <a:lvl1pPr algn="r">
              <a:defRPr sz="1564">
                <a:solidFill>
                  <a:schemeClr val="tx1"/>
                </a:solidFill>
                <a:latin typeface="Calibri Light" panose="020F0302020204030204" pitchFamily="34" charset="0"/>
              </a:defRPr>
            </a:lvl1pPr>
          </a:lstStyle>
          <a:p>
            <a:fld id="{8DAF2FF1-0F85-5948-B45D-85D15C7A6F9F}" type="slidenum">
              <a:rPr lang="en-US" smtClean="0">
                <a:solidFill>
                  <a:srgbClr val="081025"/>
                </a:solidFill>
              </a:rPr>
              <a:pPr/>
              <a:t>‹#›</a:t>
            </a:fld>
            <a:endParaRPr lang="en-US">
              <a:solidFill>
                <a:srgbClr val="081025"/>
              </a:solidFill>
            </a:endParaRPr>
          </a:p>
        </p:txBody>
      </p:sp>
      <p:sp>
        <p:nvSpPr>
          <p:cNvPr id="4" name="Footer Placeholder 3"/>
          <p:cNvSpPr>
            <a:spLocks noGrp="1"/>
          </p:cNvSpPr>
          <p:nvPr>
            <p:ph type="ftr" sz="quarter" idx="3"/>
          </p:nvPr>
        </p:nvSpPr>
        <p:spPr>
          <a:xfrm>
            <a:off x="5963443" y="9086110"/>
            <a:ext cx="5490801" cy="348177"/>
          </a:xfrm>
          <a:prstGeom prst="rect">
            <a:avLst/>
          </a:prstGeom>
        </p:spPr>
        <p:txBody>
          <a:bodyPr vert="horz" lIns="64288" tIns="32144" rIns="64288" bIns="32144" rtlCol="0" anchor="ctr"/>
          <a:lstStyle>
            <a:lvl1pPr algn="ctr">
              <a:defRPr sz="1138">
                <a:solidFill>
                  <a:schemeClr val="tx1"/>
                </a:solidFill>
                <a:latin typeface="Calibri Light" panose="020F0302020204030204" pitchFamily="34" charset="0"/>
              </a:defRPr>
            </a:lvl1pPr>
          </a:lstStyle>
          <a:p>
            <a:r>
              <a:rPr lang="en-US" sz="1564">
                <a:solidFill>
                  <a:srgbClr val="081025"/>
                </a:solidFill>
              </a:rPr>
              <a:t>Angela Schoellig</a:t>
            </a:r>
          </a:p>
        </p:txBody>
      </p:sp>
    </p:spTree>
    <p:extLst>
      <p:ext uri="{BB962C8B-B14F-4D97-AF65-F5344CB8AC3E}">
        <p14:creationId xmlns:p14="http://schemas.microsoft.com/office/powerpoint/2010/main" val="311463513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ransition spd="med">
    <p:fade/>
  </p:transition>
  <p:hf hdr="0" dt="0"/>
  <p:txStyles>
    <p:titleStyle>
      <a:lvl1pPr algn="l" rtl="0" eaLnBrk="0" fontAlgn="base" hangingPunct="0">
        <a:spcBef>
          <a:spcPct val="0"/>
        </a:spcBef>
        <a:spcAft>
          <a:spcPct val="0"/>
        </a:spcAft>
        <a:defRPr sz="3129">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3698">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3698">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3698">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3698">
          <a:solidFill>
            <a:srgbClr val="091332"/>
          </a:solidFill>
          <a:latin typeface="HelveticaNeueLT Std" charset="0"/>
          <a:ea typeface="ヒラギノ角ゴ ProN W6" pitchFamily="-65" charset="-128"/>
          <a:cs typeface="HelveticaNeueLT Std Bold" charset="0"/>
          <a:sym typeface="Helvetica Neue" charset="0"/>
        </a:defRPr>
      </a:lvl5pPr>
      <a:lvl6pPr marL="457061" algn="l" rtl="0" fontAlgn="base">
        <a:lnSpc>
          <a:spcPts val="5996"/>
        </a:lnSpc>
        <a:spcBef>
          <a:spcPct val="0"/>
        </a:spcBef>
        <a:spcAft>
          <a:spcPct val="0"/>
        </a:spcAft>
        <a:defRPr sz="6115"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914125" algn="l" rtl="0" fontAlgn="base">
        <a:lnSpc>
          <a:spcPts val="5996"/>
        </a:lnSpc>
        <a:spcBef>
          <a:spcPct val="0"/>
        </a:spcBef>
        <a:spcAft>
          <a:spcPct val="0"/>
        </a:spcAft>
        <a:defRPr sz="6115"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371184" algn="l" rtl="0" fontAlgn="base">
        <a:lnSpc>
          <a:spcPts val="5996"/>
        </a:lnSpc>
        <a:spcBef>
          <a:spcPct val="0"/>
        </a:spcBef>
        <a:spcAft>
          <a:spcPct val="0"/>
        </a:spcAft>
        <a:defRPr sz="6115"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1828248" algn="l" rtl="0" fontAlgn="base">
        <a:lnSpc>
          <a:spcPts val="5996"/>
        </a:lnSpc>
        <a:spcBef>
          <a:spcPct val="0"/>
        </a:spcBef>
        <a:spcAft>
          <a:spcPct val="0"/>
        </a:spcAft>
        <a:defRPr sz="6115"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p:titleStyle>
    <p:bodyStyle>
      <a:lvl1pPr marL="269918" indent="-269918" algn="l" rtl="0" eaLnBrk="0" fontAlgn="base" hangingPunct="0">
        <a:spcBef>
          <a:spcPts val="1199"/>
        </a:spcBef>
        <a:spcAft>
          <a:spcPct val="0"/>
        </a:spcAft>
        <a:buSzPct val="120000"/>
        <a:buFont typeface="Arial"/>
        <a:buChar char="•"/>
        <a:defRPr sz="2844">
          <a:solidFill>
            <a:schemeClr val="tx1"/>
          </a:solidFill>
          <a:latin typeface="Calibri Light" panose="020F0302020204030204" pitchFamily="34" charset="0"/>
          <a:ea typeface="+mn-ea"/>
          <a:cs typeface="+mn-cs"/>
          <a:sym typeface="Georgia" charset="0"/>
        </a:defRPr>
      </a:lvl1pPr>
      <a:lvl2pPr marL="539836" indent="-269918" algn="l" rtl="0" eaLnBrk="0" fontAlgn="base" hangingPunct="0">
        <a:lnSpc>
          <a:spcPct val="120000"/>
        </a:lnSpc>
        <a:spcBef>
          <a:spcPts val="1199"/>
        </a:spcBef>
        <a:spcAft>
          <a:spcPct val="0"/>
        </a:spcAft>
        <a:buClr>
          <a:srgbClr val="001E3F"/>
        </a:buClr>
        <a:buSzPct val="120000"/>
        <a:buFont typeface="Georgia" charset="0"/>
        <a:buChar char="•"/>
        <a:defRPr sz="2418">
          <a:solidFill>
            <a:schemeClr val="tx1"/>
          </a:solidFill>
          <a:latin typeface="Calibri Light" panose="020F0302020204030204" pitchFamily="34" charset="0"/>
          <a:ea typeface="+mn-ea"/>
          <a:cs typeface="+mn-cs"/>
          <a:sym typeface="Georgia" charset="0"/>
        </a:defRPr>
      </a:lvl2pPr>
      <a:lvl3pPr marL="809755" indent="-269918" algn="l" rtl="0" eaLnBrk="0" fontAlgn="base" hangingPunct="0">
        <a:lnSpc>
          <a:spcPct val="120000"/>
        </a:lnSpc>
        <a:spcBef>
          <a:spcPts val="1199"/>
        </a:spcBef>
        <a:spcAft>
          <a:spcPct val="0"/>
        </a:spcAft>
        <a:buClr>
          <a:srgbClr val="001E3F"/>
        </a:buClr>
        <a:buSzPct val="120000"/>
        <a:buFont typeface="Georgia" charset="0"/>
        <a:buChar char="•"/>
        <a:defRPr sz="2418" i="1">
          <a:solidFill>
            <a:schemeClr val="tx1"/>
          </a:solidFill>
          <a:latin typeface="Calibri Light" panose="020F0302020204030204" pitchFamily="34" charset="0"/>
          <a:ea typeface="+mn-ea"/>
          <a:cs typeface="+mn-cs"/>
          <a:sym typeface="Georgia" charset="0"/>
        </a:defRPr>
      </a:lvl3pPr>
      <a:lvl4pPr marL="1079675" indent="-269918" algn="l" rtl="0" eaLnBrk="0" fontAlgn="base" hangingPunct="0">
        <a:lnSpc>
          <a:spcPct val="120000"/>
        </a:lnSpc>
        <a:spcBef>
          <a:spcPts val="1199"/>
        </a:spcBef>
        <a:spcAft>
          <a:spcPct val="0"/>
        </a:spcAft>
        <a:buClr>
          <a:srgbClr val="001E3F"/>
        </a:buClr>
        <a:buSzPct val="120000"/>
        <a:buFont typeface="Georgia" charset="0"/>
        <a:buChar char="•"/>
        <a:defRPr sz="1422" i="0">
          <a:solidFill>
            <a:schemeClr val="tx1"/>
          </a:solidFill>
          <a:latin typeface="Calibri Light" panose="020F0302020204030204" pitchFamily="34" charset="0"/>
          <a:ea typeface="+mn-ea"/>
          <a:cs typeface="+mn-cs"/>
          <a:sym typeface="Georgia" charset="0"/>
        </a:defRPr>
      </a:lvl4pPr>
      <a:lvl5pPr marL="1349592" indent="-269918" algn="l" rtl="0" eaLnBrk="0" fontAlgn="base" hangingPunct="0">
        <a:lnSpc>
          <a:spcPct val="120000"/>
        </a:lnSpc>
        <a:spcBef>
          <a:spcPts val="1199"/>
        </a:spcBef>
        <a:spcAft>
          <a:spcPct val="0"/>
        </a:spcAft>
        <a:buClr>
          <a:srgbClr val="001E3F"/>
        </a:buClr>
        <a:buSzPct val="120000"/>
        <a:buFont typeface="Arial"/>
        <a:buChar char="•"/>
        <a:defRPr sz="1422" i="1" baseline="0">
          <a:solidFill>
            <a:schemeClr val="tx1"/>
          </a:solidFill>
          <a:latin typeface="Calibri Light" panose="020F0302020204030204" pitchFamily="34" charset="0"/>
          <a:ea typeface="+mn-ea"/>
          <a:cs typeface="+mn-cs"/>
          <a:sym typeface="Georgia" charset="0"/>
        </a:defRPr>
      </a:lvl5pPr>
      <a:lvl6pPr marL="1599718" indent="-228530" algn="l" rtl="0" fontAlgn="base">
        <a:lnSpc>
          <a:spcPts val="3600"/>
        </a:lnSpc>
        <a:spcBef>
          <a:spcPts val="1199"/>
        </a:spcBef>
        <a:spcAft>
          <a:spcPct val="0"/>
        </a:spcAft>
        <a:buClr>
          <a:srgbClr val="FFFFFF"/>
        </a:buClr>
        <a:buSzPct val="171000"/>
        <a:buFont typeface="Georgia" pitchFamily="-65" charset="0"/>
        <a:buChar char="•"/>
        <a:defRPr i="1">
          <a:solidFill>
            <a:schemeClr val="tx1"/>
          </a:solidFill>
          <a:latin typeface="+mn-lt"/>
          <a:ea typeface="+mn-ea"/>
          <a:cs typeface="+mn-cs"/>
          <a:sym typeface="Georgia" pitchFamily="-65" charset="0"/>
        </a:defRPr>
      </a:lvl6pPr>
      <a:lvl7pPr marL="2056780" indent="-228530" algn="l" rtl="0" fontAlgn="base">
        <a:lnSpc>
          <a:spcPts val="3600"/>
        </a:lnSpc>
        <a:spcBef>
          <a:spcPts val="1199"/>
        </a:spcBef>
        <a:spcAft>
          <a:spcPct val="0"/>
        </a:spcAft>
        <a:buClr>
          <a:srgbClr val="FFFFFF"/>
        </a:buClr>
        <a:buSzPct val="171000"/>
        <a:buFont typeface="Georgia" pitchFamily="-65" charset="0"/>
        <a:buChar char="•"/>
        <a:defRPr i="1">
          <a:solidFill>
            <a:srgbClr val="FFFFFF"/>
          </a:solidFill>
          <a:latin typeface="+mn-lt"/>
          <a:ea typeface="+mn-ea"/>
          <a:cs typeface="+mn-cs"/>
          <a:sym typeface="Georgia" pitchFamily="-65" charset="0"/>
        </a:defRPr>
      </a:lvl7pPr>
      <a:lvl8pPr marL="2513841" indent="-228530" algn="l" rtl="0" fontAlgn="base">
        <a:lnSpc>
          <a:spcPts val="3600"/>
        </a:lnSpc>
        <a:spcBef>
          <a:spcPts val="1199"/>
        </a:spcBef>
        <a:spcAft>
          <a:spcPct val="0"/>
        </a:spcAft>
        <a:buClr>
          <a:srgbClr val="FFFFFF"/>
        </a:buClr>
        <a:buSzPct val="171000"/>
        <a:buFont typeface="Georgia" pitchFamily="-65" charset="0"/>
        <a:buChar char="•"/>
        <a:defRPr i="1">
          <a:solidFill>
            <a:srgbClr val="FFFFFF"/>
          </a:solidFill>
          <a:latin typeface="+mn-lt"/>
          <a:ea typeface="+mn-ea"/>
          <a:cs typeface="+mn-cs"/>
          <a:sym typeface="Georgia" pitchFamily="-65" charset="0"/>
        </a:defRPr>
      </a:lvl8pPr>
      <a:lvl9pPr marL="2970903" indent="-228530" algn="l" rtl="0" fontAlgn="base">
        <a:lnSpc>
          <a:spcPts val="3600"/>
        </a:lnSpc>
        <a:spcBef>
          <a:spcPts val="1199"/>
        </a:spcBef>
        <a:spcAft>
          <a:spcPct val="0"/>
        </a:spcAft>
        <a:buClr>
          <a:srgbClr val="FFFFFF"/>
        </a:buClr>
        <a:buSzPct val="171000"/>
        <a:buFont typeface="Georgia" pitchFamily="-65" charset="0"/>
        <a:buChar char="•"/>
        <a:defRPr i="1">
          <a:solidFill>
            <a:srgbClr val="FFFFFF"/>
          </a:solidFill>
          <a:latin typeface="+mn-lt"/>
          <a:ea typeface="+mn-ea"/>
          <a:cs typeface="+mn-cs"/>
          <a:sym typeface="Georgia" pitchFamily="-65" charset="0"/>
        </a:defRPr>
      </a:lvl9pPr>
    </p:bodyStyle>
    <p:otherStyle>
      <a:defPPr>
        <a:defRPr lang="en-US"/>
      </a:defPPr>
      <a:lvl1pPr marL="0" algn="l" defTabSz="457061" rtl="0" eaLnBrk="1" latinLnBrk="0" hangingPunct="1">
        <a:defRPr sz="1849" kern="1200">
          <a:solidFill>
            <a:schemeClr val="tx1"/>
          </a:solidFill>
          <a:latin typeface="+mn-lt"/>
          <a:ea typeface="+mn-ea"/>
          <a:cs typeface="+mn-cs"/>
        </a:defRPr>
      </a:lvl1pPr>
      <a:lvl2pPr marL="457061" algn="l" defTabSz="457061" rtl="0" eaLnBrk="1" latinLnBrk="0" hangingPunct="1">
        <a:defRPr sz="1849" kern="1200">
          <a:solidFill>
            <a:schemeClr val="tx1"/>
          </a:solidFill>
          <a:latin typeface="+mn-lt"/>
          <a:ea typeface="+mn-ea"/>
          <a:cs typeface="+mn-cs"/>
        </a:defRPr>
      </a:lvl2pPr>
      <a:lvl3pPr marL="914125" algn="l" defTabSz="457061" rtl="0" eaLnBrk="1" latinLnBrk="0" hangingPunct="1">
        <a:defRPr sz="1849" kern="1200">
          <a:solidFill>
            <a:schemeClr val="tx1"/>
          </a:solidFill>
          <a:latin typeface="+mn-lt"/>
          <a:ea typeface="+mn-ea"/>
          <a:cs typeface="+mn-cs"/>
        </a:defRPr>
      </a:lvl3pPr>
      <a:lvl4pPr marL="1371184" algn="l" defTabSz="457061" rtl="0" eaLnBrk="1" latinLnBrk="0" hangingPunct="1">
        <a:defRPr sz="1849" kern="1200">
          <a:solidFill>
            <a:schemeClr val="tx1"/>
          </a:solidFill>
          <a:latin typeface="+mn-lt"/>
          <a:ea typeface="+mn-ea"/>
          <a:cs typeface="+mn-cs"/>
        </a:defRPr>
      </a:lvl4pPr>
      <a:lvl5pPr marL="1828248" algn="l" defTabSz="457061" rtl="0" eaLnBrk="1" latinLnBrk="0" hangingPunct="1">
        <a:defRPr sz="1849" kern="1200">
          <a:solidFill>
            <a:schemeClr val="tx1"/>
          </a:solidFill>
          <a:latin typeface="+mn-lt"/>
          <a:ea typeface="+mn-ea"/>
          <a:cs typeface="+mn-cs"/>
        </a:defRPr>
      </a:lvl5pPr>
      <a:lvl6pPr marL="2285310" algn="l" defTabSz="457061" rtl="0" eaLnBrk="1" latinLnBrk="0" hangingPunct="1">
        <a:defRPr sz="1849" kern="1200">
          <a:solidFill>
            <a:schemeClr val="tx1"/>
          </a:solidFill>
          <a:latin typeface="+mn-lt"/>
          <a:ea typeface="+mn-ea"/>
          <a:cs typeface="+mn-cs"/>
        </a:defRPr>
      </a:lvl6pPr>
      <a:lvl7pPr marL="2742371" algn="l" defTabSz="457061" rtl="0" eaLnBrk="1" latinLnBrk="0" hangingPunct="1">
        <a:defRPr sz="1849" kern="1200">
          <a:solidFill>
            <a:schemeClr val="tx1"/>
          </a:solidFill>
          <a:latin typeface="+mn-lt"/>
          <a:ea typeface="+mn-ea"/>
          <a:cs typeface="+mn-cs"/>
        </a:defRPr>
      </a:lvl7pPr>
      <a:lvl8pPr marL="3199435" algn="l" defTabSz="457061" rtl="0" eaLnBrk="1" latinLnBrk="0" hangingPunct="1">
        <a:defRPr sz="1849" kern="1200">
          <a:solidFill>
            <a:schemeClr val="tx1"/>
          </a:solidFill>
          <a:latin typeface="+mn-lt"/>
          <a:ea typeface="+mn-ea"/>
          <a:cs typeface="+mn-cs"/>
        </a:defRPr>
      </a:lvl8pPr>
      <a:lvl9pPr marL="3656498" algn="l" defTabSz="457061" rtl="0" eaLnBrk="1" latinLnBrk="0" hangingPunct="1">
        <a:defRPr sz="184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7B0C6BB-F024-7B4F-A916-1E574B1541C8}"/>
              </a:ext>
            </a:extLst>
          </p:cNvPr>
          <p:cNvSpPr>
            <a:spLocks noGrp="1"/>
          </p:cNvSpPr>
          <p:nvPr>
            <p:ph type="body" idx="1"/>
          </p:nvPr>
        </p:nvSpPr>
        <p:spPr>
          <a:xfrm>
            <a:off x="1192143" y="1835475"/>
            <a:ext cx="14955977" cy="69495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8" name="Picture 2" descr="C:\Users\Angela\_Mine\UTIAS\Admin\Logos\UTIAS_Signature_Package\UTIAS UT Signature 2010 Package\PowerPoint\UTIAS UT Signature RGB Black 2010.tif">
            <a:extLst>
              <a:ext uri="{FF2B5EF4-FFF2-40B4-BE49-F238E27FC236}">
                <a16:creationId xmlns:a16="http://schemas.microsoft.com/office/drawing/2014/main" id="{998B6C04-0D43-ED4F-87BB-FEEA62E17D7D}"/>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07734" y="8945498"/>
            <a:ext cx="2755341" cy="669915"/>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Connector 19">
            <a:extLst>
              <a:ext uri="{FF2B5EF4-FFF2-40B4-BE49-F238E27FC236}">
                <a16:creationId xmlns:a16="http://schemas.microsoft.com/office/drawing/2014/main" id="{05AE2691-09BB-C647-9FCF-013218485002}"/>
              </a:ext>
            </a:extLst>
          </p:cNvPr>
          <p:cNvCxnSpPr>
            <a:cxnSpLocks/>
          </p:cNvCxnSpPr>
          <p:nvPr userDrawn="1"/>
        </p:nvCxnSpPr>
        <p:spPr bwMode="auto">
          <a:xfrm>
            <a:off x="407734" y="8854858"/>
            <a:ext cx="16524796" cy="0"/>
          </a:xfrm>
          <a:prstGeom prst="line">
            <a:avLst/>
          </a:prstGeom>
          <a:blipFill dpi="0" rotWithShape="0">
            <a:blip r:embed="rId10"/>
            <a:srcRect/>
            <a:tile tx="0" ty="0" sx="100000" sy="100000" flip="none" algn="tl"/>
          </a:blipFill>
          <a:ln w="12700" cap="flat" cmpd="sng" algn="ctr">
            <a:solidFill>
              <a:srgbClr val="7AB51D"/>
            </a:solidFill>
            <a:prstDash val="solid"/>
            <a:round/>
            <a:headEnd type="none" w="med" len="med"/>
            <a:tailEnd type="none" w="med" len="med"/>
          </a:ln>
          <a:effectLst/>
        </p:spPr>
      </p:cxnSp>
      <p:sp>
        <p:nvSpPr>
          <p:cNvPr id="21" name="Slide Number Placeholder 6">
            <a:extLst>
              <a:ext uri="{FF2B5EF4-FFF2-40B4-BE49-F238E27FC236}">
                <a16:creationId xmlns:a16="http://schemas.microsoft.com/office/drawing/2014/main" id="{D9B11A88-1872-3E4D-8357-93920F91A5D7}"/>
              </a:ext>
            </a:extLst>
          </p:cNvPr>
          <p:cNvSpPr txBox="1">
            <a:spLocks/>
          </p:cNvSpPr>
          <p:nvPr userDrawn="1"/>
        </p:nvSpPr>
        <p:spPr>
          <a:xfrm>
            <a:off x="13270768" y="9086855"/>
            <a:ext cx="3677340" cy="519111"/>
          </a:xfrm>
          <a:prstGeom prst="rect">
            <a:avLst/>
          </a:prstGeom>
        </p:spPr>
        <p:txBody>
          <a:bodyPr/>
          <a:lstStyle>
            <a:defPPr>
              <a:defRPr lang="en-US"/>
            </a:defPPr>
            <a:lvl1pPr marL="0" algn="r" defTabSz="914400" rtl="0" eaLnBrk="1" latinLnBrk="0" hangingPunct="1">
              <a:defRPr sz="1500" kern="1200">
                <a:solidFill>
                  <a:schemeClr val="tx1"/>
                </a:solidFill>
                <a:latin typeface="Calibri Light" panose="020F03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AF2FF1-0F85-5948-B45D-85D15C7A6F9F}" type="slidenum">
              <a:rPr lang="en-US" sz="2133" smtClean="0"/>
              <a:pPr/>
              <a:t>‹#›</a:t>
            </a:fld>
            <a:endParaRPr lang="en-US" sz="2133"/>
          </a:p>
        </p:txBody>
      </p:sp>
      <p:sp>
        <p:nvSpPr>
          <p:cNvPr id="9" name="Title Placeholder 28">
            <a:extLst>
              <a:ext uri="{FF2B5EF4-FFF2-40B4-BE49-F238E27FC236}">
                <a16:creationId xmlns:a16="http://schemas.microsoft.com/office/drawing/2014/main" id="{812D06B3-0627-F04D-AFC4-8FADB6AC909F}"/>
              </a:ext>
            </a:extLst>
          </p:cNvPr>
          <p:cNvSpPr>
            <a:spLocks noGrp="1"/>
          </p:cNvSpPr>
          <p:nvPr>
            <p:ph type="title"/>
          </p:nvPr>
        </p:nvSpPr>
        <p:spPr>
          <a:xfrm>
            <a:off x="724529" y="527675"/>
            <a:ext cx="14545952" cy="577540"/>
          </a:xfrm>
          <a:prstGeom prst="rect">
            <a:avLst/>
          </a:prstGeom>
        </p:spPr>
        <p:txBody>
          <a:bodyPr vert="horz" lIns="91440" tIns="45720" rIns="91440" bIns="45720" rtlCol="0" anchor="ctr">
            <a:noAutofit/>
          </a:bodyPr>
          <a:lstStyle/>
          <a:p>
            <a:r>
              <a:rPr lang="en-US" kern="0"/>
              <a:t>Click to edit Master title style</a:t>
            </a:r>
          </a:p>
        </p:txBody>
      </p:sp>
      <p:pic>
        <p:nvPicPr>
          <p:cNvPr id="10" name="Picture 9">
            <a:extLst>
              <a:ext uri="{FF2B5EF4-FFF2-40B4-BE49-F238E27FC236}">
                <a16:creationId xmlns:a16="http://schemas.microsoft.com/office/drawing/2014/main" id="{D1A62884-35E6-2B42-AE3B-5939501810F0}"/>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5898079" y="242812"/>
            <a:ext cx="951074" cy="1002658"/>
          </a:xfrm>
          <a:prstGeom prst="rect">
            <a:avLst/>
          </a:prstGeom>
        </p:spPr>
      </p:pic>
      <p:cxnSp>
        <p:nvCxnSpPr>
          <p:cNvPr id="11" name="Straight Connector 10">
            <a:extLst>
              <a:ext uri="{FF2B5EF4-FFF2-40B4-BE49-F238E27FC236}">
                <a16:creationId xmlns:a16="http://schemas.microsoft.com/office/drawing/2014/main" id="{E25C17DF-29D1-324D-958F-C2E247430566}"/>
              </a:ext>
            </a:extLst>
          </p:cNvPr>
          <p:cNvCxnSpPr/>
          <p:nvPr userDrawn="1"/>
        </p:nvCxnSpPr>
        <p:spPr bwMode="auto">
          <a:xfrm>
            <a:off x="580729" y="1256081"/>
            <a:ext cx="16251079" cy="0"/>
          </a:xfrm>
          <a:prstGeom prst="line">
            <a:avLst/>
          </a:prstGeom>
          <a:blipFill dpi="0" rotWithShape="0">
            <a:blip r:embed="rId10"/>
            <a:srcRect/>
            <a:tile tx="0" ty="0" sx="100000" sy="100000" flip="none" algn="tl"/>
          </a:blipFill>
          <a:ln w="12700" cap="flat" cmpd="sng" algn="ctr">
            <a:solidFill>
              <a:srgbClr val="7AB51D"/>
            </a:solidFill>
            <a:prstDash val="solid"/>
            <a:round/>
            <a:headEnd type="none" w="med" len="med"/>
            <a:tailEnd type="none" w="med" len="med"/>
          </a:ln>
          <a:effectLst/>
        </p:spPr>
      </p:cxnSp>
    </p:spTree>
    <p:extLst>
      <p:ext uri="{BB962C8B-B14F-4D97-AF65-F5344CB8AC3E}">
        <p14:creationId xmlns:p14="http://schemas.microsoft.com/office/powerpoint/2010/main" val="5198177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Lst>
  <p:txStyles>
    <p:titleStyle>
      <a:lvl1pPr algn="l" defTabSz="1300460" rtl="0" eaLnBrk="1" latinLnBrk="0" hangingPunct="1">
        <a:lnSpc>
          <a:spcPct val="90000"/>
        </a:lnSpc>
        <a:spcBef>
          <a:spcPct val="0"/>
        </a:spcBef>
        <a:buNone/>
        <a:defRPr sz="3982" kern="1200">
          <a:solidFill>
            <a:schemeClr val="tx1"/>
          </a:solidFill>
          <a:latin typeface="+mj-lt"/>
          <a:ea typeface="+mj-ea"/>
          <a:cs typeface="+mj-cs"/>
        </a:defRPr>
      </a:lvl1pPr>
    </p:titleStyle>
    <p:bodyStyle>
      <a:lvl1pPr marL="325115" indent="-325115" algn="l" defTabSz="1300460" rtl="0" eaLnBrk="1" latinLnBrk="0" hangingPunct="1">
        <a:lnSpc>
          <a:spcPct val="90000"/>
        </a:lnSpc>
        <a:spcBef>
          <a:spcPts val="1422"/>
        </a:spcBef>
        <a:buFont typeface="Arial" panose="020B0604020202020204" pitchFamily="34" charset="0"/>
        <a:buChar char="•"/>
        <a:defRPr sz="3982" kern="1200">
          <a:solidFill>
            <a:schemeClr val="tx1"/>
          </a:solidFill>
          <a:latin typeface="+mn-lt"/>
          <a:ea typeface="+mn-ea"/>
          <a:cs typeface="+mn-cs"/>
        </a:defRPr>
      </a:lvl1pPr>
      <a:lvl2pPr marL="975345" indent="-325115" algn="l" defTabSz="1300460" rtl="0" eaLnBrk="1" latinLnBrk="0" hangingPunct="1">
        <a:lnSpc>
          <a:spcPct val="90000"/>
        </a:lnSpc>
        <a:spcBef>
          <a:spcPts val="711"/>
        </a:spcBef>
        <a:buFont typeface="Arial" panose="020B0604020202020204" pitchFamily="34" charset="0"/>
        <a:buChar char="•"/>
        <a:defRPr sz="3413" kern="1200">
          <a:solidFill>
            <a:schemeClr val="tx1"/>
          </a:solidFill>
          <a:latin typeface="+mn-lt"/>
          <a:ea typeface="+mn-ea"/>
          <a:cs typeface="+mn-cs"/>
        </a:defRPr>
      </a:lvl2pPr>
      <a:lvl3pPr marL="1625575" indent="-325115" algn="l" defTabSz="1300460" rtl="0" eaLnBrk="1" latinLnBrk="0" hangingPunct="1">
        <a:lnSpc>
          <a:spcPct val="90000"/>
        </a:lnSpc>
        <a:spcBef>
          <a:spcPts val="711"/>
        </a:spcBef>
        <a:buFont typeface="Arial" panose="020B0604020202020204" pitchFamily="34" charset="0"/>
        <a:buChar char="•"/>
        <a:defRPr sz="2844" kern="1200">
          <a:solidFill>
            <a:schemeClr val="tx1"/>
          </a:solidFill>
          <a:latin typeface="+mn-lt"/>
          <a:ea typeface="+mn-ea"/>
          <a:cs typeface="+mn-cs"/>
        </a:defRPr>
      </a:lvl3pPr>
      <a:lvl4pPr marL="227580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4pPr>
      <a:lvl5pPr marL="292603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460" rtl="0" eaLnBrk="1" latinLnBrk="0" hangingPunct="1">
        <a:defRPr sz="2560" kern="1200">
          <a:solidFill>
            <a:schemeClr val="tx1"/>
          </a:solidFill>
          <a:latin typeface="+mn-lt"/>
          <a:ea typeface="+mn-ea"/>
          <a:cs typeface="+mn-cs"/>
        </a:defRPr>
      </a:lvl1pPr>
      <a:lvl2pPr marL="650230" algn="l" defTabSz="1300460" rtl="0" eaLnBrk="1" latinLnBrk="0" hangingPunct="1">
        <a:defRPr sz="2560" kern="1200">
          <a:solidFill>
            <a:schemeClr val="tx1"/>
          </a:solidFill>
          <a:latin typeface="+mn-lt"/>
          <a:ea typeface="+mn-ea"/>
          <a:cs typeface="+mn-cs"/>
        </a:defRPr>
      </a:lvl2pPr>
      <a:lvl3pPr marL="1300460" algn="l" defTabSz="1300460" rtl="0" eaLnBrk="1" latinLnBrk="0" hangingPunct="1">
        <a:defRPr sz="2560" kern="1200">
          <a:solidFill>
            <a:schemeClr val="tx1"/>
          </a:solidFill>
          <a:latin typeface="+mn-lt"/>
          <a:ea typeface="+mn-ea"/>
          <a:cs typeface="+mn-cs"/>
        </a:defRPr>
      </a:lvl3pPr>
      <a:lvl4pPr marL="1950690" algn="l" defTabSz="1300460" rtl="0" eaLnBrk="1" latinLnBrk="0" hangingPunct="1">
        <a:defRPr sz="2560" kern="1200">
          <a:solidFill>
            <a:schemeClr val="tx1"/>
          </a:solidFill>
          <a:latin typeface="+mn-lt"/>
          <a:ea typeface="+mn-ea"/>
          <a:cs typeface="+mn-cs"/>
        </a:defRPr>
      </a:lvl4pPr>
      <a:lvl5pPr marL="2600919" algn="l" defTabSz="1300460" rtl="0" eaLnBrk="1" latinLnBrk="0" hangingPunct="1">
        <a:defRPr sz="2560" kern="1200">
          <a:solidFill>
            <a:schemeClr val="tx1"/>
          </a:solidFill>
          <a:latin typeface="+mn-lt"/>
          <a:ea typeface="+mn-ea"/>
          <a:cs typeface="+mn-cs"/>
        </a:defRPr>
      </a:lvl5pPr>
      <a:lvl6pPr marL="3251149" algn="l" defTabSz="1300460" rtl="0" eaLnBrk="1" latinLnBrk="0" hangingPunct="1">
        <a:defRPr sz="2560" kern="1200">
          <a:solidFill>
            <a:schemeClr val="tx1"/>
          </a:solidFill>
          <a:latin typeface="+mn-lt"/>
          <a:ea typeface="+mn-ea"/>
          <a:cs typeface="+mn-cs"/>
        </a:defRPr>
      </a:lvl6pPr>
      <a:lvl7pPr marL="3901379" algn="l" defTabSz="1300460" rtl="0" eaLnBrk="1" latinLnBrk="0" hangingPunct="1">
        <a:defRPr sz="2560" kern="1200">
          <a:solidFill>
            <a:schemeClr val="tx1"/>
          </a:solidFill>
          <a:latin typeface="+mn-lt"/>
          <a:ea typeface="+mn-ea"/>
          <a:cs typeface="+mn-cs"/>
        </a:defRPr>
      </a:lvl7pPr>
      <a:lvl8pPr marL="4551609" algn="l" defTabSz="1300460" rtl="0" eaLnBrk="1" latinLnBrk="0" hangingPunct="1">
        <a:defRPr sz="2560" kern="1200">
          <a:solidFill>
            <a:schemeClr val="tx1"/>
          </a:solidFill>
          <a:latin typeface="+mn-lt"/>
          <a:ea typeface="+mn-ea"/>
          <a:cs typeface="+mn-cs"/>
        </a:defRPr>
      </a:lvl8pPr>
      <a:lvl9pPr marL="5201839" algn="l" defTabSz="1300460"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171" y="2684416"/>
            <a:ext cx="15672118" cy="1538883"/>
          </a:xfrm>
        </p:spPr>
        <p:txBody>
          <a:bodyPr vert="horz" wrap="square" lIns="91440" tIns="45720" rIns="91440" bIns="45720" rtlCol="0" anchor="ctr">
            <a:spAutoFit/>
          </a:bodyPr>
          <a:lstStyle/>
          <a:p>
            <a:r>
              <a:rPr lang="en-GB" sz="5400">
                <a:solidFill>
                  <a:srgbClr val="081025"/>
                </a:solidFill>
                <a:latin typeface="Calibri Light"/>
                <a:ea typeface="Calibri Light"/>
                <a:cs typeface="Calibri Light"/>
              </a:rPr>
              <a:t>Topic 7: Direct Data-Driven Predictive Control (DDDPC)</a:t>
            </a:r>
            <a:br>
              <a:rPr lang="de-DE" sz="5400">
                <a:solidFill>
                  <a:srgbClr val="081025"/>
                </a:solidFill>
                <a:latin typeface="Calibri Light"/>
                <a:ea typeface="Calibri Light"/>
                <a:cs typeface="Calibri Light"/>
              </a:rPr>
            </a:br>
            <a:r>
              <a:rPr lang="de-DE" sz="4000">
                <a:latin typeface="Calibri Light"/>
                <a:ea typeface="Calibri Light"/>
                <a:cs typeface="Calibri Light"/>
              </a:rPr>
              <a:t>Machine Learning and Robotics Seminar</a:t>
            </a:r>
          </a:p>
        </p:txBody>
      </p:sp>
      <p:sp>
        <p:nvSpPr>
          <p:cNvPr id="6" name="Subtitle 2"/>
          <p:cNvSpPr txBox="1">
            <a:spLocks/>
          </p:cNvSpPr>
          <p:nvPr/>
        </p:nvSpPr>
        <p:spPr bwMode="auto">
          <a:xfrm>
            <a:off x="1019485" y="7259243"/>
            <a:ext cx="15646877" cy="1292662"/>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defTabSz="1219018" eaLnBrk="0" hangingPunct="0">
              <a:spcBef>
                <a:spcPts val="0"/>
              </a:spcBef>
              <a:defRPr/>
            </a:pPr>
            <a:endParaRPr lang="en-CA" sz="2800" i="1" kern="0">
              <a:solidFill>
                <a:srgbClr val="3E3D40"/>
              </a:solidFill>
              <a:latin typeface="Calibri Light" panose="020F0302020204030204" pitchFamily="34" charset="0"/>
              <a:sym typeface="Georgia" charset="0"/>
            </a:endParaRPr>
          </a:p>
          <a:p>
            <a:pPr defTabSz="1219018">
              <a:spcBef>
                <a:spcPts val="0"/>
              </a:spcBef>
              <a:defRPr/>
            </a:pPr>
            <a:br>
              <a:rPr lang="en-US" sz="2800" i="1" kern="0">
                <a:latin typeface="Calibri Light" panose="020F0302020204030204" pitchFamily="34" charset="0"/>
              </a:rPr>
            </a:br>
            <a:endParaRPr lang="en-US" sz="2800" i="1" kern="0">
              <a:solidFill>
                <a:srgbClr val="3E3D40"/>
              </a:solidFill>
              <a:latin typeface="Calibri Light" panose="020F0302020204030204" pitchFamily="34" charset="0"/>
            </a:endParaRPr>
          </a:p>
        </p:txBody>
      </p:sp>
      <p:sp>
        <p:nvSpPr>
          <p:cNvPr id="7" name="Subtitle 2"/>
          <p:cNvSpPr txBox="1">
            <a:spLocks/>
          </p:cNvSpPr>
          <p:nvPr/>
        </p:nvSpPr>
        <p:spPr>
          <a:xfrm>
            <a:off x="846692" y="5961353"/>
            <a:ext cx="15646878" cy="769441"/>
          </a:xfrm>
          <a:prstGeom prst="rect">
            <a:avLst/>
          </a:prstGeom>
        </p:spPr>
        <p:txBody>
          <a:bodyPr vert="horz" lIns="91440" tIns="45720" rIns="91440" bIns="45720" rtlCol="0" anchor="t">
            <a:spAutoFit/>
          </a:bodyPr>
          <a:lstStyle>
            <a:lvl1pPr marL="0" marR="0" indent="0" algn="l" defTabSz="1219018" rtl="0" eaLnBrk="0" fontAlgn="base" latinLnBrk="0" hangingPunct="0">
              <a:lnSpc>
                <a:spcPts val="4800"/>
              </a:lnSpc>
              <a:spcBef>
                <a:spcPts val="0"/>
              </a:spcBef>
              <a:spcAft>
                <a:spcPct val="0"/>
              </a:spcAft>
              <a:buClrTx/>
              <a:buSzTx/>
              <a:buFontTx/>
              <a:buNone/>
              <a:tabLst/>
              <a:defRPr sz="3867">
                <a:solidFill>
                  <a:srgbClr val="3E3D40"/>
                </a:solidFill>
                <a:latin typeface="Calibri Light" panose="020F0302020204030204" pitchFamily="34" charset="0"/>
                <a:ea typeface="+mn-ea"/>
                <a:cs typeface="+mn-cs"/>
                <a:sym typeface="Georgia" charset="0"/>
              </a:defRPr>
            </a:lvl1pPr>
            <a:lvl2pPr marL="609508" indent="0" algn="ctr" rtl="0" eaLnBrk="0" fontAlgn="base" hangingPunct="0">
              <a:lnSpc>
                <a:spcPct val="120000"/>
              </a:lnSpc>
              <a:spcBef>
                <a:spcPts val="1599"/>
              </a:spcBef>
              <a:spcAft>
                <a:spcPct val="0"/>
              </a:spcAft>
              <a:buClr>
                <a:srgbClr val="001E3F"/>
              </a:buClr>
              <a:buSzPct val="120000"/>
              <a:buFont typeface="Georgia" charset="0"/>
              <a:buNone/>
              <a:defRPr sz="3200">
                <a:solidFill>
                  <a:schemeClr val="tx1"/>
                </a:solidFill>
                <a:latin typeface="Calibri Light" panose="020F0302020204030204" pitchFamily="34" charset="0"/>
                <a:ea typeface="+mn-ea"/>
                <a:cs typeface="+mn-cs"/>
                <a:sym typeface="Georgia" charset="0"/>
              </a:defRPr>
            </a:lvl2pPr>
            <a:lvl3pPr marL="1219018" indent="0" algn="ctr" rtl="0" eaLnBrk="0" fontAlgn="base" hangingPunct="0">
              <a:lnSpc>
                <a:spcPct val="120000"/>
              </a:lnSpc>
              <a:spcBef>
                <a:spcPts val="1599"/>
              </a:spcBef>
              <a:spcAft>
                <a:spcPct val="0"/>
              </a:spcAft>
              <a:buClr>
                <a:srgbClr val="001E3F"/>
              </a:buClr>
              <a:buSzPct val="120000"/>
              <a:buFont typeface="Georgia" charset="0"/>
              <a:buNone/>
              <a:defRPr sz="3200" i="1">
                <a:solidFill>
                  <a:schemeClr val="tx1"/>
                </a:solidFill>
                <a:latin typeface="Calibri Light" panose="020F0302020204030204" pitchFamily="34" charset="0"/>
                <a:ea typeface="+mn-ea"/>
                <a:cs typeface="+mn-cs"/>
                <a:sym typeface="Georgia" charset="0"/>
              </a:defRPr>
            </a:lvl3pPr>
            <a:lvl4pPr marL="1828526" indent="0" algn="ctr" rtl="0" eaLnBrk="0" fontAlgn="base" hangingPunct="0">
              <a:lnSpc>
                <a:spcPct val="120000"/>
              </a:lnSpc>
              <a:spcBef>
                <a:spcPts val="1599"/>
              </a:spcBef>
              <a:spcAft>
                <a:spcPct val="0"/>
              </a:spcAft>
              <a:buClr>
                <a:srgbClr val="001E3F"/>
              </a:buClr>
              <a:buSzPct val="120000"/>
              <a:buFont typeface="Georgia" charset="0"/>
              <a:buNone/>
              <a:defRPr sz="1867" i="0">
                <a:solidFill>
                  <a:schemeClr val="tx1"/>
                </a:solidFill>
                <a:latin typeface="Calibri Light" panose="020F0302020204030204" pitchFamily="34" charset="0"/>
                <a:ea typeface="+mn-ea"/>
                <a:cs typeface="+mn-cs"/>
                <a:sym typeface="Georgia" charset="0"/>
              </a:defRPr>
            </a:lvl4pPr>
            <a:lvl5pPr marL="2438037" indent="0" algn="ctr" rtl="0" eaLnBrk="0" fontAlgn="base" hangingPunct="0">
              <a:lnSpc>
                <a:spcPct val="120000"/>
              </a:lnSpc>
              <a:spcBef>
                <a:spcPts val="1599"/>
              </a:spcBef>
              <a:spcAft>
                <a:spcPct val="0"/>
              </a:spcAft>
              <a:buClr>
                <a:srgbClr val="001E3F"/>
              </a:buClr>
              <a:buSzPct val="120000"/>
              <a:buFont typeface="Arial"/>
              <a:buNone/>
              <a:defRPr sz="1867" i="1" baseline="0">
                <a:solidFill>
                  <a:schemeClr val="tx1"/>
                </a:solidFill>
                <a:latin typeface="Calibri Light" panose="020F0302020204030204" pitchFamily="34" charset="0"/>
                <a:ea typeface="+mn-ea"/>
                <a:cs typeface="+mn-cs"/>
                <a:sym typeface="Georgia" charset="0"/>
              </a:defRPr>
            </a:lvl5pPr>
            <a:lvl6pPr marL="3047544" indent="0" algn="ctr" rtl="0" fontAlgn="base">
              <a:lnSpc>
                <a:spcPts val="4800"/>
              </a:lnSpc>
              <a:spcBef>
                <a:spcPts val="1599"/>
              </a:spcBef>
              <a:spcAft>
                <a:spcPct val="0"/>
              </a:spcAft>
              <a:buClr>
                <a:srgbClr val="FFFFFF"/>
              </a:buClr>
              <a:buSzPct val="171000"/>
              <a:buFont typeface="Georgia" pitchFamily="-65" charset="0"/>
              <a:buNone/>
              <a:defRPr i="1">
                <a:solidFill>
                  <a:schemeClr val="tx1"/>
                </a:solidFill>
                <a:latin typeface="+mn-lt"/>
                <a:ea typeface="+mn-ea"/>
                <a:cs typeface="+mn-cs"/>
                <a:sym typeface="Georgia" pitchFamily="-65" charset="0"/>
              </a:defRPr>
            </a:lvl6pPr>
            <a:lvl7pPr marL="3657054" indent="0" algn="ctr" rtl="0" fontAlgn="base">
              <a:lnSpc>
                <a:spcPts val="4800"/>
              </a:lnSpc>
              <a:spcBef>
                <a:spcPts val="1599"/>
              </a:spcBef>
              <a:spcAft>
                <a:spcPct val="0"/>
              </a:spcAft>
              <a:buClr>
                <a:srgbClr val="FFFFFF"/>
              </a:buClr>
              <a:buSzPct val="171000"/>
              <a:buFont typeface="Georgia" pitchFamily="-65" charset="0"/>
              <a:buNone/>
              <a:defRPr i="1">
                <a:solidFill>
                  <a:srgbClr val="FFFFFF"/>
                </a:solidFill>
                <a:latin typeface="+mn-lt"/>
                <a:ea typeface="+mn-ea"/>
                <a:cs typeface="+mn-cs"/>
                <a:sym typeface="Georgia" pitchFamily="-65" charset="0"/>
              </a:defRPr>
            </a:lvl7pPr>
            <a:lvl8pPr marL="4266563" indent="0" algn="ctr" rtl="0" fontAlgn="base">
              <a:lnSpc>
                <a:spcPts val="4800"/>
              </a:lnSpc>
              <a:spcBef>
                <a:spcPts val="1599"/>
              </a:spcBef>
              <a:spcAft>
                <a:spcPct val="0"/>
              </a:spcAft>
              <a:buClr>
                <a:srgbClr val="FFFFFF"/>
              </a:buClr>
              <a:buSzPct val="171000"/>
              <a:buFont typeface="Georgia" pitchFamily="-65" charset="0"/>
              <a:buNone/>
              <a:defRPr i="1">
                <a:solidFill>
                  <a:srgbClr val="FFFFFF"/>
                </a:solidFill>
                <a:latin typeface="+mn-lt"/>
                <a:ea typeface="+mn-ea"/>
                <a:cs typeface="+mn-cs"/>
                <a:sym typeface="Georgia" pitchFamily="-65" charset="0"/>
              </a:defRPr>
            </a:lvl8pPr>
            <a:lvl9pPr marL="4876072" indent="0" algn="ctr" rtl="0" fontAlgn="base">
              <a:lnSpc>
                <a:spcPts val="4800"/>
              </a:lnSpc>
              <a:spcBef>
                <a:spcPts val="1599"/>
              </a:spcBef>
              <a:spcAft>
                <a:spcPct val="0"/>
              </a:spcAft>
              <a:buClr>
                <a:srgbClr val="FFFFFF"/>
              </a:buClr>
              <a:buSzPct val="171000"/>
              <a:buFont typeface="Georgia" pitchFamily="-65" charset="0"/>
              <a:buNone/>
              <a:defRPr i="1">
                <a:solidFill>
                  <a:srgbClr val="FFFFFF"/>
                </a:solidFill>
                <a:latin typeface="+mn-lt"/>
                <a:ea typeface="+mn-ea"/>
                <a:cs typeface="+mn-cs"/>
                <a:sym typeface="Georgia" pitchFamily="-65" charset="0"/>
              </a:defRPr>
            </a:lvl9pPr>
          </a:lstStyle>
          <a:p>
            <a:pPr>
              <a:lnSpc>
                <a:spcPct val="100000"/>
              </a:lnSpc>
              <a:spcAft>
                <a:spcPts val="0"/>
              </a:spcAft>
            </a:pPr>
            <a:r>
              <a:rPr lang="en-US" sz="4400" kern="0">
                <a:latin typeface="Calibri Light"/>
              </a:rPr>
              <a:t>Fonseca F., </a:t>
            </a:r>
            <a:r>
              <a:rPr lang="en-US" sz="4400" kern="0" err="1">
                <a:latin typeface="Calibri Light"/>
              </a:rPr>
              <a:t>Salotra</a:t>
            </a:r>
            <a:r>
              <a:rPr lang="en-US" sz="4400" kern="0">
                <a:latin typeface="Calibri Light"/>
              </a:rPr>
              <a:t> S., Xie P.</a:t>
            </a:r>
            <a:endParaRPr lang="en-US" sz="3200"/>
          </a:p>
        </p:txBody>
      </p:sp>
      <p:pic>
        <p:nvPicPr>
          <p:cNvPr id="3076" name="Picture 4" descr="Technical University Munich San Francisco | DWIH New York">
            <a:extLst>
              <a:ext uri="{FF2B5EF4-FFF2-40B4-BE49-F238E27FC236}">
                <a16:creationId xmlns:a16="http://schemas.microsoft.com/office/drawing/2014/main" id="{80B227A4-52BD-3337-991E-85F260E0EB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749" y="7711595"/>
            <a:ext cx="2107283" cy="11127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Logo, company name&#10;&#10;Description automatically generated">
            <a:extLst>
              <a:ext uri="{FF2B5EF4-FFF2-40B4-BE49-F238E27FC236}">
                <a16:creationId xmlns:a16="http://schemas.microsoft.com/office/drawing/2014/main" id="{BCB1981E-19A1-E8B4-CB60-09622846109A}"/>
              </a:ext>
            </a:extLst>
          </p:cNvPr>
          <p:cNvPicPr>
            <a:picLocks noChangeAspect="1"/>
          </p:cNvPicPr>
          <p:nvPr/>
        </p:nvPicPr>
        <p:blipFill>
          <a:blip r:embed="rId4"/>
          <a:stretch>
            <a:fillRect/>
          </a:stretch>
        </p:blipFill>
        <p:spPr>
          <a:xfrm>
            <a:off x="13070828" y="6052338"/>
            <a:ext cx="3409744" cy="3328200"/>
          </a:xfrm>
          <a:prstGeom prst="rect">
            <a:avLst/>
          </a:prstGeom>
        </p:spPr>
      </p:pic>
      <p:sp>
        <p:nvSpPr>
          <p:cNvPr id="3" name="Subtitle 2">
            <a:extLst>
              <a:ext uri="{FF2B5EF4-FFF2-40B4-BE49-F238E27FC236}">
                <a16:creationId xmlns:a16="http://schemas.microsoft.com/office/drawing/2014/main" id="{FC16DFB8-D493-ED72-05BA-FB2655F4E9C6}"/>
              </a:ext>
            </a:extLst>
          </p:cNvPr>
          <p:cNvSpPr txBox="1">
            <a:spLocks/>
          </p:cNvSpPr>
          <p:nvPr/>
        </p:nvSpPr>
        <p:spPr>
          <a:xfrm>
            <a:off x="869791" y="4498271"/>
            <a:ext cx="15646878" cy="1175065"/>
          </a:xfrm>
          <a:prstGeom prst="rect">
            <a:avLst/>
          </a:prstGeom>
        </p:spPr>
        <p:txBody>
          <a:bodyPr vert="horz" lIns="91440" tIns="45720" rIns="91440" bIns="45720" rtlCol="0" anchor="t">
            <a:spAutoFit/>
          </a:bodyPr>
          <a:lstStyle>
            <a:lvl1pPr marL="0" marR="0" indent="0" algn="l" defTabSz="1219018" rtl="0" eaLnBrk="0" fontAlgn="base" latinLnBrk="0" hangingPunct="0">
              <a:lnSpc>
                <a:spcPts val="4800"/>
              </a:lnSpc>
              <a:spcBef>
                <a:spcPts val="0"/>
              </a:spcBef>
              <a:spcAft>
                <a:spcPct val="0"/>
              </a:spcAft>
              <a:buClrTx/>
              <a:buSzTx/>
              <a:buFontTx/>
              <a:buNone/>
              <a:tabLst/>
              <a:defRPr sz="3867">
                <a:solidFill>
                  <a:srgbClr val="3E3D40"/>
                </a:solidFill>
                <a:latin typeface="Calibri Light" panose="020F0302020204030204" pitchFamily="34" charset="0"/>
                <a:ea typeface="+mn-ea"/>
                <a:cs typeface="+mn-cs"/>
                <a:sym typeface="Georgia" charset="0"/>
              </a:defRPr>
            </a:lvl1pPr>
            <a:lvl2pPr marL="609508" indent="0" algn="ctr" rtl="0" eaLnBrk="0" fontAlgn="base" hangingPunct="0">
              <a:lnSpc>
                <a:spcPct val="120000"/>
              </a:lnSpc>
              <a:spcBef>
                <a:spcPts val="1599"/>
              </a:spcBef>
              <a:spcAft>
                <a:spcPct val="0"/>
              </a:spcAft>
              <a:buClr>
                <a:srgbClr val="001E3F"/>
              </a:buClr>
              <a:buSzPct val="120000"/>
              <a:buFont typeface="Georgia" charset="0"/>
              <a:buNone/>
              <a:defRPr sz="3200">
                <a:solidFill>
                  <a:schemeClr val="tx1"/>
                </a:solidFill>
                <a:latin typeface="Calibri Light" panose="020F0302020204030204" pitchFamily="34" charset="0"/>
                <a:ea typeface="+mn-ea"/>
                <a:cs typeface="+mn-cs"/>
                <a:sym typeface="Georgia" charset="0"/>
              </a:defRPr>
            </a:lvl2pPr>
            <a:lvl3pPr marL="1219018" indent="0" algn="ctr" rtl="0" eaLnBrk="0" fontAlgn="base" hangingPunct="0">
              <a:lnSpc>
                <a:spcPct val="120000"/>
              </a:lnSpc>
              <a:spcBef>
                <a:spcPts val="1599"/>
              </a:spcBef>
              <a:spcAft>
                <a:spcPct val="0"/>
              </a:spcAft>
              <a:buClr>
                <a:srgbClr val="001E3F"/>
              </a:buClr>
              <a:buSzPct val="120000"/>
              <a:buFont typeface="Georgia" charset="0"/>
              <a:buNone/>
              <a:defRPr sz="3200" i="1">
                <a:solidFill>
                  <a:schemeClr val="tx1"/>
                </a:solidFill>
                <a:latin typeface="Calibri Light" panose="020F0302020204030204" pitchFamily="34" charset="0"/>
                <a:ea typeface="+mn-ea"/>
                <a:cs typeface="+mn-cs"/>
                <a:sym typeface="Georgia" charset="0"/>
              </a:defRPr>
            </a:lvl3pPr>
            <a:lvl4pPr marL="1828526" indent="0" algn="ctr" rtl="0" eaLnBrk="0" fontAlgn="base" hangingPunct="0">
              <a:lnSpc>
                <a:spcPct val="120000"/>
              </a:lnSpc>
              <a:spcBef>
                <a:spcPts val="1599"/>
              </a:spcBef>
              <a:spcAft>
                <a:spcPct val="0"/>
              </a:spcAft>
              <a:buClr>
                <a:srgbClr val="001E3F"/>
              </a:buClr>
              <a:buSzPct val="120000"/>
              <a:buFont typeface="Georgia" charset="0"/>
              <a:buNone/>
              <a:defRPr sz="1867" i="0">
                <a:solidFill>
                  <a:schemeClr val="tx1"/>
                </a:solidFill>
                <a:latin typeface="Calibri Light" panose="020F0302020204030204" pitchFamily="34" charset="0"/>
                <a:ea typeface="+mn-ea"/>
                <a:cs typeface="+mn-cs"/>
                <a:sym typeface="Georgia" charset="0"/>
              </a:defRPr>
            </a:lvl4pPr>
            <a:lvl5pPr marL="2438037" indent="0" algn="ctr" rtl="0" eaLnBrk="0" fontAlgn="base" hangingPunct="0">
              <a:lnSpc>
                <a:spcPct val="120000"/>
              </a:lnSpc>
              <a:spcBef>
                <a:spcPts val="1599"/>
              </a:spcBef>
              <a:spcAft>
                <a:spcPct val="0"/>
              </a:spcAft>
              <a:buClr>
                <a:srgbClr val="001E3F"/>
              </a:buClr>
              <a:buSzPct val="120000"/>
              <a:buFont typeface="Arial"/>
              <a:buNone/>
              <a:defRPr sz="1867" i="1" baseline="0">
                <a:solidFill>
                  <a:schemeClr val="tx1"/>
                </a:solidFill>
                <a:latin typeface="Calibri Light" panose="020F0302020204030204" pitchFamily="34" charset="0"/>
                <a:ea typeface="+mn-ea"/>
                <a:cs typeface="+mn-cs"/>
                <a:sym typeface="Georgia" charset="0"/>
              </a:defRPr>
            </a:lvl5pPr>
            <a:lvl6pPr marL="3047544" indent="0" algn="ctr" rtl="0" fontAlgn="base">
              <a:lnSpc>
                <a:spcPts val="4800"/>
              </a:lnSpc>
              <a:spcBef>
                <a:spcPts val="1599"/>
              </a:spcBef>
              <a:spcAft>
                <a:spcPct val="0"/>
              </a:spcAft>
              <a:buClr>
                <a:srgbClr val="FFFFFF"/>
              </a:buClr>
              <a:buSzPct val="171000"/>
              <a:buFont typeface="Georgia" pitchFamily="-65" charset="0"/>
              <a:buNone/>
              <a:defRPr i="1">
                <a:solidFill>
                  <a:schemeClr val="tx1"/>
                </a:solidFill>
                <a:latin typeface="+mn-lt"/>
                <a:ea typeface="+mn-ea"/>
                <a:cs typeface="+mn-cs"/>
                <a:sym typeface="Georgia" pitchFamily="-65" charset="0"/>
              </a:defRPr>
            </a:lvl6pPr>
            <a:lvl7pPr marL="3657054" indent="0" algn="ctr" rtl="0" fontAlgn="base">
              <a:lnSpc>
                <a:spcPts val="4800"/>
              </a:lnSpc>
              <a:spcBef>
                <a:spcPts val="1599"/>
              </a:spcBef>
              <a:spcAft>
                <a:spcPct val="0"/>
              </a:spcAft>
              <a:buClr>
                <a:srgbClr val="FFFFFF"/>
              </a:buClr>
              <a:buSzPct val="171000"/>
              <a:buFont typeface="Georgia" pitchFamily="-65" charset="0"/>
              <a:buNone/>
              <a:defRPr i="1">
                <a:solidFill>
                  <a:srgbClr val="FFFFFF"/>
                </a:solidFill>
                <a:latin typeface="+mn-lt"/>
                <a:ea typeface="+mn-ea"/>
                <a:cs typeface="+mn-cs"/>
                <a:sym typeface="Georgia" pitchFamily="-65" charset="0"/>
              </a:defRPr>
            </a:lvl7pPr>
            <a:lvl8pPr marL="4266563" indent="0" algn="ctr" rtl="0" fontAlgn="base">
              <a:lnSpc>
                <a:spcPts val="4800"/>
              </a:lnSpc>
              <a:spcBef>
                <a:spcPts val="1599"/>
              </a:spcBef>
              <a:spcAft>
                <a:spcPct val="0"/>
              </a:spcAft>
              <a:buClr>
                <a:srgbClr val="FFFFFF"/>
              </a:buClr>
              <a:buSzPct val="171000"/>
              <a:buFont typeface="Georgia" pitchFamily="-65" charset="0"/>
              <a:buNone/>
              <a:defRPr i="1">
                <a:solidFill>
                  <a:srgbClr val="FFFFFF"/>
                </a:solidFill>
                <a:latin typeface="+mn-lt"/>
                <a:ea typeface="+mn-ea"/>
                <a:cs typeface="+mn-cs"/>
                <a:sym typeface="Georgia" pitchFamily="-65" charset="0"/>
              </a:defRPr>
            </a:lvl8pPr>
            <a:lvl9pPr marL="4876072" indent="0" algn="ctr" rtl="0" fontAlgn="base">
              <a:lnSpc>
                <a:spcPts val="4800"/>
              </a:lnSpc>
              <a:spcBef>
                <a:spcPts val="1599"/>
              </a:spcBef>
              <a:spcAft>
                <a:spcPct val="0"/>
              </a:spcAft>
              <a:buClr>
                <a:srgbClr val="FFFFFF"/>
              </a:buClr>
              <a:buSzPct val="171000"/>
              <a:buFont typeface="Georgia" pitchFamily="-65" charset="0"/>
              <a:buNone/>
              <a:defRPr i="1">
                <a:solidFill>
                  <a:srgbClr val="FFFFFF"/>
                </a:solidFill>
                <a:latin typeface="+mn-lt"/>
                <a:ea typeface="+mn-ea"/>
                <a:cs typeface="+mn-cs"/>
                <a:sym typeface="Georgia" pitchFamily="-65" charset="0"/>
              </a:defRPr>
            </a:lvl9pPr>
          </a:lstStyle>
          <a:p>
            <a:pPr>
              <a:lnSpc>
                <a:spcPct val="100000"/>
              </a:lnSpc>
              <a:spcAft>
                <a:spcPts val="0"/>
              </a:spcAft>
            </a:pPr>
            <a:r>
              <a:rPr lang="en-US" sz="3200" i="1" kern="0">
                <a:latin typeface="Calibri Light"/>
              </a:rPr>
              <a:t>July 19</a:t>
            </a:r>
            <a:r>
              <a:rPr lang="en-US" sz="3200" i="1" kern="0" baseline="30000">
                <a:latin typeface="Calibri Light"/>
              </a:rPr>
              <a:t>th</a:t>
            </a:r>
            <a:r>
              <a:rPr lang="en-US" sz="3200" i="1" kern="0">
                <a:latin typeface="Calibri Light"/>
              </a:rPr>
              <a:t>, 2023</a:t>
            </a:r>
            <a:endParaRPr lang="en-US" sz="3200" i="1"/>
          </a:p>
          <a:p>
            <a:endParaRPr lang="en-US" sz="3800" i="1" kern="0"/>
          </a:p>
        </p:txBody>
      </p:sp>
    </p:spTree>
    <p:extLst>
      <p:ext uri="{BB962C8B-B14F-4D97-AF65-F5344CB8AC3E}">
        <p14:creationId xmlns:p14="http://schemas.microsoft.com/office/powerpoint/2010/main" val="214331947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86CA-AE53-306A-6765-015516918811}"/>
              </a:ext>
            </a:extLst>
          </p:cNvPr>
          <p:cNvSpPr>
            <a:spLocks noGrp="1"/>
          </p:cNvSpPr>
          <p:nvPr>
            <p:ph type="title"/>
          </p:nvPr>
        </p:nvSpPr>
        <p:spPr/>
        <p:txBody>
          <a:bodyPr/>
          <a:lstStyle/>
          <a:p>
            <a:r>
              <a:rPr lang="en-US" sz="6200">
                <a:latin typeface="Calibri Light"/>
                <a:cs typeface="Calibri Light"/>
              </a:rPr>
              <a:t>Background – </a:t>
            </a:r>
            <a:r>
              <a:rPr lang="de-DE" sz="6200" kern="0">
                <a:latin typeface="Calibri Light"/>
                <a:cs typeface="Calibri Light"/>
              </a:rPr>
              <a:t>Direct Data-Driven Control - </a:t>
            </a:r>
            <a:r>
              <a:rPr lang="en-GB" sz="6200" kern="0">
                <a:latin typeface="Calibri Light"/>
                <a:cs typeface="Calibri Light"/>
              </a:rPr>
              <a:t>4</a:t>
            </a:r>
            <a:r>
              <a:rPr lang="de-DE" sz="6200">
                <a:latin typeface="Calibri Light"/>
                <a:cs typeface="Calibri Light"/>
              </a:rPr>
              <a:t> </a:t>
            </a:r>
            <a:endParaRPr lang="de-DE" sz="6200"/>
          </a:p>
        </p:txBody>
      </p:sp>
      <p:sp>
        <p:nvSpPr>
          <p:cNvPr id="4" name="Footer Placeholder 3">
            <a:extLst>
              <a:ext uri="{FF2B5EF4-FFF2-40B4-BE49-F238E27FC236}">
                <a16:creationId xmlns:a16="http://schemas.microsoft.com/office/drawing/2014/main" id="{19036CC0-1C1A-DB39-8A88-3ABC981792FC}"/>
              </a:ext>
            </a:extLst>
          </p:cNvPr>
          <p:cNvSpPr>
            <a:spLocks noGrp="1"/>
          </p:cNvSpPr>
          <p:nvPr>
            <p:ph type="ftr" sz="quarter" idx="13"/>
          </p:nvPr>
        </p:nvSpPr>
        <p:spPr>
          <a:xfrm>
            <a:off x="2252579" y="8817749"/>
            <a:ext cx="12548440" cy="1055831"/>
          </a:xfrm>
        </p:spPr>
        <p:txBody>
          <a:bodyPr/>
          <a:lstStyle/>
          <a:p>
            <a:r>
              <a:rPr lang="en-US" sz="2400"/>
              <a:t>Topic 7 | </a:t>
            </a:r>
            <a:r>
              <a:rPr lang="es-ES" sz="2400"/>
              <a:t>Fonseca F., Salotra S., Xie P</a:t>
            </a:r>
            <a:endParaRPr lang="en-US" sz="2400"/>
          </a:p>
        </p:txBody>
      </p:sp>
      <p:sp>
        <p:nvSpPr>
          <p:cNvPr id="5" name="Slide Number Placeholder 4">
            <a:extLst>
              <a:ext uri="{FF2B5EF4-FFF2-40B4-BE49-F238E27FC236}">
                <a16:creationId xmlns:a16="http://schemas.microsoft.com/office/drawing/2014/main" id="{1949F77B-EA1D-EC3B-F839-FEE83F6981D1}"/>
              </a:ext>
            </a:extLst>
          </p:cNvPr>
          <p:cNvSpPr>
            <a:spLocks noGrp="1"/>
          </p:cNvSpPr>
          <p:nvPr>
            <p:ph type="sldNum" sz="quarter" idx="14"/>
          </p:nvPr>
        </p:nvSpPr>
        <p:spPr/>
        <p:txBody>
          <a:bodyPr/>
          <a:lstStyle/>
          <a:p>
            <a:fld id="{8DAF2FF1-0F85-5948-B45D-85D15C7A6F9F}" type="slidenum">
              <a:rPr lang="en-US" smtClean="0"/>
              <a:pPr/>
              <a:t>10</a:t>
            </a:fld>
            <a:endParaRPr lang="en-US"/>
          </a:p>
        </p:txBody>
      </p:sp>
      <mc:AlternateContent xmlns:mc="http://schemas.openxmlformats.org/markup-compatibility/2006">
        <mc:Choice xmlns:a14="http://schemas.microsoft.com/office/drawing/2010/main" Requires="a14">
          <p:sp>
            <p:nvSpPr>
              <p:cNvPr id="3" name="Title 1">
                <a:extLst>
                  <a:ext uri="{FF2B5EF4-FFF2-40B4-BE49-F238E27FC236}">
                    <a16:creationId xmlns:a16="http://schemas.microsoft.com/office/drawing/2014/main" id="{409B0C98-B5CB-10FC-2178-9EA65B0819EE}"/>
                  </a:ext>
                </a:extLst>
              </p:cNvPr>
              <p:cNvSpPr txBox="1">
                <a:spLocks/>
              </p:cNvSpPr>
              <p:nvPr/>
            </p:nvSpPr>
            <p:spPr>
              <a:xfrm>
                <a:off x="1037503" y="2667465"/>
                <a:ext cx="14666808" cy="4961300"/>
              </a:xfrm>
              <a:prstGeom prst="rect">
                <a:avLst/>
              </a:prstGeom>
            </p:spPr>
            <p:txBody>
              <a:bodyPr vert="horz" lIns="91440" tIns="45720" rIns="91440" bIns="45720" rtlCol="0" anchor="ctr">
                <a:noAutofit/>
              </a:bodyPr>
              <a:lstStyle>
                <a:lvl1pPr algn="l" rtl="0" eaLnBrk="0" fontAlgn="base" hangingPunct="0">
                  <a:spcBef>
                    <a:spcPct val="0"/>
                  </a:spcBef>
                  <a:spcAft>
                    <a:spcPct val="0"/>
                  </a:spcAft>
                  <a:defRPr sz="4534">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5pPr>
                <a:lvl6pPr marL="60950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121901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828526"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2438037"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pPr marL="685800" indent="-685800">
                  <a:buFont typeface="Arial" panose="020B0604020202020204" pitchFamily="34" charset="0"/>
                  <a:buChar char="•"/>
                </a:pPr>
                <a:endParaRPr lang="de-DE" sz="5400" kern="0"/>
              </a:p>
              <a:p>
                <a:pPr marL="685800" indent="-685800">
                  <a:buFont typeface="Arial" panose="020B0604020202020204" pitchFamily="34" charset="0"/>
                  <a:buChar char="•"/>
                </a:pPr>
                <a:endParaRPr lang="de-DE" sz="5400" kern="0"/>
              </a:p>
              <a:p>
                <a:pPr marL="685800" indent="-685800">
                  <a:buFont typeface="Arial" panose="020B0604020202020204" pitchFamily="34" charset="0"/>
                  <a:buChar char="•"/>
                </a:pPr>
                <a:r>
                  <a:rPr lang="de-DE" sz="5400" kern="0"/>
                  <a:t>Willems‘ Fundamental Lemma</a:t>
                </a:r>
              </a:p>
              <a:p>
                <a:pPr marL="685800" indent="-685800">
                  <a:buFont typeface="Arial" panose="020B0604020202020204" pitchFamily="34" charset="0"/>
                  <a:buChar char="•"/>
                </a:pPr>
                <a:endParaRPr lang="de-DE" sz="5400" kern="0"/>
              </a:p>
              <a:p>
                <a:pPr/>
                <a14:m>
                  <m:oMathPara xmlns:m="http://schemas.openxmlformats.org/officeDocument/2006/math">
                    <m:oMathParaPr>
                      <m:jc m:val="centerGroup"/>
                    </m:oMathParaPr>
                    <m:oMath xmlns:m="http://schemas.openxmlformats.org/officeDocument/2006/math">
                      <m:d>
                        <m:dPr>
                          <m:begChr m:val="["/>
                          <m:endChr m:val="]"/>
                          <m:ctrlPr>
                            <a:rPr lang="pt-PT" sz="5400" b="0" i="1" kern="0" smtClean="0">
                              <a:solidFill>
                                <a:srgbClr val="58585A"/>
                              </a:solidFill>
                              <a:latin typeface="Cambria Math" panose="02040503050406030204" pitchFamily="18" charset="0"/>
                              <a:ea typeface="Cambria Math" panose="02040503050406030204" pitchFamily="18" charset="0"/>
                            </a:rPr>
                          </m:ctrlPr>
                        </m:dPr>
                        <m:e>
                          <m:eqArr>
                            <m:eqArrPr>
                              <m:ctrlPr>
                                <a:rPr lang="pt-PT" sz="5400" b="0" i="1" kern="0" smtClean="0">
                                  <a:solidFill>
                                    <a:srgbClr val="58585A"/>
                                  </a:solidFill>
                                  <a:latin typeface="Cambria Math" panose="02040503050406030204" pitchFamily="18" charset="0"/>
                                  <a:ea typeface="Cambria Math" panose="02040503050406030204" pitchFamily="18" charset="0"/>
                                </a:rPr>
                              </m:ctrlPr>
                            </m:eqArrPr>
                            <m:e>
                              <m:sSub>
                                <m:sSubPr>
                                  <m:ctrlPr>
                                    <a:rPr lang="pt-PT" sz="5400" b="0" i="1" kern="0" smtClean="0">
                                      <a:solidFill>
                                        <a:srgbClr val="58585A"/>
                                      </a:solidFill>
                                      <a:latin typeface="Cambria Math" panose="02040503050406030204" pitchFamily="18" charset="0"/>
                                      <a:ea typeface="Cambria Math" panose="02040503050406030204" pitchFamily="18" charset="0"/>
                                    </a:rPr>
                                  </m:ctrlPr>
                                </m:sSubPr>
                                <m:e>
                                  <m:r>
                                    <a:rPr lang="pt-PT" sz="5400" b="0" i="1" kern="0" smtClean="0">
                                      <a:solidFill>
                                        <a:srgbClr val="58585A"/>
                                      </a:solidFill>
                                      <a:latin typeface="Cambria Math" panose="02040503050406030204" pitchFamily="18" charset="0"/>
                                      <a:ea typeface="Cambria Math" panose="02040503050406030204" pitchFamily="18" charset="0"/>
                                    </a:rPr>
                                    <m:t>𝑢</m:t>
                                  </m:r>
                                </m:e>
                                <m:sub>
                                  <m:d>
                                    <m:dPr>
                                      <m:begChr m:val="["/>
                                      <m:endChr m:val="]"/>
                                      <m:ctrlPr>
                                        <a:rPr lang="pt-PT" sz="5400" b="0" i="1" kern="0" smtClean="0">
                                          <a:solidFill>
                                            <a:srgbClr val="58585A"/>
                                          </a:solidFill>
                                          <a:latin typeface="Cambria Math" panose="02040503050406030204" pitchFamily="18" charset="0"/>
                                          <a:ea typeface="Cambria Math" panose="02040503050406030204" pitchFamily="18" charset="0"/>
                                        </a:rPr>
                                      </m:ctrlPr>
                                    </m:dPr>
                                    <m:e>
                                      <m:r>
                                        <a:rPr lang="pt-PT" sz="5400" b="0" i="1" kern="0" smtClean="0">
                                          <a:solidFill>
                                            <a:srgbClr val="58585A"/>
                                          </a:solidFill>
                                          <a:latin typeface="Cambria Math" panose="02040503050406030204" pitchFamily="18" charset="0"/>
                                          <a:ea typeface="Cambria Math" panose="02040503050406030204" pitchFamily="18" charset="0"/>
                                        </a:rPr>
                                        <m:t>0,</m:t>
                                      </m:r>
                                      <m:r>
                                        <a:rPr lang="pt-PT" sz="5400" b="0" i="1" kern="0" smtClean="0">
                                          <a:solidFill>
                                            <a:srgbClr val="58585A"/>
                                          </a:solidFill>
                                          <a:latin typeface="Cambria Math" panose="02040503050406030204" pitchFamily="18" charset="0"/>
                                          <a:ea typeface="Cambria Math" panose="02040503050406030204" pitchFamily="18" charset="0"/>
                                        </a:rPr>
                                        <m:t>𝑡</m:t>
                                      </m:r>
                                      <m:r>
                                        <a:rPr lang="pt-PT" sz="5400" b="0" i="1" kern="0" smtClean="0">
                                          <a:solidFill>
                                            <a:srgbClr val="58585A"/>
                                          </a:solidFill>
                                          <a:latin typeface="Cambria Math" panose="02040503050406030204" pitchFamily="18" charset="0"/>
                                          <a:ea typeface="Cambria Math" panose="02040503050406030204" pitchFamily="18" charset="0"/>
                                        </a:rPr>
                                        <m:t>−1</m:t>
                                      </m:r>
                                    </m:e>
                                  </m:d>
                                  <m:r>
                                    <a:rPr lang="pt-PT" sz="5400" b="0" i="1" kern="0" smtClean="0">
                                      <a:solidFill>
                                        <a:srgbClr val="58585A"/>
                                      </a:solidFill>
                                      <a:latin typeface="Cambria Math" panose="02040503050406030204" pitchFamily="18" charset="0"/>
                                      <a:ea typeface="Cambria Math" panose="02040503050406030204" pitchFamily="18" charset="0"/>
                                    </a:rPr>
                                    <m:t> </m:t>
                                  </m:r>
                                </m:sub>
                              </m:sSub>
                            </m:e>
                            <m:e>
                              <m:sSub>
                                <m:sSubPr>
                                  <m:ctrlPr>
                                    <a:rPr lang="pt-PT" sz="5400" i="1" smtClean="0">
                                      <a:latin typeface="Cambria Math" panose="02040503050406030204" pitchFamily="18" charset="0"/>
                                      <a:ea typeface="Cambria Math" panose="02040503050406030204" pitchFamily="18" charset="0"/>
                                    </a:rPr>
                                  </m:ctrlPr>
                                </m:sSubPr>
                                <m:e>
                                  <m:r>
                                    <a:rPr lang="pt-PT" sz="5400" b="0" i="1" smtClean="0">
                                      <a:latin typeface="Cambria Math" panose="02040503050406030204" pitchFamily="18" charset="0"/>
                                      <a:ea typeface="Cambria Math" panose="02040503050406030204" pitchFamily="18" charset="0"/>
                                    </a:rPr>
                                    <m:t>𝑦</m:t>
                                  </m:r>
                                </m:e>
                                <m:sub>
                                  <m:d>
                                    <m:dPr>
                                      <m:begChr m:val="["/>
                                      <m:endChr m:val="]"/>
                                      <m:ctrlPr>
                                        <a:rPr lang="pt-PT" sz="5400" i="1" kern="0">
                                          <a:latin typeface="Cambria Math" panose="02040503050406030204" pitchFamily="18" charset="0"/>
                                          <a:ea typeface="Cambria Math" panose="02040503050406030204" pitchFamily="18" charset="0"/>
                                        </a:rPr>
                                      </m:ctrlPr>
                                    </m:dPr>
                                    <m:e>
                                      <m:r>
                                        <a:rPr lang="pt-PT" sz="5400" i="1" kern="0">
                                          <a:latin typeface="Cambria Math" panose="02040503050406030204" pitchFamily="18" charset="0"/>
                                          <a:ea typeface="Cambria Math" panose="02040503050406030204" pitchFamily="18" charset="0"/>
                                        </a:rPr>
                                        <m:t>0,</m:t>
                                      </m:r>
                                      <m:r>
                                        <a:rPr lang="pt-PT" sz="5400" i="1" kern="0">
                                          <a:latin typeface="Cambria Math" panose="02040503050406030204" pitchFamily="18" charset="0"/>
                                          <a:ea typeface="Cambria Math" panose="02040503050406030204" pitchFamily="18" charset="0"/>
                                        </a:rPr>
                                        <m:t>𝑡</m:t>
                                      </m:r>
                                      <m:r>
                                        <a:rPr lang="pt-PT" sz="5400" i="1" kern="0">
                                          <a:latin typeface="Cambria Math" panose="02040503050406030204" pitchFamily="18" charset="0"/>
                                          <a:ea typeface="Cambria Math" panose="02040503050406030204" pitchFamily="18" charset="0"/>
                                        </a:rPr>
                                        <m:t>−1</m:t>
                                      </m:r>
                                    </m:e>
                                  </m:d>
                                </m:sub>
                              </m:sSub>
                            </m:e>
                          </m:eqArr>
                        </m:e>
                      </m:d>
                      <m:r>
                        <m:rPr>
                          <m:nor/>
                        </m:rPr>
                        <a:rPr lang="pt-PT" sz="5400" b="0" i="0" kern="0" smtClean="0">
                          <a:solidFill>
                            <a:srgbClr val="58585A"/>
                          </a:solidFill>
                          <a:latin typeface="Cambria Math" panose="02040503050406030204" pitchFamily="18" charset="0"/>
                          <a:ea typeface="Cambria Math" panose="02040503050406030204" pitchFamily="18" charset="0"/>
                        </a:rPr>
                        <m:t>=</m:t>
                      </m:r>
                      <m:d>
                        <m:dPr>
                          <m:begChr m:val="["/>
                          <m:endChr m:val="]"/>
                          <m:ctrlPr>
                            <a:rPr lang="pt-PT" sz="5400" b="0" i="1" kern="0" smtClean="0">
                              <a:solidFill>
                                <a:srgbClr val="58585A"/>
                              </a:solidFill>
                              <a:latin typeface="Cambria Math" panose="02040503050406030204" pitchFamily="18" charset="0"/>
                              <a:ea typeface="Cambria Math" panose="02040503050406030204" pitchFamily="18" charset="0"/>
                            </a:rPr>
                          </m:ctrlPr>
                        </m:dPr>
                        <m:e>
                          <m:eqArr>
                            <m:eqArrPr>
                              <m:ctrlPr>
                                <a:rPr lang="pt-PT" sz="5400" b="0" i="1" kern="0" smtClean="0">
                                  <a:solidFill>
                                    <a:srgbClr val="58585A"/>
                                  </a:solidFill>
                                  <a:latin typeface="Cambria Math" panose="02040503050406030204" pitchFamily="18" charset="0"/>
                                  <a:ea typeface="Cambria Math" panose="02040503050406030204" pitchFamily="18" charset="0"/>
                                </a:rPr>
                              </m:ctrlPr>
                            </m:eqArrPr>
                            <m:e>
                              <m:sSub>
                                <m:sSubPr>
                                  <m:ctrlPr>
                                    <a:rPr lang="pt-PT" sz="5400" b="0" i="1" kern="0" smtClean="0">
                                      <a:solidFill>
                                        <a:srgbClr val="58585A"/>
                                      </a:solidFill>
                                      <a:latin typeface="Cambria Math" panose="02040503050406030204" pitchFamily="18" charset="0"/>
                                      <a:ea typeface="Cambria Math" panose="02040503050406030204" pitchFamily="18" charset="0"/>
                                    </a:rPr>
                                  </m:ctrlPr>
                                </m:sSubPr>
                                <m:e>
                                  <m:r>
                                    <m:rPr>
                                      <m:nor/>
                                    </m:rPr>
                                    <a:rPr lang="pt-PT" sz="5400" b="0" i="0" kern="0" smtClean="0">
                                      <a:solidFill>
                                        <a:srgbClr val="58585A"/>
                                      </a:solidFill>
                                      <a:latin typeface="Cambria Math" panose="02040503050406030204" pitchFamily="18" charset="0"/>
                                      <a:ea typeface="Cambria Math" panose="02040503050406030204" pitchFamily="18" charset="0"/>
                                    </a:rPr>
                                    <m:t>U</m:t>
                                  </m:r>
                                </m:e>
                                <m:sub>
                                  <m:r>
                                    <a:rPr lang="pt-PT" sz="5400" b="0" i="1" kern="0" smtClean="0">
                                      <a:solidFill>
                                        <a:srgbClr val="58585A"/>
                                      </a:solidFill>
                                      <a:latin typeface="Cambria Math" panose="02040503050406030204" pitchFamily="18" charset="0"/>
                                      <a:ea typeface="Cambria Math" panose="02040503050406030204" pitchFamily="18" charset="0"/>
                                    </a:rPr>
                                    <m:t>0,</m:t>
                                  </m:r>
                                  <m:r>
                                    <a:rPr lang="pt-PT" sz="5400" b="0" i="1" kern="0" smtClean="0">
                                      <a:solidFill>
                                        <a:srgbClr val="58585A"/>
                                      </a:solidFill>
                                      <a:latin typeface="Cambria Math" panose="02040503050406030204" pitchFamily="18" charset="0"/>
                                      <a:ea typeface="Cambria Math" panose="02040503050406030204" pitchFamily="18" charset="0"/>
                                    </a:rPr>
                                    <m:t>𝑡</m:t>
                                  </m:r>
                                  <m:r>
                                    <a:rPr lang="pt-PT" sz="5400" b="0" i="1" kern="0" smtClean="0">
                                      <a:solidFill>
                                        <a:srgbClr val="58585A"/>
                                      </a:solidFill>
                                      <a:latin typeface="Cambria Math" panose="02040503050406030204" pitchFamily="18" charset="0"/>
                                      <a:ea typeface="Cambria Math" panose="02040503050406030204" pitchFamily="18" charset="0"/>
                                    </a:rPr>
                                    <m:t>,</m:t>
                                  </m:r>
                                  <m:r>
                                    <a:rPr lang="pt-PT" sz="5400" b="0" i="1" kern="0" smtClean="0">
                                      <a:solidFill>
                                        <a:srgbClr val="58585A"/>
                                      </a:solidFill>
                                      <a:latin typeface="Cambria Math" panose="02040503050406030204" pitchFamily="18" charset="0"/>
                                      <a:ea typeface="Cambria Math" panose="02040503050406030204" pitchFamily="18" charset="0"/>
                                    </a:rPr>
                                    <m:t>𝑇</m:t>
                                  </m:r>
                                  <m:r>
                                    <a:rPr lang="pt-PT" sz="5400" b="0" i="1" kern="0" smtClean="0">
                                      <a:solidFill>
                                        <a:srgbClr val="58585A"/>
                                      </a:solidFill>
                                      <a:latin typeface="Cambria Math" panose="02040503050406030204" pitchFamily="18" charset="0"/>
                                      <a:ea typeface="Cambria Math" panose="02040503050406030204" pitchFamily="18" charset="0"/>
                                    </a:rPr>
                                    <m:t>−</m:t>
                                  </m:r>
                                  <m:r>
                                    <a:rPr lang="pt-PT" sz="5400" b="0" i="1" kern="0" smtClean="0">
                                      <a:solidFill>
                                        <a:srgbClr val="58585A"/>
                                      </a:solidFill>
                                      <a:latin typeface="Cambria Math" panose="02040503050406030204" pitchFamily="18" charset="0"/>
                                      <a:ea typeface="Cambria Math" panose="02040503050406030204" pitchFamily="18" charset="0"/>
                                    </a:rPr>
                                    <m:t>𝑡</m:t>
                                  </m:r>
                                  <m:r>
                                    <a:rPr lang="pt-PT" sz="5400" b="0" i="1" kern="0" smtClean="0">
                                      <a:solidFill>
                                        <a:srgbClr val="58585A"/>
                                      </a:solidFill>
                                      <a:latin typeface="Cambria Math" panose="02040503050406030204" pitchFamily="18" charset="0"/>
                                      <a:ea typeface="Cambria Math" panose="02040503050406030204" pitchFamily="18" charset="0"/>
                                    </a:rPr>
                                    <m:t>+1</m:t>
                                  </m:r>
                                </m:sub>
                              </m:sSub>
                            </m:e>
                            <m:e>
                              <m:sSub>
                                <m:sSubPr>
                                  <m:ctrlPr>
                                    <a:rPr lang="pt-PT" sz="5400" i="1" kern="0">
                                      <a:latin typeface="Cambria Math" panose="02040503050406030204" pitchFamily="18" charset="0"/>
                                      <a:ea typeface="Cambria Math" panose="02040503050406030204" pitchFamily="18" charset="0"/>
                                    </a:rPr>
                                  </m:ctrlPr>
                                </m:sSubPr>
                                <m:e>
                                  <m:r>
                                    <m:rPr>
                                      <m:nor/>
                                    </m:rPr>
                                    <a:rPr lang="pt-PT" sz="5400" b="0" i="0" kern="0" smtClean="0">
                                      <a:latin typeface="Cambria Math" panose="02040503050406030204" pitchFamily="18" charset="0"/>
                                      <a:ea typeface="Cambria Math" panose="02040503050406030204" pitchFamily="18" charset="0"/>
                                    </a:rPr>
                                    <m:t>Y</m:t>
                                  </m:r>
                                </m:e>
                                <m:sub>
                                  <m:r>
                                    <a:rPr lang="pt-PT" sz="5400" i="1" kern="0">
                                      <a:latin typeface="Cambria Math" panose="02040503050406030204" pitchFamily="18" charset="0"/>
                                      <a:ea typeface="Cambria Math" panose="02040503050406030204" pitchFamily="18" charset="0"/>
                                    </a:rPr>
                                    <m:t>0,</m:t>
                                  </m:r>
                                  <m:r>
                                    <a:rPr lang="pt-PT" sz="5400" i="1" kern="0">
                                      <a:latin typeface="Cambria Math" panose="02040503050406030204" pitchFamily="18" charset="0"/>
                                      <a:ea typeface="Cambria Math" panose="02040503050406030204" pitchFamily="18" charset="0"/>
                                    </a:rPr>
                                    <m:t>𝑡</m:t>
                                  </m:r>
                                  <m:r>
                                    <a:rPr lang="pt-PT" sz="5400" i="1" kern="0">
                                      <a:latin typeface="Cambria Math" panose="02040503050406030204" pitchFamily="18" charset="0"/>
                                      <a:ea typeface="Cambria Math" panose="02040503050406030204" pitchFamily="18" charset="0"/>
                                    </a:rPr>
                                    <m:t>,</m:t>
                                  </m:r>
                                  <m:r>
                                    <a:rPr lang="pt-PT" sz="5400" i="1" kern="0">
                                      <a:latin typeface="Cambria Math" panose="02040503050406030204" pitchFamily="18" charset="0"/>
                                      <a:ea typeface="Cambria Math" panose="02040503050406030204" pitchFamily="18" charset="0"/>
                                    </a:rPr>
                                    <m:t>𝑇</m:t>
                                  </m:r>
                                  <m:r>
                                    <a:rPr lang="pt-PT" sz="5400" i="1" kern="0">
                                      <a:latin typeface="Cambria Math" panose="02040503050406030204" pitchFamily="18" charset="0"/>
                                      <a:ea typeface="Cambria Math" panose="02040503050406030204" pitchFamily="18" charset="0"/>
                                    </a:rPr>
                                    <m:t>−</m:t>
                                  </m:r>
                                  <m:r>
                                    <a:rPr lang="pt-PT" sz="5400" i="1" kern="0">
                                      <a:latin typeface="Cambria Math" panose="02040503050406030204" pitchFamily="18" charset="0"/>
                                      <a:ea typeface="Cambria Math" panose="02040503050406030204" pitchFamily="18" charset="0"/>
                                    </a:rPr>
                                    <m:t>𝑡</m:t>
                                  </m:r>
                                  <m:r>
                                    <a:rPr lang="pt-PT" sz="5400" i="1" kern="0">
                                      <a:latin typeface="Cambria Math" panose="02040503050406030204" pitchFamily="18" charset="0"/>
                                      <a:ea typeface="Cambria Math" panose="02040503050406030204" pitchFamily="18" charset="0"/>
                                    </a:rPr>
                                    <m:t>+1</m:t>
                                  </m:r>
                                </m:sub>
                              </m:sSub>
                            </m:e>
                          </m:eqArr>
                        </m:e>
                      </m:d>
                      <m:r>
                        <a:rPr lang="pt-PT" sz="5400" b="0" i="1" smtClean="0">
                          <a:latin typeface="Cambria Math" panose="02040503050406030204" pitchFamily="18" charset="0"/>
                          <a:ea typeface="Cambria Math" panose="02040503050406030204" pitchFamily="18" charset="0"/>
                        </a:rPr>
                        <m:t>𝑔</m:t>
                      </m:r>
                    </m:oMath>
                  </m:oMathPara>
                </a14:m>
                <a:endParaRPr lang="pt-PT" sz="5400">
                  <a:latin typeface="Cambria Math" panose="02040503050406030204" pitchFamily="18" charset="0"/>
                  <a:ea typeface="Cambria Math" panose="02040503050406030204" pitchFamily="18" charset="0"/>
                </a:endParaRPr>
              </a:p>
              <a:p>
                <a:endParaRPr lang="de-DE" sz="5400" kern="0"/>
              </a:p>
              <a:p>
                <a:pPr marL="685800" indent="-685800">
                  <a:buFont typeface="Arial" panose="020B0604020202020204" pitchFamily="34" charset="0"/>
                  <a:buChar char="•"/>
                </a:pPr>
                <a:r>
                  <a:rPr lang="de-DE" sz="5400" kern="0">
                    <a:solidFill>
                      <a:srgbClr val="58585A"/>
                    </a:solidFill>
                    <a:latin typeface="Calibri Light" panose="020F0302020204030204" pitchFamily="34" charset="0"/>
                    <a:ea typeface="Calibri Light" panose="020F0302020204030204" pitchFamily="34" charset="0"/>
                    <a:cs typeface="Calibri Light" panose="020F0302020204030204" pitchFamily="34" charset="0"/>
                  </a:rPr>
                  <a:t>Noisy data can be dealt with </a:t>
                </a:r>
                <a:r>
                  <a:rPr lang="de-DE" sz="5400" kern="0">
                    <a:ea typeface="Calibri Light" panose="020F0302020204030204" pitchFamily="34" charset="0"/>
                  </a:rPr>
                  <a:t>increase of dataset size</a:t>
                </a:r>
                <a:endParaRPr lang="de-DE" sz="5400" kern="0">
                  <a:solidFill>
                    <a:srgbClr val="58585A"/>
                  </a:solidFill>
                  <a:latin typeface="Calibri Light" panose="020F0302020204030204" pitchFamily="34" charset="0"/>
                  <a:ea typeface="Calibri Light" panose="020F0302020204030204" pitchFamily="34" charset="0"/>
                  <a:cs typeface="Calibri Light" panose="020F0302020204030204" pitchFamily="34" charset="0"/>
                </a:endParaRPr>
              </a:p>
              <a:p>
                <a:endParaRPr lang="pt-PT" sz="5000" b="0" i="1" kern="0">
                  <a:solidFill>
                    <a:srgbClr val="58585A"/>
                  </a:solidFill>
                  <a:latin typeface="Cambria Math" panose="02040503050406030204" pitchFamily="18" charset="0"/>
                  <a:ea typeface="Calibri Light" panose="020F0302020204030204" pitchFamily="34" charset="0"/>
                </a:endParaRPr>
              </a:p>
              <a:p>
                <a:endParaRPr lang="pt-PT" b="0"/>
              </a:p>
              <a:p>
                <a:endParaRPr lang="de-DE" sz="5000" kern="0">
                  <a:solidFill>
                    <a:srgbClr val="58585A"/>
                  </a:solidFill>
                  <a:ea typeface="Calibri Light" panose="020F0302020204030204" pitchFamily="34" charset="0"/>
                </a:endParaRPr>
              </a:p>
            </p:txBody>
          </p:sp>
        </mc:Choice>
        <mc:Fallback>
          <p:sp>
            <p:nvSpPr>
              <p:cNvPr id="3" name="Title 1">
                <a:extLst>
                  <a:ext uri="{FF2B5EF4-FFF2-40B4-BE49-F238E27FC236}">
                    <a16:creationId xmlns:a16="http://schemas.microsoft.com/office/drawing/2014/main" id="{409B0C98-B5CB-10FC-2178-9EA65B0819EE}"/>
                  </a:ext>
                </a:extLst>
              </p:cNvPr>
              <p:cNvSpPr txBox="1">
                <a:spLocks noRot="1" noChangeAspect="1" noMove="1" noResize="1" noEditPoints="1" noAdjustHandles="1" noChangeArrowheads="1" noChangeShapeType="1" noTextEdit="1"/>
              </p:cNvSpPr>
              <p:nvPr/>
            </p:nvSpPr>
            <p:spPr>
              <a:xfrm>
                <a:off x="1037503" y="2667465"/>
                <a:ext cx="14666808" cy="4961300"/>
              </a:xfrm>
              <a:prstGeom prst="rect">
                <a:avLst/>
              </a:prstGeom>
              <a:blipFill>
                <a:blip r:embed="rId3"/>
                <a:stretch>
                  <a:fillRect l="-1995" t="-18204" b="-10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25900279"/>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86CA-AE53-306A-6765-015516918811}"/>
              </a:ext>
            </a:extLst>
          </p:cNvPr>
          <p:cNvSpPr>
            <a:spLocks noGrp="1"/>
          </p:cNvSpPr>
          <p:nvPr>
            <p:ph type="title"/>
          </p:nvPr>
        </p:nvSpPr>
        <p:spPr/>
        <p:txBody>
          <a:bodyPr/>
          <a:lstStyle/>
          <a:p>
            <a:r>
              <a:rPr lang="de-DE" sz="6200" kern="0"/>
              <a:t>DDDPC Approaches – Linearization </a:t>
            </a:r>
            <a:endParaRPr lang="de-DE" sz="6200"/>
          </a:p>
        </p:txBody>
      </p:sp>
      <p:sp>
        <p:nvSpPr>
          <p:cNvPr id="4" name="Footer Placeholder 3">
            <a:extLst>
              <a:ext uri="{FF2B5EF4-FFF2-40B4-BE49-F238E27FC236}">
                <a16:creationId xmlns:a16="http://schemas.microsoft.com/office/drawing/2014/main" id="{19036CC0-1C1A-DB39-8A88-3ABC981792FC}"/>
              </a:ext>
            </a:extLst>
          </p:cNvPr>
          <p:cNvSpPr>
            <a:spLocks noGrp="1"/>
          </p:cNvSpPr>
          <p:nvPr>
            <p:ph type="ftr" sz="quarter" idx="13"/>
          </p:nvPr>
        </p:nvSpPr>
        <p:spPr>
          <a:xfrm>
            <a:off x="2252579" y="8817749"/>
            <a:ext cx="12548440" cy="1055831"/>
          </a:xfrm>
        </p:spPr>
        <p:txBody>
          <a:bodyPr/>
          <a:lstStyle/>
          <a:p>
            <a:r>
              <a:rPr lang="en-US" sz="2400"/>
              <a:t>Topic 7 | </a:t>
            </a:r>
            <a:r>
              <a:rPr lang="es-ES" sz="2400"/>
              <a:t>Fonseca F., </a:t>
            </a:r>
            <a:r>
              <a:rPr lang="es-ES" sz="2400" err="1"/>
              <a:t>Salotra</a:t>
            </a:r>
            <a:r>
              <a:rPr lang="es-ES" sz="2400"/>
              <a:t> S., </a:t>
            </a:r>
            <a:r>
              <a:rPr lang="es-ES" sz="2400" err="1"/>
              <a:t>Xie</a:t>
            </a:r>
            <a:r>
              <a:rPr lang="es-ES" sz="2400"/>
              <a:t> P</a:t>
            </a:r>
            <a:endParaRPr lang="en-US" sz="2400"/>
          </a:p>
        </p:txBody>
      </p:sp>
      <p:sp>
        <p:nvSpPr>
          <p:cNvPr id="5" name="Slide Number Placeholder 4">
            <a:extLst>
              <a:ext uri="{FF2B5EF4-FFF2-40B4-BE49-F238E27FC236}">
                <a16:creationId xmlns:a16="http://schemas.microsoft.com/office/drawing/2014/main" id="{1949F77B-EA1D-EC3B-F839-FEE83F6981D1}"/>
              </a:ext>
            </a:extLst>
          </p:cNvPr>
          <p:cNvSpPr>
            <a:spLocks noGrp="1"/>
          </p:cNvSpPr>
          <p:nvPr>
            <p:ph type="sldNum" sz="quarter" idx="14"/>
          </p:nvPr>
        </p:nvSpPr>
        <p:spPr/>
        <p:txBody>
          <a:bodyPr/>
          <a:lstStyle/>
          <a:p>
            <a:fld id="{8DAF2FF1-0F85-5948-B45D-85D15C7A6F9F}" type="slidenum">
              <a:rPr lang="en-US" smtClean="0"/>
              <a:pPr/>
              <a:t>11</a:t>
            </a:fld>
            <a:endParaRPr lang="en-US"/>
          </a:p>
        </p:txBody>
      </p:sp>
      <p:sp>
        <p:nvSpPr>
          <p:cNvPr id="3" name="Title 1">
            <a:extLst>
              <a:ext uri="{FF2B5EF4-FFF2-40B4-BE49-F238E27FC236}">
                <a16:creationId xmlns:a16="http://schemas.microsoft.com/office/drawing/2014/main" id="{409B0C98-B5CB-10FC-2178-9EA65B0819EE}"/>
              </a:ext>
            </a:extLst>
          </p:cNvPr>
          <p:cNvSpPr txBox="1">
            <a:spLocks/>
          </p:cNvSpPr>
          <p:nvPr/>
        </p:nvSpPr>
        <p:spPr>
          <a:xfrm>
            <a:off x="724526" y="1920858"/>
            <a:ext cx="15604543" cy="7641978"/>
          </a:xfrm>
          <a:prstGeom prst="rect">
            <a:avLst/>
          </a:prstGeom>
        </p:spPr>
        <p:txBody>
          <a:bodyPr vert="horz" lIns="91440" tIns="45720" rIns="91440" bIns="45720" rtlCol="0" anchor="ctr">
            <a:noAutofit/>
          </a:bodyPr>
          <a:lstStyle>
            <a:lvl1pPr algn="l" rtl="0" eaLnBrk="0" fontAlgn="base" hangingPunct="0">
              <a:spcBef>
                <a:spcPct val="0"/>
              </a:spcBef>
              <a:spcAft>
                <a:spcPct val="0"/>
              </a:spcAft>
              <a:defRPr sz="4534">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5pPr>
            <a:lvl6pPr marL="60950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121901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828526"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2438037"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endParaRPr lang="de-DE" sz="5400" kern="0"/>
          </a:p>
          <a:p>
            <a:r>
              <a:rPr lang="de-DE" sz="5400" kern="0" err="1"/>
              <a:t>Linearization</a:t>
            </a:r>
            <a:r>
              <a:rPr lang="de-DE" sz="5400" kern="0"/>
              <a:t> </a:t>
            </a:r>
            <a:r>
              <a:rPr lang="de-DE" sz="5400" kern="0" err="1"/>
              <a:t>simplifies</a:t>
            </a:r>
            <a:r>
              <a:rPr lang="de-DE" sz="5400" kern="0"/>
              <a:t> </a:t>
            </a:r>
            <a:r>
              <a:rPr lang="de-DE" sz="5400" kern="0" err="1"/>
              <a:t>the</a:t>
            </a:r>
            <a:r>
              <a:rPr lang="de-DE" sz="5400" kern="0"/>
              <a:t> </a:t>
            </a:r>
            <a:r>
              <a:rPr lang="en-GB" sz="5400" kern="0"/>
              <a:t>control </a:t>
            </a:r>
            <a:r>
              <a:rPr lang="de-DE" sz="5400" kern="0"/>
              <a:t>design </a:t>
            </a:r>
            <a:r>
              <a:rPr lang="de-DE" sz="5400" kern="0" err="1"/>
              <a:t>of</a:t>
            </a:r>
            <a:r>
              <a:rPr lang="de-DE" sz="5400" kern="0"/>
              <a:t> </a:t>
            </a:r>
            <a:r>
              <a:rPr lang="de-DE" sz="5400" kern="0" err="1"/>
              <a:t>nonlinear</a:t>
            </a:r>
            <a:r>
              <a:rPr lang="de-DE" sz="5400" kern="0"/>
              <a:t> </a:t>
            </a:r>
            <a:r>
              <a:rPr lang="de-DE" sz="5400" kern="0" err="1"/>
              <a:t>systems</a:t>
            </a:r>
            <a:endParaRPr lang="de-DE" sz="5400" kern="0"/>
          </a:p>
          <a:p>
            <a:endParaRPr lang="de-DE" sz="5400" kern="0"/>
          </a:p>
          <a:p>
            <a:r>
              <a:rPr lang="de-DE" sz="5400" kern="0"/>
              <a:t>Feedback </a:t>
            </a:r>
            <a:r>
              <a:rPr lang="de-DE" sz="5400" kern="0" err="1"/>
              <a:t>Linearization</a:t>
            </a:r>
            <a:r>
              <a:rPr lang="de-DE" sz="5400" kern="0"/>
              <a:t>:</a:t>
            </a:r>
          </a:p>
          <a:p>
            <a:pPr marL="685800" indent="-685800">
              <a:buFont typeface="Arial" panose="020B0604020202020204" pitchFamily="34" charset="0"/>
              <a:buChar char="•"/>
            </a:pPr>
            <a:r>
              <a:rPr lang="de-DE" sz="5400" kern="0"/>
              <a:t>Transform a </a:t>
            </a:r>
            <a:r>
              <a:rPr lang="de-DE" sz="5400" kern="0" err="1"/>
              <a:t>nonlinear</a:t>
            </a:r>
            <a:r>
              <a:rPr lang="de-DE" sz="5400" kern="0"/>
              <a:t> </a:t>
            </a:r>
            <a:r>
              <a:rPr lang="de-DE" sz="5400" kern="0" err="1"/>
              <a:t>system</a:t>
            </a:r>
            <a:r>
              <a:rPr lang="de-DE" sz="5400" kern="0"/>
              <a:t> </a:t>
            </a:r>
            <a:r>
              <a:rPr lang="de-DE" sz="5400" kern="0" err="1"/>
              <a:t>into</a:t>
            </a:r>
            <a:r>
              <a:rPr lang="de-DE" sz="5400" kern="0"/>
              <a:t> a linear </a:t>
            </a:r>
            <a:r>
              <a:rPr lang="de-DE" sz="5400" kern="0" err="1"/>
              <a:t>system</a:t>
            </a:r>
            <a:r>
              <a:rPr lang="de-DE" sz="5400" kern="0"/>
              <a:t> </a:t>
            </a:r>
            <a:r>
              <a:rPr lang="de-DE" sz="5400" kern="0" err="1"/>
              <a:t>through</a:t>
            </a:r>
            <a:r>
              <a:rPr lang="de-DE" sz="5400" kern="0"/>
              <a:t> </a:t>
            </a:r>
            <a:r>
              <a:rPr lang="de-DE" sz="5400" kern="0" err="1"/>
              <a:t>state</a:t>
            </a:r>
            <a:r>
              <a:rPr lang="de-DE" sz="5400" kern="0"/>
              <a:t> </a:t>
            </a:r>
            <a:r>
              <a:rPr lang="de-DE" sz="5400" kern="0" err="1"/>
              <a:t>feedback</a:t>
            </a:r>
            <a:endParaRPr lang="de-DE" sz="5400" kern="0"/>
          </a:p>
          <a:p>
            <a:pPr marL="685800" indent="-685800">
              <a:buFont typeface="Arial" panose="020B0604020202020204" pitchFamily="34" charset="0"/>
              <a:buChar char="•"/>
            </a:pPr>
            <a:r>
              <a:rPr lang="de-DE" sz="5400" kern="0"/>
              <a:t>Control </a:t>
            </a:r>
            <a:r>
              <a:rPr lang="de-DE" sz="5400" kern="0" err="1"/>
              <a:t>using</a:t>
            </a:r>
            <a:r>
              <a:rPr lang="de-DE" sz="5400" kern="0"/>
              <a:t> linear </a:t>
            </a:r>
            <a:r>
              <a:rPr lang="de-DE" sz="5400" kern="0" err="1"/>
              <a:t>control</a:t>
            </a:r>
            <a:r>
              <a:rPr lang="de-DE" sz="5400" kern="0"/>
              <a:t> </a:t>
            </a:r>
            <a:r>
              <a:rPr lang="de-DE" sz="5400" kern="0" err="1"/>
              <a:t>techniques</a:t>
            </a:r>
            <a:endParaRPr lang="en-GB" sz="5400" kern="0"/>
          </a:p>
          <a:p>
            <a:pPr marL="685800" indent="-685800">
              <a:buFont typeface="Arial" panose="020B0604020202020204" pitchFamily="34" charset="0"/>
              <a:buChar char="•"/>
            </a:pPr>
            <a:r>
              <a:rPr lang="en-GB" sz="5400" kern="0"/>
              <a:t>Singular Input Singular Output nonlinear systems </a:t>
            </a:r>
            <a:endParaRPr lang="de-DE" sz="5400" kern="0"/>
          </a:p>
          <a:p>
            <a:pPr marL="685800" indent="-685800">
              <a:buFont typeface="Arial" panose="020B0604020202020204" pitchFamily="34" charset="0"/>
              <a:buChar char="•"/>
            </a:pPr>
            <a:endParaRPr lang="de-DE" sz="5400" kern="0"/>
          </a:p>
          <a:p>
            <a:endParaRPr lang="de-DE" sz="5400" kern="0"/>
          </a:p>
          <a:p>
            <a:pPr marL="685800" indent="-685800">
              <a:buFont typeface="Arial" panose="020B0604020202020204" pitchFamily="34" charset="0"/>
              <a:buChar char="•"/>
            </a:pPr>
            <a:endParaRPr lang="de-DE" sz="5400" kern="0"/>
          </a:p>
        </p:txBody>
      </p:sp>
    </p:spTree>
    <p:extLst>
      <p:ext uri="{BB962C8B-B14F-4D97-AF65-F5344CB8AC3E}">
        <p14:creationId xmlns:p14="http://schemas.microsoft.com/office/powerpoint/2010/main" val="3230195811"/>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86CA-AE53-306A-6765-015516918811}"/>
              </a:ext>
            </a:extLst>
          </p:cNvPr>
          <p:cNvSpPr>
            <a:spLocks noGrp="1"/>
          </p:cNvSpPr>
          <p:nvPr>
            <p:ph type="title"/>
          </p:nvPr>
        </p:nvSpPr>
        <p:spPr/>
        <p:txBody>
          <a:bodyPr/>
          <a:lstStyle/>
          <a:p>
            <a:r>
              <a:rPr lang="de-DE" sz="6200" kern="0"/>
              <a:t>DDDPC Approaches – Linearization - 2 </a:t>
            </a:r>
            <a:endParaRPr lang="de-DE" sz="6200"/>
          </a:p>
        </p:txBody>
      </p:sp>
      <p:sp>
        <p:nvSpPr>
          <p:cNvPr id="4" name="Footer Placeholder 3">
            <a:extLst>
              <a:ext uri="{FF2B5EF4-FFF2-40B4-BE49-F238E27FC236}">
                <a16:creationId xmlns:a16="http://schemas.microsoft.com/office/drawing/2014/main" id="{19036CC0-1C1A-DB39-8A88-3ABC981792FC}"/>
              </a:ext>
            </a:extLst>
          </p:cNvPr>
          <p:cNvSpPr>
            <a:spLocks noGrp="1"/>
          </p:cNvSpPr>
          <p:nvPr>
            <p:ph type="ftr" sz="quarter" idx="13"/>
          </p:nvPr>
        </p:nvSpPr>
        <p:spPr>
          <a:xfrm>
            <a:off x="2252579" y="8817749"/>
            <a:ext cx="12548440" cy="1055831"/>
          </a:xfrm>
        </p:spPr>
        <p:txBody>
          <a:bodyPr/>
          <a:lstStyle/>
          <a:p>
            <a:r>
              <a:rPr lang="en-US" sz="2400"/>
              <a:t>Topic 7 | </a:t>
            </a:r>
            <a:r>
              <a:rPr lang="es-ES" sz="2400"/>
              <a:t>Fonseca F., </a:t>
            </a:r>
            <a:r>
              <a:rPr lang="es-ES" sz="2400" err="1"/>
              <a:t>Salotra</a:t>
            </a:r>
            <a:r>
              <a:rPr lang="es-ES" sz="2400"/>
              <a:t> S., </a:t>
            </a:r>
            <a:r>
              <a:rPr lang="es-ES" sz="2400" err="1"/>
              <a:t>Xie</a:t>
            </a:r>
            <a:r>
              <a:rPr lang="es-ES" sz="2400"/>
              <a:t> P</a:t>
            </a:r>
            <a:endParaRPr lang="en-US" sz="2400"/>
          </a:p>
        </p:txBody>
      </p:sp>
      <p:sp>
        <p:nvSpPr>
          <p:cNvPr id="5" name="Slide Number Placeholder 4">
            <a:extLst>
              <a:ext uri="{FF2B5EF4-FFF2-40B4-BE49-F238E27FC236}">
                <a16:creationId xmlns:a16="http://schemas.microsoft.com/office/drawing/2014/main" id="{1949F77B-EA1D-EC3B-F839-FEE83F6981D1}"/>
              </a:ext>
            </a:extLst>
          </p:cNvPr>
          <p:cNvSpPr>
            <a:spLocks noGrp="1"/>
          </p:cNvSpPr>
          <p:nvPr>
            <p:ph type="sldNum" sz="quarter" idx="14"/>
          </p:nvPr>
        </p:nvSpPr>
        <p:spPr/>
        <p:txBody>
          <a:bodyPr/>
          <a:lstStyle/>
          <a:p>
            <a:fld id="{8DAF2FF1-0F85-5948-B45D-85D15C7A6F9F}" type="slidenum">
              <a:rPr lang="en-US" smtClean="0"/>
              <a:pPr/>
              <a:t>12</a:t>
            </a:fld>
            <a:endParaRPr lang="en-US"/>
          </a:p>
        </p:txBody>
      </p:sp>
      <p:sp>
        <p:nvSpPr>
          <p:cNvPr id="3" name="Title 1">
            <a:extLst>
              <a:ext uri="{FF2B5EF4-FFF2-40B4-BE49-F238E27FC236}">
                <a16:creationId xmlns:a16="http://schemas.microsoft.com/office/drawing/2014/main" id="{409B0C98-B5CB-10FC-2178-9EA65B0819EE}"/>
              </a:ext>
            </a:extLst>
          </p:cNvPr>
          <p:cNvSpPr txBox="1">
            <a:spLocks/>
          </p:cNvSpPr>
          <p:nvPr/>
        </p:nvSpPr>
        <p:spPr>
          <a:xfrm>
            <a:off x="867859" y="1583947"/>
            <a:ext cx="15604543" cy="7641978"/>
          </a:xfrm>
          <a:prstGeom prst="rect">
            <a:avLst/>
          </a:prstGeom>
        </p:spPr>
        <p:txBody>
          <a:bodyPr vert="horz" lIns="91440" tIns="45720" rIns="91440" bIns="45720" rtlCol="0" anchor="ctr">
            <a:noAutofit/>
          </a:bodyPr>
          <a:lstStyle>
            <a:lvl1pPr algn="l" rtl="0" eaLnBrk="0" fontAlgn="base" hangingPunct="0">
              <a:spcBef>
                <a:spcPct val="0"/>
              </a:spcBef>
              <a:spcAft>
                <a:spcPct val="0"/>
              </a:spcAft>
              <a:defRPr sz="4534">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5pPr>
            <a:lvl6pPr marL="60950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121901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828526"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2438037"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r>
              <a:rPr lang="de-DE" sz="5400" kern="0" err="1"/>
              <a:t>Koopman</a:t>
            </a:r>
            <a:r>
              <a:rPr lang="de-DE" sz="5400" kern="0"/>
              <a:t> Operators:</a:t>
            </a:r>
          </a:p>
          <a:p>
            <a:endParaRPr lang="de-DE" sz="5400" kern="0"/>
          </a:p>
          <a:p>
            <a:pPr marL="685800" indent="-685800">
              <a:buFont typeface="Arial" panose="020B0604020202020204" pitchFamily="34" charset="0"/>
              <a:buChar char="•"/>
            </a:pPr>
            <a:r>
              <a:rPr lang="de-DE" sz="5400" kern="0"/>
              <a:t>Linear </a:t>
            </a:r>
            <a:r>
              <a:rPr lang="de-DE" sz="5400" kern="0" err="1"/>
              <a:t>representation</a:t>
            </a:r>
            <a:r>
              <a:rPr lang="de-DE" sz="5400" kern="0"/>
              <a:t> </a:t>
            </a:r>
            <a:r>
              <a:rPr lang="de-DE" sz="5400" kern="0" err="1"/>
              <a:t>of</a:t>
            </a:r>
            <a:r>
              <a:rPr lang="de-DE" sz="5400" kern="0"/>
              <a:t> </a:t>
            </a:r>
            <a:r>
              <a:rPr lang="de-DE" sz="5400" kern="0" err="1"/>
              <a:t>the</a:t>
            </a:r>
            <a:r>
              <a:rPr lang="de-DE" sz="5400" kern="0"/>
              <a:t> </a:t>
            </a:r>
            <a:r>
              <a:rPr lang="de-DE" sz="5400" kern="0" err="1"/>
              <a:t>dynamics</a:t>
            </a:r>
            <a:r>
              <a:rPr lang="de-DE" sz="5400" kern="0"/>
              <a:t> in a high-dimensional </a:t>
            </a:r>
            <a:r>
              <a:rPr lang="de-DE" sz="5400" kern="0" err="1"/>
              <a:t>function</a:t>
            </a:r>
            <a:r>
              <a:rPr lang="de-DE" sz="5400" kern="0"/>
              <a:t> </a:t>
            </a:r>
            <a:r>
              <a:rPr lang="de-DE" sz="5400" kern="0" err="1"/>
              <a:t>space</a:t>
            </a:r>
            <a:endParaRPr lang="de-DE" sz="5400" kern="0"/>
          </a:p>
          <a:p>
            <a:endParaRPr lang="de-DE" sz="5400" kern="0"/>
          </a:p>
          <a:p>
            <a:pPr marL="685800" indent="-685800">
              <a:buFont typeface="Arial" panose="020B0604020202020204" pitchFamily="34" charset="0"/>
              <a:buChar char="•"/>
            </a:pPr>
            <a:endParaRPr lang="de-DE" sz="5400" kern="0"/>
          </a:p>
        </p:txBody>
      </p:sp>
    </p:spTree>
    <p:extLst>
      <p:ext uri="{BB962C8B-B14F-4D97-AF65-F5344CB8AC3E}">
        <p14:creationId xmlns:p14="http://schemas.microsoft.com/office/powerpoint/2010/main" val="2065713485"/>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86CA-AE53-306A-6765-015516918811}"/>
              </a:ext>
            </a:extLst>
          </p:cNvPr>
          <p:cNvSpPr>
            <a:spLocks noGrp="1"/>
          </p:cNvSpPr>
          <p:nvPr>
            <p:ph type="title"/>
          </p:nvPr>
        </p:nvSpPr>
        <p:spPr>
          <a:xfrm>
            <a:off x="724528" y="527675"/>
            <a:ext cx="16146152" cy="577540"/>
          </a:xfrm>
        </p:spPr>
        <p:txBody>
          <a:bodyPr/>
          <a:lstStyle/>
          <a:p>
            <a:r>
              <a:rPr lang="de-DE" sz="6200" kern="0"/>
              <a:t>DDDPC Approaches - Learning  </a:t>
            </a:r>
            <a:endParaRPr lang="de-DE" sz="6200"/>
          </a:p>
        </p:txBody>
      </p:sp>
      <p:sp>
        <p:nvSpPr>
          <p:cNvPr id="4" name="Footer Placeholder 3">
            <a:extLst>
              <a:ext uri="{FF2B5EF4-FFF2-40B4-BE49-F238E27FC236}">
                <a16:creationId xmlns:a16="http://schemas.microsoft.com/office/drawing/2014/main" id="{19036CC0-1C1A-DB39-8A88-3ABC981792FC}"/>
              </a:ext>
            </a:extLst>
          </p:cNvPr>
          <p:cNvSpPr>
            <a:spLocks noGrp="1"/>
          </p:cNvSpPr>
          <p:nvPr>
            <p:ph type="ftr" sz="quarter" idx="13"/>
          </p:nvPr>
        </p:nvSpPr>
        <p:spPr>
          <a:xfrm>
            <a:off x="2252579" y="8817749"/>
            <a:ext cx="12548440" cy="1055831"/>
          </a:xfrm>
        </p:spPr>
        <p:txBody>
          <a:bodyPr/>
          <a:lstStyle/>
          <a:p>
            <a:r>
              <a:rPr lang="en-US" sz="2400"/>
              <a:t>Topic 7 | </a:t>
            </a:r>
            <a:r>
              <a:rPr lang="es-ES" sz="2400"/>
              <a:t>Fonseca F., Salotra S., Xie P</a:t>
            </a:r>
            <a:endParaRPr lang="en-US" sz="2400"/>
          </a:p>
        </p:txBody>
      </p:sp>
      <p:sp>
        <p:nvSpPr>
          <p:cNvPr id="5" name="Slide Number Placeholder 4">
            <a:extLst>
              <a:ext uri="{FF2B5EF4-FFF2-40B4-BE49-F238E27FC236}">
                <a16:creationId xmlns:a16="http://schemas.microsoft.com/office/drawing/2014/main" id="{1949F77B-EA1D-EC3B-F839-FEE83F6981D1}"/>
              </a:ext>
            </a:extLst>
          </p:cNvPr>
          <p:cNvSpPr>
            <a:spLocks noGrp="1"/>
          </p:cNvSpPr>
          <p:nvPr>
            <p:ph type="sldNum" sz="quarter" idx="14"/>
          </p:nvPr>
        </p:nvSpPr>
        <p:spPr/>
        <p:txBody>
          <a:bodyPr/>
          <a:lstStyle/>
          <a:p>
            <a:fld id="{8DAF2FF1-0F85-5948-B45D-85D15C7A6F9F}" type="slidenum">
              <a:rPr lang="en-US" smtClean="0"/>
              <a:pPr/>
              <a:t>13</a:t>
            </a:fld>
            <a:endParaRPr lang="en-US"/>
          </a:p>
        </p:txBody>
      </p:sp>
      <p:sp>
        <p:nvSpPr>
          <p:cNvPr id="3" name="Title 1">
            <a:extLst>
              <a:ext uri="{FF2B5EF4-FFF2-40B4-BE49-F238E27FC236}">
                <a16:creationId xmlns:a16="http://schemas.microsoft.com/office/drawing/2014/main" id="{409B0C98-B5CB-10FC-2178-9EA65B0819EE}"/>
              </a:ext>
            </a:extLst>
          </p:cNvPr>
          <p:cNvSpPr txBox="1">
            <a:spLocks/>
          </p:cNvSpPr>
          <p:nvPr/>
        </p:nvSpPr>
        <p:spPr>
          <a:xfrm>
            <a:off x="608696" y="2033252"/>
            <a:ext cx="16146152" cy="6103620"/>
          </a:xfrm>
          <a:prstGeom prst="rect">
            <a:avLst/>
          </a:prstGeom>
        </p:spPr>
        <p:txBody>
          <a:bodyPr vert="horz" lIns="91440" tIns="45720" rIns="91440" bIns="45720" rtlCol="0" anchor="t">
            <a:noAutofit/>
          </a:bodyPr>
          <a:lstStyle>
            <a:lvl1pPr algn="l" rtl="0" eaLnBrk="0" fontAlgn="base" hangingPunct="0">
              <a:spcBef>
                <a:spcPct val="0"/>
              </a:spcBef>
              <a:spcAft>
                <a:spcPct val="0"/>
              </a:spcAft>
              <a:defRPr sz="4534">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5pPr>
            <a:lvl6pPr marL="60950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121901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828526"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2438037"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r>
              <a:rPr lang="de-DE" sz="4400" kern="0"/>
              <a:t>Neural Networks (NN) mimic the behavior of the system</a:t>
            </a:r>
          </a:p>
          <a:p>
            <a:endParaRPr lang="de-DE" sz="4400" kern="0"/>
          </a:p>
          <a:p>
            <a:pPr marL="685800" indent="-685800">
              <a:buFont typeface="Arial" panose="020B0604020202020204" pitchFamily="34" charset="0"/>
              <a:buChar char="•"/>
            </a:pPr>
            <a:endParaRPr lang="de-DE" sz="4400" kern="0"/>
          </a:p>
        </p:txBody>
      </p:sp>
    </p:spTree>
    <p:extLst>
      <p:ext uri="{BB962C8B-B14F-4D97-AF65-F5344CB8AC3E}">
        <p14:creationId xmlns:p14="http://schemas.microsoft.com/office/powerpoint/2010/main" val="4097019207"/>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86CA-AE53-306A-6765-015516918811}"/>
              </a:ext>
            </a:extLst>
          </p:cNvPr>
          <p:cNvSpPr>
            <a:spLocks noGrp="1"/>
          </p:cNvSpPr>
          <p:nvPr>
            <p:ph type="title"/>
          </p:nvPr>
        </p:nvSpPr>
        <p:spPr>
          <a:xfrm>
            <a:off x="724528" y="527675"/>
            <a:ext cx="16146152" cy="577540"/>
          </a:xfrm>
        </p:spPr>
        <p:txBody>
          <a:bodyPr/>
          <a:lstStyle/>
          <a:p>
            <a:r>
              <a:rPr lang="de-DE" sz="6200" kern="0"/>
              <a:t>DDDPC Approaches - Learning</a:t>
            </a:r>
            <a:endParaRPr lang="de-DE" sz="6200"/>
          </a:p>
        </p:txBody>
      </p:sp>
      <p:sp>
        <p:nvSpPr>
          <p:cNvPr id="4" name="Footer Placeholder 3">
            <a:extLst>
              <a:ext uri="{FF2B5EF4-FFF2-40B4-BE49-F238E27FC236}">
                <a16:creationId xmlns:a16="http://schemas.microsoft.com/office/drawing/2014/main" id="{19036CC0-1C1A-DB39-8A88-3ABC981792FC}"/>
              </a:ext>
            </a:extLst>
          </p:cNvPr>
          <p:cNvSpPr>
            <a:spLocks noGrp="1"/>
          </p:cNvSpPr>
          <p:nvPr>
            <p:ph type="ftr" sz="quarter" idx="13"/>
          </p:nvPr>
        </p:nvSpPr>
        <p:spPr>
          <a:xfrm>
            <a:off x="2252579" y="8817749"/>
            <a:ext cx="12548440" cy="1055831"/>
          </a:xfrm>
        </p:spPr>
        <p:txBody>
          <a:bodyPr/>
          <a:lstStyle/>
          <a:p>
            <a:r>
              <a:rPr lang="en-US" sz="2400"/>
              <a:t>Topic 7 | </a:t>
            </a:r>
            <a:r>
              <a:rPr lang="es-ES" sz="2400"/>
              <a:t>Fonseca F., Salotra S., Xie P</a:t>
            </a:r>
            <a:endParaRPr lang="en-US" sz="2400"/>
          </a:p>
        </p:txBody>
      </p:sp>
      <p:sp>
        <p:nvSpPr>
          <p:cNvPr id="5" name="Slide Number Placeholder 4">
            <a:extLst>
              <a:ext uri="{FF2B5EF4-FFF2-40B4-BE49-F238E27FC236}">
                <a16:creationId xmlns:a16="http://schemas.microsoft.com/office/drawing/2014/main" id="{1949F77B-EA1D-EC3B-F839-FEE83F6981D1}"/>
              </a:ext>
            </a:extLst>
          </p:cNvPr>
          <p:cNvSpPr>
            <a:spLocks noGrp="1"/>
          </p:cNvSpPr>
          <p:nvPr>
            <p:ph type="sldNum" sz="quarter" idx="14"/>
          </p:nvPr>
        </p:nvSpPr>
        <p:spPr/>
        <p:txBody>
          <a:bodyPr/>
          <a:lstStyle/>
          <a:p>
            <a:fld id="{8DAF2FF1-0F85-5948-B45D-85D15C7A6F9F}" type="slidenum">
              <a:rPr lang="en-US" smtClean="0"/>
              <a:pPr/>
              <a:t>14</a:t>
            </a:fld>
            <a:endParaRPr lang="en-US"/>
          </a:p>
        </p:txBody>
      </p:sp>
      <p:sp>
        <p:nvSpPr>
          <p:cNvPr id="3" name="Title 1">
            <a:extLst>
              <a:ext uri="{FF2B5EF4-FFF2-40B4-BE49-F238E27FC236}">
                <a16:creationId xmlns:a16="http://schemas.microsoft.com/office/drawing/2014/main" id="{409B0C98-B5CB-10FC-2178-9EA65B0819EE}"/>
              </a:ext>
            </a:extLst>
          </p:cNvPr>
          <p:cNvSpPr txBox="1">
            <a:spLocks/>
          </p:cNvSpPr>
          <p:nvPr/>
        </p:nvSpPr>
        <p:spPr>
          <a:xfrm>
            <a:off x="608696" y="2033252"/>
            <a:ext cx="16146152" cy="6103620"/>
          </a:xfrm>
          <a:prstGeom prst="rect">
            <a:avLst/>
          </a:prstGeom>
        </p:spPr>
        <p:txBody>
          <a:bodyPr vert="horz" lIns="91440" tIns="45720" rIns="91440" bIns="45720" rtlCol="0" anchor="t">
            <a:noAutofit/>
          </a:bodyPr>
          <a:lstStyle>
            <a:lvl1pPr algn="l" rtl="0" eaLnBrk="0" fontAlgn="base" hangingPunct="0">
              <a:spcBef>
                <a:spcPct val="0"/>
              </a:spcBef>
              <a:spcAft>
                <a:spcPct val="0"/>
              </a:spcAft>
              <a:defRPr sz="4534">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5pPr>
            <a:lvl6pPr marL="60950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121901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828526"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2438037"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r>
              <a:rPr lang="de-DE" sz="4400" kern="0"/>
              <a:t>Neural Networks (NN) mimic the behavior of the system</a:t>
            </a:r>
          </a:p>
          <a:p>
            <a:endParaRPr lang="de-DE" sz="4400" kern="0"/>
          </a:p>
          <a:p>
            <a:r>
              <a:rPr lang="de-DE" sz="4400" kern="0" err="1">
                <a:ea typeface="Calibri"/>
              </a:rPr>
              <a:t>Important</a:t>
            </a:r>
            <a:r>
              <a:rPr lang="de-DE" sz="4400" kern="0">
                <a:ea typeface="Calibri"/>
              </a:rPr>
              <a:t>: </a:t>
            </a:r>
          </a:p>
          <a:p>
            <a:r>
              <a:rPr lang="de-DE" sz="4400" kern="0">
                <a:ea typeface="Calibri"/>
              </a:rPr>
              <a:t>Setup </a:t>
            </a:r>
            <a:r>
              <a:rPr lang="de-DE" sz="4400" kern="0" err="1">
                <a:ea typeface="Calibri"/>
              </a:rPr>
              <a:t>of</a:t>
            </a:r>
            <a:r>
              <a:rPr lang="de-DE" sz="4400" kern="0">
                <a:ea typeface="Calibri"/>
              </a:rPr>
              <a:t> </a:t>
            </a:r>
            <a:r>
              <a:rPr lang="de-DE" sz="4400" kern="0" err="1">
                <a:ea typeface="Calibri"/>
              </a:rPr>
              <a:t>the</a:t>
            </a:r>
            <a:r>
              <a:rPr lang="de-DE" sz="4400" kern="0">
                <a:ea typeface="Calibri"/>
              </a:rPr>
              <a:t> NNs </a:t>
            </a:r>
            <a:r>
              <a:rPr lang="de-DE" sz="4400" kern="0" err="1">
                <a:ea typeface="Calibri"/>
              </a:rPr>
              <a:t>is</a:t>
            </a:r>
            <a:r>
              <a:rPr lang="de-DE" sz="4400" kern="0">
                <a:ea typeface="Calibri"/>
              </a:rPr>
              <a:t> </a:t>
            </a:r>
            <a:r>
              <a:rPr lang="de-DE" sz="4400" kern="0" err="1">
                <a:ea typeface="Calibri"/>
              </a:rPr>
              <a:t>crucial</a:t>
            </a:r>
            <a:r>
              <a:rPr lang="de-DE" sz="4400" kern="0">
                <a:ea typeface="Calibri"/>
              </a:rPr>
              <a:t> </a:t>
            </a:r>
            <a:r>
              <a:rPr lang="de-DE" sz="4400" kern="0" err="1">
                <a:ea typeface="Calibri"/>
              </a:rPr>
              <a:t>to</a:t>
            </a:r>
            <a:r>
              <a:rPr lang="de-DE" sz="4400" kern="0">
                <a:ea typeface="Calibri"/>
              </a:rPr>
              <a:t> </a:t>
            </a:r>
            <a:r>
              <a:rPr lang="de-DE" sz="4400" kern="0" err="1">
                <a:ea typeface="Calibri"/>
              </a:rPr>
              <a:t>understand</a:t>
            </a:r>
            <a:r>
              <a:rPr lang="de-DE" sz="4400" kern="0">
                <a:ea typeface="Calibri"/>
              </a:rPr>
              <a:t> </a:t>
            </a:r>
            <a:r>
              <a:rPr lang="de-DE" sz="4400" kern="0" err="1">
                <a:ea typeface="Calibri"/>
              </a:rPr>
              <a:t>if</a:t>
            </a:r>
            <a:r>
              <a:rPr lang="de-DE" sz="4400" kern="0">
                <a:ea typeface="Calibri"/>
              </a:rPr>
              <a:t> </a:t>
            </a:r>
            <a:r>
              <a:rPr lang="de-DE" sz="4400" kern="0" err="1">
                <a:ea typeface="Calibri"/>
              </a:rPr>
              <a:t>this</a:t>
            </a:r>
            <a:r>
              <a:rPr lang="de-DE" sz="4400" kern="0">
                <a:ea typeface="Calibri"/>
              </a:rPr>
              <a:t> a DDDPC </a:t>
            </a:r>
            <a:r>
              <a:rPr lang="de-DE" sz="4400" kern="0" err="1">
                <a:ea typeface="Calibri"/>
              </a:rPr>
              <a:t>method</a:t>
            </a:r>
            <a:r>
              <a:rPr lang="de-DE" sz="4400" kern="0">
                <a:ea typeface="Calibri"/>
              </a:rPr>
              <a:t> ! </a:t>
            </a:r>
            <a:endParaRPr lang="de-DE" sz="4400"/>
          </a:p>
        </p:txBody>
      </p:sp>
    </p:spTree>
    <p:extLst>
      <p:ext uri="{BB962C8B-B14F-4D97-AF65-F5344CB8AC3E}">
        <p14:creationId xmlns:p14="http://schemas.microsoft.com/office/powerpoint/2010/main" val="3042164690"/>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86CA-AE53-306A-6765-015516918811}"/>
              </a:ext>
            </a:extLst>
          </p:cNvPr>
          <p:cNvSpPr>
            <a:spLocks noGrp="1"/>
          </p:cNvSpPr>
          <p:nvPr>
            <p:ph type="title"/>
          </p:nvPr>
        </p:nvSpPr>
        <p:spPr>
          <a:xfrm>
            <a:off x="724528" y="527675"/>
            <a:ext cx="16146152" cy="577540"/>
          </a:xfrm>
        </p:spPr>
        <p:txBody>
          <a:bodyPr/>
          <a:lstStyle/>
          <a:p>
            <a:r>
              <a:rPr lang="de-DE" sz="6200" kern="0"/>
              <a:t>DDDPC Approaches - Learning</a:t>
            </a:r>
            <a:endParaRPr lang="de-DE" sz="6200"/>
          </a:p>
        </p:txBody>
      </p:sp>
      <p:sp>
        <p:nvSpPr>
          <p:cNvPr id="4" name="Footer Placeholder 3">
            <a:extLst>
              <a:ext uri="{FF2B5EF4-FFF2-40B4-BE49-F238E27FC236}">
                <a16:creationId xmlns:a16="http://schemas.microsoft.com/office/drawing/2014/main" id="{19036CC0-1C1A-DB39-8A88-3ABC981792FC}"/>
              </a:ext>
            </a:extLst>
          </p:cNvPr>
          <p:cNvSpPr>
            <a:spLocks noGrp="1"/>
          </p:cNvSpPr>
          <p:nvPr>
            <p:ph type="ftr" sz="quarter" idx="13"/>
          </p:nvPr>
        </p:nvSpPr>
        <p:spPr>
          <a:xfrm>
            <a:off x="2252579" y="8817749"/>
            <a:ext cx="12548440" cy="1055831"/>
          </a:xfrm>
        </p:spPr>
        <p:txBody>
          <a:bodyPr/>
          <a:lstStyle/>
          <a:p>
            <a:r>
              <a:rPr lang="en-US" sz="2400"/>
              <a:t>Topic 7 | </a:t>
            </a:r>
            <a:r>
              <a:rPr lang="es-ES" sz="2400"/>
              <a:t>Fonseca F., Salotra S., Xie P</a:t>
            </a:r>
            <a:endParaRPr lang="en-US" sz="2400"/>
          </a:p>
        </p:txBody>
      </p:sp>
      <p:sp>
        <p:nvSpPr>
          <p:cNvPr id="5" name="Slide Number Placeholder 4">
            <a:extLst>
              <a:ext uri="{FF2B5EF4-FFF2-40B4-BE49-F238E27FC236}">
                <a16:creationId xmlns:a16="http://schemas.microsoft.com/office/drawing/2014/main" id="{1949F77B-EA1D-EC3B-F839-FEE83F6981D1}"/>
              </a:ext>
            </a:extLst>
          </p:cNvPr>
          <p:cNvSpPr>
            <a:spLocks noGrp="1"/>
          </p:cNvSpPr>
          <p:nvPr>
            <p:ph type="sldNum" sz="quarter" idx="14"/>
          </p:nvPr>
        </p:nvSpPr>
        <p:spPr/>
        <p:txBody>
          <a:bodyPr/>
          <a:lstStyle/>
          <a:p>
            <a:fld id="{8DAF2FF1-0F85-5948-B45D-85D15C7A6F9F}" type="slidenum">
              <a:rPr lang="en-US" smtClean="0"/>
              <a:pPr/>
              <a:t>15</a:t>
            </a:fld>
            <a:endParaRPr lang="en-US"/>
          </a:p>
        </p:txBody>
      </p:sp>
      <p:sp>
        <p:nvSpPr>
          <p:cNvPr id="3" name="Title 1">
            <a:extLst>
              <a:ext uri="{FF2B5EF4-FFF2-40B4-BE49-F238E27FC236}">
                <a16:creationId xmlns:a16="http://schemas.microsoft.com/office/drawing/2014/main" id="{409B0C98-B5CB-10FC-2178-9EA65B0819EE}"/>
              </a:ext>
            </a:extLst>
          </p:cNvPr>
          <p:cNvSpPr txBox="1">
            <a:spLocks/>
          </p:cNvSpPr>
          <p:nvPr/>
        </p:nvSpPr>
        <p:spPr>
          <a:xfrm>
            <a:off x="608696" y="2033252"/>
            <a:ext cx="16146152" cy="6103620"/>
          </a:xfrm>
          <a:prstGeom prst="rect">
            <a:avLst/>
          </a:prstGeom>
        </p:spPr>
        <p:txBody>
          <a:bodyPr vert="horz" lIns="91440" tIns="45720" rIns="91440" bIns="45720" rtlCol="0" anchor="t">
            <a:noAutofit/>
          </a:bodyPr>
          <a:lstStyle>
            <a:lvl1pPr algn="l" rtl="0" eaLnBrk="0" fontAlgn="base" hangingPunct="0">
              <a:spcBef>
                <a:spcPct val="0"/>
              </a:spcBef>
              <a:spcAft>
                <a:spcPct val="0"/>
              </a:spcAft>
              <a:defRPr sz="4534">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5pPr>
            <a:lvl6pPr marL="60950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121901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828526"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2438037"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r>
              <a:rPr lang="de-DE" sz="4400" kern="0"/>
              <a:t>Neural Networks (NN) mimic the behavior of the system</a:t>
            </a:r>
          </a:p>
          <a:p>
            <a:endParaRPr lang="de-DE" sz="4400" kern="0"/>
          </a:p>
          <a:p>
            <a:r>
              <a:rPr lang="de-DE" sz="4400" kern="0" err="1">
                <a:ea typeface="Calibri"/>
              </a:rPr>
              <a:t>Important</a:t>
            </a:r>
            <a:r>
              <a:rPr lang="de-DE" sz="4400" kern="0">
                <a:ea typeface="Calibri"/>
              </a:rPr>
              <a:t>: </a:t>
            </a:r>
          </a:p>
          <a:p>
            <a:r>
              <a:rPr lang="de-DE" sz="4400" kern="0">
                <a:ea typeface="Calibri"/>
              </a:rPr>
              <a:t>Setup </a:t>
            </a:r>
            <a:r>
              <a:rPr lang="de-DE" sz="4400" kern="0" err="1">
                <a:ea typeface="Calibri"/>
              </a:rPr>
              <a:t>of</a:t>
            </a:r>
            <a:r>
              <a:rPr lang="de-DE" sz="4400" kern="0">
                <a:ea typeface="Calibri"/>
              </a:rPr>
              <a:t> </a:t>
            </a:r>
            <a:r>
              <a:rPr lang="de-DE" sz="4400" kern="0" err="1">
                <a:ea typeface="Calibri"/>
              </a:rPr>
              <a:t>the</a:t>
            </a:r>
            <a:r>
              <a:rPr lang="de-DE" sz="4400" kern="0">
                <a:ea typeface="Calibri"/>
              </a:rPr>
              <a:t> NNs </a:t>
            </a:r>
            <a:r>
              <a:rPr lang="de-DE" sz="4400" kern="0" err="1">
                <a:ea typeface="Calibri"/>
              </a:rPr>
              <a:t>is</a:t>
            </a:r>
            <a:r>
              <a:rPr lang="de-DE" sz="4400" kern="0">
                <a:ea typeface="Calibri"/>
              </a:rPr>
              <a:t> </a:t>
            </a:r>
            <a:r>
              <a:rPr lang="de-DE" sz="4400" kern="0" err="1">
                <a:ea typeface="Calibri"/>
              </a:rPr>
              <a:t>crucial</a:t>
            </a:r>
            <a:r>
              <a:rPr lang="de-DE" sz="4400" kern="0">
                <a:ea typeface="Calibri"/>
              </a:rPr>
              <a:t> </a:t>
            </a:r>
            <a:r>
              <a:rPr lang="de-DE" sz="4400" kern="0" err="1">
                <a:ea typeface="Calibri"/>
              </a:rPr>
              <a:t>to</a:t>
            </a:r>
            <a:r>
              <a:rPr lang="de-DE" sz="4400" kern="0">
                <a:ea typeface="Calibri"/>
              </a:rPr>
              <a:t> </a:t>
            </a:r>
            <a:r>
              <a:rPr lang="de-DE" sz="4400" kern="0" err="1">
                <a:ea typeface="Calibri"/>
              </a:rPr>
              <a:t>understand</a:t>
            </a:r>
            <a:r>
              <a:rPr lang="de-DE" sz="4400" kern="0">
                <a:ea typeface="Calibri"/>
              </a:rPr>
              <a:t> </a:t>
            </a:r>
            <a:r>
              <a:rPr lang="de-DE" sz="4400" kern="0" err="1">
                <a:ea typeface="Calibri"/>
              </a:rPr>
              <a:t>if</a:t>
            </a:r>
            <a:r>
              <a:rPr lang="de-DE" sz="4400" kern="0">
                <a:ea typeface="Calibri"/>
              </a:rPr>
              <a:t> </a:t>
            </a:r>
            <a:r>
              <a:rPr lang="de-DE" sz="4400" kern="0" err="1">
                <a:ea typeface="Calibri"/>
              </a:rPr>
              <a:t>this</a:t>
            </a:r>
            <a:r>
              <a:rPr lang="de-DE" sz="4400" kern="0">
                <a:ea typeface="Calibri"/>
              </a:rPr>
              <a:t> a DDDPC </a:t>
            </a:r>
            <a:r>
              <a:rPr lang="de-DE" sz="4400" kern="0" err="1">
                <a:ea typeface="Calibri"/>
              </a:rPr>
              <a:t>method</a:t>
            </a:r>
            <a:r>
              <a:rPr lang="de-DE" sz="4400" kern="0">
                <a:ea typeface="Calibri"/>
              </a:rPr>
              <a:t> ! </a:t>
            </a:r>
            <a:endParaRPr lang="de-DE" sz="4400">
              <a:ea typeface="ヒラギノ角ゴ ProN W6"/>
            </a:endParaRPr>
          </a:p>
          <a:p>
            <a:endParaRPr lang="de-DE" sz="4400" kern="0">
              <a:ea typeface="Calibri"/>
            </a:endParaRPr>
          </a:p>
          <a:p>
            <a:r>
              <a:rPr lang="de-DE" sz="4400" kern="0" err="1">
                <a:ea typeface="Calibri"/>
              </a:rPr>
              <a:t>Example</a:t>
            </a:r>
            <a:r>
              <a:rPr lang="de-DE" sz="4400" kern="0">
                <a:ea typeface="Calibri"/>
              </a:rPr>
              <a:t>: </a:t>
            </a:r>
          </a:p>
          <a:p>
            <a:r>
              <a:rPr lang="de-DE" sz="4400" kern="0">
                <a:ea typeface="Calibri"/>
              </a:rPr>
              <a:t>NN </a:t>
            </a:r>
            <a:r>
              <a:rPr lang="de-DE" sz="4400" kern="0" err="1">
                <a:ea typeface="Calibri"/>
              </a:rPr>
              <a:t>trained</a:t>
            </a:r>
            <a:r>
              <a:rPr lang="de-DE" sz="4400" kern="0">
                <a:ea typeface="Calibri"/>
              </a:rPr>
              <a:t> </a:t>
            </a:r>
            <a:r>
              <a:rPr lang="de-DE" sz="4400" kern="0" err="1">
                <a:ea typeface="Calibri"/>
              </a:rPr>
              <a:t>with</a:t>
            </a:r>
            <a:r>
              <a:rPr lang="de-DE" sz="4400" kern="0">
                <a:ea typeface="Calibri"/>
              </a:rPr>
              <a:t> I/O </a:t>
            </a:r>
            <a:r>
              <a:rPr lang="de-DE" sz="4400" kern="0" err="1">
                <a:ea typeface="Calibri"/>
              </a:rPr>
              <a:t>dataset</a:t>
            </a:r>
            <a:r>
              <a:rPr lang="de-DE" sz="4400" kern="0">
                <a:ea typeface="Calibri"/>
              </a:rPr>
              <a:t> </a:t>
            </a:r>
            <a:r>
              <a:rPr lang="de-DE" sz="4400" kern="0" err="1">
                <a:ea typeface="Calibri"/>
              </a:rPr>
              <a:t>from</a:t>
            </a:r>
            <a:r>
              <a:rPr lang="de-DE" sz="4400" kern="0">
                <a:ea typeface="Calibri"/>
              </a:rPr>
              <a:t> </a:t>
            </a:r>
            <a:r>
              <a:rPr lang="de-DE" sz="4400" kern="0" err="1">
                <a:ea typeface="Calibri"/>
              </a:rPr>
              <a:t>aerial</a:t>
            </a:r>
            <a:r>
              <a:rPr lang="de-DE" sz="4400" kern="0">
                <a:ea typeface="Calibri"/>
              </a:rPr>
              <a:t> </a:t>
            </a:r>
            <a:r>
              <a:rPr lang="de-DE" sz="4400" kern="0" err="1">
                <a:ea typeface="Calibri"/>
              </a:rPr>
              <a:t>robot</a:t>
            </a:r>
            <a:r>
              <a:rPr lang="de-DE" sz="4400" kern="0">
                <a:ea typeface="Calibri"/>
              </a:rPr>
              <a:t> </a:t>
            </a:r>
            <a:r>
              <a:rPr lang="de-DE" sz="4400" kern="0" err="1">
                <a:ea typeface="Calibri"/>
              </a:rPr>
              <a:t>controlled</a:t>
            </a:r>
            <a:r>
              <a:rPr lang="de-DE" sz="4400" kern="0">
                <a:ea typeface="Calibri"/>
              </a:rPr>
              <a:t> </a:t>
            </a:r>
            <a:r>
              <a:rPr lang="de-DE" sz="4400" kern="0" err="1">
                <a:ea typeface="Calibri"/>
              </a:rPr>
              <a:t>by</a:t>
            </a:r>
            <a:r>
              <a:rPr lang="de-DE" sz="4400" kern="0">
                <a:ea typeface="Calibri"/>
              </a:rPr>
              <a:t> PID</a:t>
            </a:r>
            <a:endParaRPr lang="de-DE" sz="4400"/>
          </a:p>
        </p:txBody>
      </p:sp>
    </p:spTree>
    <p:extLst>
      <p:ext uri="{BB962C8B-B14F-4D97-AF65-F5344CB8AC3E}">
        <p14:creationId xmlns:p14="http://schemas.microsoft.com/office/powerpoint/2010/main" val="1659139166"/>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86CA-AE53-306A-6765-015516918811}"/>
              </a:ext>
            </a:extLst>
          </p:cNvPr>
          <p:cNvSpPr>
            <a:spLocks noGrp="1"/>
          </p:cNvSpPr>
          <p:nvPr>
            <p:ph type="title"/>
          </p:nvPr>
        </p:nvSpPr>
        <p:spPr>
          <a:xfrm>
            <a:off x="724528" y="527675"/>
            <a:ext cx="16146152" cy="577540"/>
          </a:xfrm>
        </p:spPr>
        <p:txBody>
          <a:bodyPr/>
          <a:lstStyle/>
          <a:p>
            <a:r>
              <a:rPr lang="de-DE" sz="6200" kern="0"/>
              <a:t>DDDPC Approaches - Learning</a:t>
            </a:r>
            <a:endParaRPr lang="de-DE" sz="6200"/>
          </a:p>
        </p:txBody>
      </p:sp>
      <p:sp>
        <p:nvSpPr>
          <p:cNvPr id="4" name="Footer Placeholder 3">
            <a:extLst>
              <a:ext uri="{FF2B5EF4-FFF2-40B4-BE49-F238E27FC236}">
                <a16:creationId xmlns:a16="http://schemas.microsoft.com/office/drawing/2014/main" id="{19036CC0-1C1A-DB39-8A88-3ABC981792FC}"/>
              </a:ext>
            </a:extLst>
          </p:cNvPr>
          <p:cNvSpPr>
            <a:spLocks noGrp="1"/>
          </p:cNvSpPr>
          <p:nvPr>
            <p:ph type="ftr" sz="quarter" idx="13"/>
          </p:nvPr>
        </p:nvSpPr>
        <p:spPr>
          <a:xfrm>
            <a:off x="2252579" y="8817749"/>
            <a:ext cx="12548440" cy="1055831"/>
          </a:xfrm>
        </p:spPr>
        <p:txBody>
          <a:bodyPr/>
          <a:lstStyle/>
          <a:p>
            <a:r>
              <a:rPr lang="en-US" sz="2400"/>
              <a:t>Topic 7 | </a:t>
            </a:r>
            <a:r>
              <a:rPr lang="es-ES" sz="2400"/>
              <a:t>Fonseca F., Salotra S., Xie P</a:t>
            </a:r>
            <a:endParaRPr lang="en-US" sz="2400"/>
          </a:p>
        </p:txBody>
      </p:sp>
      <p:sp>
        <p:nvSpPr>
          <p:cNvPr id="5" name="Slide Number Placeholder 4">
            <a:extLst>
              <a:ext uri="{FF2B5EF4-FFF2-40B4-BE49-F238E27FC236}">
                <a16:creationId xmlns:a16="http://schemas.microsoft.com/office/drawing/2014/main" id="{1949F77B-EA1D-EC3B-F839-FEE83F6981D1}"/>
              </a:ext>
            </a:extLst>
          </p:cNvPr>
          <p:cNvSpPr>
            <a:spLocks noGrp="1"/>
          </p:cNvSpPr>
          <p:nvPr>
            <p:ph type="sldNum" sz="quarter" idx="14"/>
          </p:nvPr>
        </p:nvSpPr>
        <p:spPr/>
        <p:txBody>
          <a:bodyPr/>
          <a:lstStyle/>
          <a:p>
            <a:fld id="{8DAF2FF1-0F85-5948-B45D-85D15C7A6F9F}" type="slidenum">
              <a:rPr lang="en-US" smtClean="0"/>
              <a:pPr/>
              <a:t>16</a:t>
            </a:fld>
            <a:endParaRPr lang="en-US"/>
          </a:p>
        </p:txBody>
      </p:sp>
      <p:sp>
        <p:nvSpPr>
          <p:cNvPr id="3" name="Title 1">
            <a:extLst>
              <a:ext uri="{FF2B5EF4-FFF2-40B4-BE49-F238E27FC236}">
                <a16:creationId xmlns:a16="http://schemas.microsoft.com/office/drawing/2014/main" id="{409B0C98-B5CB-10FC-2178-9EA65B0819EE}"/>
              </a:ext>
            </a:extLst>
          </p:cNvPr>
          <p:cNvSpPr txBox="1">
            <a:spLocks/>
          </p:cNvSpPr>
          <p:nvPr/>
        </p:nvSpPr>
        <p:spPr>
          <a:xfrm>
            <a:off x="608696" y="2033252"/>
            <a:ext cx="16146152" cy="6103620"/>
          </a:xfrm>
          <a:prstGeom prst="rect">
            <a:avLst/>
          </a:prstGeom>
        </p:spPr>
        <p:txBody>
          <a:bodyPr vert="horz" lIns="91440" tIns="45720" rIns="91440" bIns="45720" rtlCol="0" anchor="t">
            <a:noAutofit/>
          </a:bodyPr>
          <a:lstStyle>
            <a:lvl1pPr algn="l" rtl="0" eaLnBrk="0" fontAlgn="base" hangingPunct="0">
              <a:spcBef>
                <a:spcPct val="0"/>
              </a:spcBef>
              <a:spcAft>
                <a:spcPct val="0"/>
              </a:spcAft>
              <a:defRPr sz="4534">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5pPr>
            <a:lvl6pPr marL="60950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121901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828526"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2438037"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r>
              <a:rPr lang="de-DE" sz="4400" kern="0"/>
              <a:t>Neural Networks (NN) mimic the behavior of the system</a:t>
            </a:r>
          </a:p>
          <a:p>
            <a:endParaRPr lang="de-DE" sz="4400" kern="0"/>
          </a:p>
          <a:p>
            <a:r>
              <a:rPr lang="de-DE" sz="4400" kern="0" err="1">
                <a:ea typeface="Calibri"/>
              </a:rPr>
              <a:t>Important</a:t>
            </a:r>
            <a:r>
              <a:rPr lang="de-DE" sz="4400" kern="0">
                <a:ea typeface="Calibri"/>
              </a:rPr>
              <a:t>: </a:t>
            </a:r>
          </a:p>
          <a:p>
            <a:r>
              <a:rPr lang="de-DE" sz="4400" kern="0">
                <a:ea typeface="Calibri"/>
              </a:rPr>
              <a:t>Setup </a:t>
            </a:r>
            <a:r>
              <a:rPr lang="de-DE" sz="4400" kern="0" err="1">
                <a:ea typeface="Calibri"/>
              </a:rPr>
              <a:t>of</a:t>
            </a:r>
            <a:r>
              <a:rPr lang="de-DE" sz="4400" kern="0">
                <a:ea typeface="Calibri"/>
              </a:rPr>
              <a:t> </a:t>
            </a:r>
            <a:r>
              <a:rPr lang="de-DE" sz="4400" kern="0" err="1">
                <a:ea typeface="Calibri"/>
              </a:rPr>
              <a:t>the</a:t>
            </a:r>
            <a:r>
              <a:rPr lang="de-DE" sz="4400" kern="0">
                <a:ea typeface="Calibri"/>
              </a:rPr>
              <a:t> NNs </a:t>
            </a:r>
            <a:r>
              <a:rPr lang="de-DE" sz="4400" kern="0" err="1">
                <a:ea typeface="Calibri"/>
              </a:rPr>
              <a:t>is</a:t>
            </a:r>
            <a:r>
              <a:rPr lang="de-DE" sz="4400" kern="0">
                <a:ea typeface="Calibri"/>
              </a:rPr>
              <a:t> </a:t>
            </a:r>
            <a:r>
              <a:rPr lang="de-DE" sz="4400" kern="0" err="1">
                <a:ea typeface="Calibri"/>
              </a:rPr>
              <a:t>crucial</a:t>
            </a:r>
            <a:r>
              <a:rPr lang="de-DE" sz="4400" kern="0">
                <a:ea typeface="Calibri"/>
              </a:rPr>
              <a:t> </a:t>
            </a:r>
            <a:r>
              <a:rPr lang="de-DE" sz="4400" kern="0" err="1">
                <a:ea typeface="Calibri"/>
              </a:rPr>
              <a:t>to</a:t>
            </a:r>
            <a:r>
              <a:rPr lang="de-DE" sz="4400" kern="0">
                <a:ea typeface="Calibri"/>
              </a:rPr>
              <a:t> </a:t>
            </a:r>
            <a:r>
              <a:rPr lang="de-DE" sz="4400" kern="0" err="1">
                <a:ea typeface="Calibri"/>
              </a:rPr>
              <a:t>understand</a:t>
            </a:r>
            <a:r>
              <a:rPr lang="de-DE" sz="4400" kern="0">
                <a:ea typeface="Calibri"/>
              </a:rPr>
              <a:t> </a:t>
            </a:r>
            <a:r>
              <a:rPr lang="de-DE" sz="4400" kern="0" err="1">
                <a:ea typeface="Calibri"/>
              </a:rPr>
              <a:t>if</a:t>
            </a:r>
            <a:r>
              <a:rPr lang="de-DE" sz="4400" kern="0">
                <a:ea typeface="Calibri"/>
              </a:rPr>
              <a:t> </a:t>
            </a:r>
            <a:r>
              <a:rPr lang="de-DE" sz="4400" kern="0" err="1">
                <a:ea typeface="Calibri"/>
              </a:rPr>
              <a:t>this</a:t>
            </a:r>
            <a:r>
              <a:rPr lang="de-DE" sz="4400" kern="0">
                <a:ea typeface="Calibri"/>
              </a:rPr>
              <a:t> a DDDPC </a:t>
            </a:r>
            <a:r>
              <a:rPr lang="de-DE" sz="4400" kern="0" err="1">
                <a:ea typeface="Calibri"/>
              </a:rPr>
              <a:t>method</a:t>
            </a:r>
            <a:r>
              <a:rPr lang="de-DE" sz="4400" kern="0">
                <a:ea typeface="Calibri"/>
              </a:rPr>
              <a:t> ! </a:t>
            </a:r>
            <a:endParaRPr lang="de-DE" sz="4400">
              <a:ea typeface="ヒラギノ角ゴ ProN W6"/>
            </a:endParaRPr>
          </a:p>
          <a:p>
            <a:endParaRPr lang="de-DE" sz="4400" kern="0">
              <a:ea typeface="Calibri"/>
            </a:endParaRPr>
          </a:p>
          <a:p>
            <a:r>
              <a:rPr lang="de-DE" sz="4400" kern="0" err="1">
                <a:ea typeface="Calibri"/>
              </a:rPr>
              <a:t>Example</a:t>
            </a:r>
            <a:r>
              <a:rPr lang="de-DE" sz="4400" kern="0">
                <a:ea typeface="Calibri"/>
              </a:rPr>
              <a:t>: </a:t>
            </a:r>
          </a:p>
          <a:p>
            <a:r>
              <a:rPr lang="de-DE" sz="4400" kern="0">
                <a:ea typeface="Calibri"/>
              </a:rPr>
              <a:t>NN </a:t>
            </a:r>
            <a:r>
              <a:rPr lang="de-DE" sz="4400" kern="0" err="1">
                <a:ea typeface="Calibri"/>
              </a:rPr>
              <a:t>trained</a:t>
            </a:r>
            <a:r>
              <a:rPr lang="de-DE" sz="4400" kern="0">
                <a:ea typeface="Calibri"/>
              </a:rPr>
              <a:t> </a:t>
            </a:r>
            <a:r>
              <a:rPr lang="de-DE" sz="4400" kern="0" err="1">
                <a:ea typeface="Calibri"/>
              </a:rPr>
              <a:t>with</a:t>
            </a:r>
            <a:r>
              <a:rPr lang="de-DE" sz="4400" kern="0">
                <a:ea typeface="Calibri"/>
              </a:rPr>
              <a:t> I/O </a:t>
            </a:r>
            <a:r>
              <a:rPr lang="de-DE" sz="4400" kern="0" err="1">
                <a:ea typeface="Calibri"/>
              </a:rPr>
              <a:t>dataset</a:t>
            </a:r>
            <a:r>
              <a:rPr lang="de-DE" sz="4400" kern="0">
                <a:ea typeface="Calibri"/>
              </a:rPr>
              <a:t> </a:t>
            </a:r>
            <a:r>
              <a:rPr lang="de-DE" sz="4400" kern="0" err="1">
                <a:ea typeface="Calibri"/>
              </a:rPr>
              <a:t>from</a:t>
            </a:r>
            <a:r>
              <a:rPr lang="de-DE" sz="4400" kern="0">
                <a:ea typeface="Calibri"/>
              </a:rPr>
              <a:t> </a:t>
            </a:r>
            <a:r>
              <a:rPr lang="de-DE" sz="4400" kern="0" err="1">
                <a:ea typeface="Calibri"/>
              </a:rPr>
              <a:t>aerial</a:t>
            </a:r>
            <a:r>
              <a:rPr lang="de-DE" sz="4400" kern="0">
                <a:ea typeface="Calibri"/>
              </a:rPr>
              <a:t> </a:t>
            </a:r>
            <a:r>
              <a:rPr lang="de-DE" sz="4400" kern="0" err="1">
                <a:ea typeface="Calibri"/>
              </a:rPr>
              <a:t>robot</a:t>
            </a:r>
            <a:r>
              <a:rPr lang="de-DE" sz="4400" kern="0">
                <a:ea typeface="Calibri"/>
              </a:rPr>
              <a:t> </a:t>
            </a:r>
            <a:r>
              <a:rPr lang="de-DE" sz="4400" kern="0" err="1">
                <a:ea typeface="Calibri"/>
              </a:rPr>
              <a:t>controlled</a:t>
            </a:r>
            <a:r>
              <a:rPr lang="de-DE" sz="4400" kern="0">
                <a:ea typeface="Calibri"/>
              </a:rPr>
              <a:t> </a:t>
            </a:r>
            <a:r>
              <a:rPr lang="de-DE" sz="4400" kern="0" err="1">
                <a:ea typeface="Calibri"/>
              </a:rPr>
              <a:t>by</a:t>
            </a:r>
            <a:r>
              <a:rPr lang="de-DE" sz="4400" kern="0">
                <a:ea typeface="Calibri"/>
              </a:rPr>
              <a:t> PID</a:t>
            </a:r>
          </a:p>
          <a:p>
            <a:r>
              <a:rPr lang="de-DE" sz="4400" kern="0">
                <a:ea typeface="Calibri"/>
              </a:rPr>
              <a:t>But </a:t>
            </a:r>
            <a:r>
              <a:rPr lang="de-DE" sz="4400" kern="0" err="1">
                <a:ea typeface="Calibri"/>
              </a:rPr>
              <a:t>weights</a:t>
            </a:r>
            <a:r>
              <a:rPr lang="de-DE" sz="4400" kern="0">
                <a:ea typeface="Calibri"/>
              </a:rPr>
              <a:t> do not </a:t>
            </a:r>
            <a:r>
              <a:rPr lang="de-DE" sz="4400" kern="0" err="1">
                <a:ea typeface="Calibri"/>
              </a:rPr>
              <a:t>get</a:t>
            </a:r>
            <a:r>
              <a:rPr lang="de-DE" sz="4400" kern="0">
                <a:ea typeface="Calibri"/>
              </a:rPr>
              <a:t> </a:t>
            </a:r>
            <a:r>
              <a:rPr lang="de-DE" sz="4400" kern="0" err="1">
                <a:ea typeface="Calibri"/>
              </a:rPr>
              <a:t>updated</a:t>
            </a:r>
            <a:r>
              <a:rPr lang="de-DE" sz="4400" kern="0">
                <a:ea typeface="Calibri"/>
              </a:rPr>
              <a:t> </a:t>
            </a:r>
            <a:r>
              <a:rPr lang="de-DE" sz="4400" kern="0" err="1">
                <a:ea typeface="Calibri"/>
              </a:rPr>
              <a:t>during</a:t>
            </a:r>
            <a:r>
              <a:rPr lang="de-DE" sz="4400" kern="0">
                <a:ea typeface="Calibri"/>
              </a:rPr>
              <a:t> </a:t>
            </a:r>
            <a:r>
              <a:rPr lang="de-DE" sz="4400" kern="0" err="1">
                <a:ea typeface="Calibri"/>
              </a:rPr>
              <a:t>control</a:t>
            </a:r>
            <a:r>
              <a:rPr lang="de-DE" sz="4400" kern="0">
                <a:ea typeface="Calibri"/>
              </a:rPr>
              <a:t>              </a:t>
            </a:r>
            <a:endParaRPr lang="de-DE" sz="4400">
              <a:ea typeface="ヒラギノ角ゴ ProN W6"/>
            </a:endParaRPr>
          </a:p>
        </p:txBody>
      </p:sp>
    </p:spTree>
    <p:extLst>
      <p:ext uri="{BB962C8B-B14F-4D97-AF65-F5344CB8AC3E}">
        <p14:creationId xmlns:p14="http://schemas.microsoft.com/office/powerpoint/2010/main" val="3472692922"/>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86CA-AE53-306A-6765-015516918811}"/>
              </a:ext>
            </a:extLst>
          </p:cNvPr>
          <p:cNvSpPr>
            <a:spLocks noGrp="1"/>
          </p:cNvSpPr>
          <p:nvPr>
            <p:ph type="title"/>
          </p:nvPr>
        </p:nvSpPr>
        <p:spPr>
          <a:xfrm>
            <a:off x="724528" y="527675"/>
            <a:ext cx="16146152" cy="577540"/>
          </a:xfrm>
        </p:spPr>
        <p:txBody>
          <a:bodyPr/>
          <a:lstStyle/>
          <a:p>
            <a:r>
              <a:rPr lang="de-DE" sz="6200" kern="0"/>
              <a:t>DDDPC Approaches </a:t>
            </a:r>
            <a:r>
              <a:rPr lang="de-DE" sz="6200"/>
              <a:t>-</a:t>
            </a:r>
            <a:r>
              <a:rPr lang="de-DE" sz="6200" kern="0"/>
              <a:t> Learning</a:t>
            </a:r>
            <a:endParaRPr lang="de-DE" sz="6200"/>
          </a:p>
        </p:txBody>
      </p:sp>
      <p:sp>
        <p:nvSpPr>
          <p:cNvPr id="4" name="Footer Placeholder 3">
            <a:extLst>
              <a:ext uri="{FF2B5EF4-FFF2-40B4-BE49-F238E27FC236}">
                <a16:creationId xmlns:a16="http://schemas.microsoft.com/office/drawing/2014/main" id="{19036CC0-1C1A-DB39-8A88-3ABC981792FC}"/>
              </a:ext>
            </a:extLst>
          </p:cNvPr>
          <p:cNvSpPr>
            <a:spLocks noGrp="1"/>
          </p:cNvSpPr>
          <p:nvPr>
            <p:ph type="ftr" sz="quarter" idx="13"/>
          </p:nvPr>
        </p:nvSpPr>
        <p:spPr>
          <a:xfrm>
            <a:off x="2252579" y="8817749"/>
            <a:ext cx="12548440" cy="1055831"/>
          </a:xfrm>
        </p:spPr>
        <p:txBody>
          <a:bodyPr/>
          <a:lstStyle/>
          <a:p>
            <a:r>
              <a:rPr lang="en-US" sz="2400"/>
              <a:t>Topic 7 | </a:t>
            </a:r>
            <a:r>
              <a:rPr lang="es-ES" sz="2400"/>
              <a:t>Fonseca F., Salotra S., Xie P</a:t>
            </a:r>
            <a:endParaRPr lang="en-US" sz="2400"/>
          </a:p>
        </p:txBody>
      </p:sp>
      <p:sp>
        <p:nvSpPr>
          <p:cNvPr id="5" name="Slide Number Placeholder 4">
            <a:extLst>
              <a:ext uri="{FF2B5EF4-FFF2-40B4-BE49-F238E27FC236}">
                <a16:creationId xmlns:a16="http://schemas.microsoft.com/office/drawing/2014/main" id="{1949F77B-EA1D-EC3B-F839-FEE83F6981D1}"/>
              </a:ext>
            </a:extLst>
          </p:cNvPr>
          <p:cNvSpPr>
            <a:spLocks noGrp="1"/>
          </p:cNvSpPr>
          <p:nvPr>
            <p:ph type="sldNum" sz="quarter" idx="14"/>
          </p:nvPr>
        </p:nvSpPr>
        <p:spPr/>
        <p:txBody>
          <a:bodyPr/>
          <a:lstStyle/>
          <a:p>
            <a:fld id="{8DAF2FF1-0F85-5948-B45D-85D15C7A6F9F}" type="slidenum">
              <a:rPr lang="en-US" smtClean="0"/>
              <a:pPr/>
              <a:t>17</a:t>
            </a:fld>
            <a:endParaRPr lang="en-US"/>
          </a:p>
        </p:txBody>
      </p:sp>
      <p:sp>
        <p:nvSpPr>
          <p:cNvPr id="3" name="Title 1">
            <a:extLst>
              <a:ext uri="{FF2B5EF4-FFF2-40B4-BE49-F238E27FC236}">
                <a16:creationId xmlns:a16="http://schemas.microsoft.com/office/drawing/2014/main" id="{409B0C98-B5CB-10FC-2178-9EA65B0819EE}"/>
              </a:ext>
            </a:extLst>
          </p:cNvPr>
          <p:cNvSpPr txBox="1">
            <a:spLocks/>
          </p:cNvSpPr>
          <p:nvPr/>
        </p:nvSpPr>
        <p:spPr>
          <a:xfrm>
            <a:off x="608696" y="2033252"/>
            <a:ext cx="16146152" cy="6103620"/>
          </a:xfrm>
          <a:prstGeom prst="rect">
            <a:avLst/>
          </a:prstGeom>
        </p:spPr>
        <p:txBody>
          <a:bodyPr vert="horz" lIns="91440" tIns="45720" rIns="91440" bIns="45720" rtlCol="0" anchor="t">
            <a:noAutofit/>
          </a:bodyPr>
          <a:lstStyle>
            <a:lvl1pPr algn="l" rtl="0" eaLnBrk="0" fontAlgn="base" hangingPunct="0">
              <a:spcBef>
                <a:spcPct val="0"/>
              </a:spcBef>
              <a:spcAft>
                <a:spcPct val="0"/>
              </a:spcAft>
              <a:defRPr sz="4534">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5pPr>
            <a:lvl6pPr marL="60950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121901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828526"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2438037"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r>
              <a:rPr lang="de-DE" sz="4400" kern="0" err="1"/>
              <a:t>Neural</a:t>
            </a:r>
            <a:r>
              <a:rPr lang="de-DE" sz="4400" kern="0"/>
              <a:t> Networks (NN) </a:t>
            </a:r>
            <a:r>
              <a:rPr lang="de-DE" sz="4400" kern="0" err="1"/>
              <a:t>mimic</a:t>
            </a:r>
            <a:r>
              <a:rPr lang="de-DE" sz="4400" kern="0"/>
              <a:t> </a:t>
            </a:r>
            <a:r>
              <a:rPr lang="de-DE" sz="4400" kern="0" err="1"/>
              <a:t>the</a:t>
            </a:r>
            <a:r>
              <a:rPr lang="de-DE" sz="4400" kern="0"/>
              <a:t> </a:t>
            </a:r>
            <a:r>
              <a:rPr lang="de-DE" sz="4400" kern="0" err="1"/>
              <a:t>behavior</a:t>
            </a:r>
            <a:r>
              <a:rPr lang="de-DE" sz="4400" kern="0"/>
              <a:t> </a:t>
            </a:r>
            <a:r>
              <a:rPr lang="de-DE" sz="4400" kern="0" err="1"/>
              <a:t>of</a:t>
            </a:r>
            <a:r>
              <a:rPr lang="de-DE" sz="4400" kern="0"/>
              <a:t> </a:t>
            </a:r>
            <a:r>
              <a:rPr lang="de-DE" sz="4400" kern="0" err="1"/>
              <a:t>the</a:t>
            </a:r>
            <a:r>
              <a:rPr lang="de-DE" sz="4400" kern="0"/>
              <a:t> </a:t>
            </a:r>
            <a:r>
              <a:rPr lang="de-DE" sz="4400" kern="0" err="1"/>
              <a:t>system</a:t>
            </a:r>
            <a:endParaRPr lang="de-DE" sz="4400" kern="0"/>
          </a:p>
          <a:p>
            <a:endParaRPr lang="de-DE" sz="4400" kern="0"/>
          </a:p>
          <a:p>
            <a:r>
              <a:rPr lang="de-DE" sz="4400" kern="0">
                <a:ea typeface="Calibri"/>
              </a:rPr>
              <a:t>Important: </a:t>
            </a:r>
          </a:p>
          <a:p>
            <a:r>
              <a:rPr lang="de-DE" sz="4400" kern="0">
                <a:ea typeface="Calibri"/>
              </a:rPr>
              <a:t>Setup of the NNs is crucial to understand if this a DDDPC method ! </a:t>
            </a:r>
            <a:endParaRPr lang="de-DE" sz="4400">
              <a:ea typeface="ヒラギノ角ゴ ProN W6"/>
            </a:endParaRPr>
          </a:p>
          <a:p>
            <a:endParaRPr lang="de-DE" sz="4400" kern="0">
              <a:ea typeface="Calibri"/>
            </a:endParaRPr>
          </a:p>
          <a:p>
            <a:r>
              <a:rPr lang="de-DE" sz="4400" kern="0">
                <a:ea typeface="Calibri"/>
              </a:rPr>
              <a:t>Example: </a:t>
            </a:r>
          </a:p>
          <a:p>
            <a:r>
              <a:rPr lang="de-DE" sz="4400" kern="0">
                <a:ea typeface="Calibri"/>
              </a:rPr>
              <a:t>NN trained with I/O dataset from aerial robot controlled by PID</a:t>
            </a:r>
          </a:p>
          <a:p>
            <a:r>
              <a:rPr lang="de-DE" sz="4400" kern="0">
                <a:ea typeface="Calibri"/>
              </a:rPr>
              <a:t>But weights do not get updated during control             DDDPC method </a:t>
            </a:r>
            <a:endParaRPr lang="de-DE" sz="4400"/>
          </a:p>
        </p:txBody>
      </p:sp>
      <p:pic>
        <p:nvPicPr>
          <p:cNvPr id="7" name="Graphic 7" descr="Close with solid fill">
            <a:extLst>
              <a:ext uri="{FF2B5EF4-FFF2-40B4-BE49-F238E27FC236}">
                <a16:creationId xmlns:a16="http://schemas.microsoft.com/office/drawing/2014/main" id="{B53DC570-FE57-D86A-0DDB-0D43C790BD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531369" y="6675782"/>
            <a:ext cx="914277" cy="914400"/>
          </a:xfrm>
          <a:prstGeom prst="rect">
            <a:avLst/>
          </a:prstGeom>
        </p:spPr>
      </p:pic>
      <p:pic>
        <p:nvPicPr>
          <p:cNvPr id="9" name="Graphic 6" descr="Line arrow: Straight with solid fill">
            <a:extLst>
              <a:ext uri="{FF2B5EF4-FFF2-40B4-BE49-F238E27FC236}">
                <a16:creationId xmlns:a16="http://schemas.microsoft.com/office/drawing/2014/main" id="{1B86AFB3-0064-A13E-D724-8F5FC075391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1511914" y="6675783"/>
            <a:ext cx="953730" cy="914400"/>
          </a:xfrm>
          <a:prstGeom prst="rect">
            <a:avLst/>
          </a:prstGeom>
        </p:spPr>
      </p:pic>
    </p:spTree>
    <p:extLst>
      <p:ext uri="{BB962C8B-B14F-4D97-AF65-F5344CB8AC3E}">
        <p14:creationId xmlns:p14="http://schemas.microsoft.com/office/powerpoint/2010/main" val="3414269836"/>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86CA-AE53-306A-6765-015516918811}"/>
              </a:ext>
            </a:extLst>
          </p:cNvPr>
          <p:cNvSpPr>
            <a:spLocks noGrp="1"/>
          </p:cNvSpPr>
          <p:nvPr>
            <p:ph type="title"/>
          </p:nvPr>
        </p:nvSpPr>
        <p:spPr>
          <a:xfrm>
            <a:off x="724528" y="527675"/>
            <a:ext cx="16146152" cy="577540"/>
          </a:xfrm>
        </p:spPr>
        <p:txBody>
          <a:bodyPr/>
          <a:lstStyle/>
          <a:p>
            <a:r>
              <a:rPr lang="de-DE" sz="6200" kern="0"/>
              <a:t>DDDPC Approaches </a:t>
            </a:r>
            <a:r>
              <a:rPr lang="de-DE" sz="6200"/>
              <a:t>-</a:t>
            </a:r>
            <a:r>
              <a:rPr lang="de-DE" sz="6200" kern="0"/>
              <a:t> Learning - 2</a:t>
            </a:r>
            <a:endParaRPr lang="de-DE" sz="6200"/>
          </a:p>
        </p:txBody>
      </p:sp>
      <p:sp>
        <p:nvSpPr>
          <p:cNvPr id="4" name="Footer Placeholder 3">
            <a:extLst>
              <a:ext uri="{FF2B5EF4-FFF2-40B4-BE49-F238E27FC236}">
                <a16:creationId xmlns:a16="http://schemas.microsoft.com/office/drawing/2014/main" id="{19036CC0-1C1A-DB39-8A88-3ABC981792FC}"/>
              </a:ext>
            </a:extLst>
          </p:cNvPr>
          <p:cNvSpPr>
            <a:spLocks noGrp="1"/>
          </p:cNvSpPr>
          <p:nvPr>
            <p:ph type="ftr" sz="quarter" idx="13"/>
          </p:nvPr>
        </p:nvSpPr>
        <p:spPr>
          <a:xfrm>
            <a:off x="2252579" y="8817749"/>
            <a:ext cx="12548440" cy="1055831"/>
          </a:xfrm>
        </p:spPr>
        <p:txBody>
          <a:bodyPr/>
          <a:lstStyle/>
          <a:p>
            <a:r>
              <a:rPr lang="en-US" sz="2400"/>
              <a:t>Topic 7 | </a:t>
            </a:r>
            <a:r>
              <a:rPr lang="es-ES" sz="2400"/>
              <a:t>Fonseca F., Salotra S., Xie P</a:t>
            </a:r>
            <a:endParaRPr lang="en-US" sz="2400"/>
          </a:p>
        </p:txBody>
      </p:sp>
      <p:sp>
        <p:nvSpPr>
          <p:cNvPr id="5" name="Slide Number Placeholder 4">
            <a:extLst>
              <a:ext uri="{FF2B5EF4-FFF2-40B4-BE49-F238E27FC236}">
                <a16:creationId xmlns:a16="http://schemas.microsoft.com/office/drawing/2014/main" id="{1949F77B-EA1D-EC3B-F839-FEE83F6981D1}"/>
              </a:ext>
            </a:extLst>
          </p:cNvPr>
          <p:cNvSpPr>
            <a:spLocks noGrp="1"/>
          </p:cNvSpPr>
          <p:nvPr>
            <p:ph type="sldNum" sz="quarter" idx="14"/>
          </p:nvPr>
        </p:nvSpPr>
        <p:spPr/>
        <p:txBody>
          <a:bodyPr/>
          <a:lstStyle/>
          <a:p>
            <a:fld id="{8DAF2FF1-0F85-5948-B45D-85D15C7A6F9F}" type="slidenum">
              <a:rPr lang="en-US" smtClean="0"/>
              <a:pPr/>
              <a:t>18</a:t>
            </a:fld>
            <a:endParaRPr lang="en-US"/>
          </a:p>
        </p:txBody>
      </p:sp>
      <p:sp>
        <p:nvSpPr>
          <p:cNvPr id="3" name="Title 1">
            <a:extLst>
              <a:ext uri="{FF2B5EF4-FFF2-40B4-BE49-F238E27FC236}">
                <a16:creationId xmlns:a16="http://schemas.microsoft.com/office/drawing/2014/main" id="{409B0C98-B5CB-10FC-2178-9EA65B0819EE}"/>
              </a:ext>
            </a:extLst>
          </p:cNvPr>
          <p:cNvSpPr txBox="1">
            <a:spLocks/>
          </p:cNvSpPr>
          <p:nvPr/>
        </p:nvSpPr>
        <p:spPr>
          <a:xfrm>
            <a:off x="647307" y="1956020"/>
            <a:ext cx="16146152" cy="6103620"/>
          </a:xfrm>
          <a:prstGeom prst="rect">
            <a:avLst/>
          </a:prstGeom>
        </p:spPr>
        <p:txBody>
          <a:bodyPr vert="horz" lIns="91440" tIns="45720" rIns="91440" bIns="45720" rtlCol="0" anchor="t">
            <a:noAutofit/>
          </a:bodyPr>
          <a:lstStyle>
            <a:lvl1pPr algn="l" rtl="0" eaLnBrk="0" fontAlgn="base" hangingPunct="0">
              <a:spcBef>
                <a:spcPct val="0"/>
              </a:spcBef>
              <a:spcAft>
                <a:spcPct val="0"/>
              </a:spcAft>
              <a:defRPr sz="4534">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5pPr>
            <a:lvl6pPr marL="60950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121901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828526"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2438037"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r>
              <a:rPr lang="de-DE" sz="4800" kern="0"/>
              <a:t>Motion Control </a:t>
            </a:r>
            <a:r>
              <a:rPr lang="de-DE" sz="4800" kern="0" err="1"/>
              <a:t>without</a:t>
            </a:r>
            <a:r>
              <a:rPr lang="de-DE" sz="4800" kern="0"/>
              <a:t> Robot-Manipulation:</a:t>
            </a:r>
          </a:p>
          <a:p>
            <a:pPr marL="685800" indent="-685800">
              <a:buFont typeface="Arial" panose="020B0604020202020204" pitchFamily="34" charset="0"/>
              <a:buChar char="•"/>
            </a:pPr>
            <a:r>
              <a:rPr lang="de-DE" sz="4800" kern="0" err="1"/>
              <a:t>Two</a:t>
            </a:r>
            <a:r>
              <a:rPr lang="de-DE" sz="4800" kern="0"/>
              <a:t> </a:t>
            </a:r>
            <a:r>
              <a:rPr lang="de-DE" sz="4800" kern="0" err="1"/>
              <a:t>Dicrete</a:t>
            </a:r>
            <a:r>
              <a:rPr lang="de-DE" sz="4800" kern="0"/>
              <a:t> </a:t>
            </a:r>
            <a:r>
              <a:rPr lang="de-DE" sz="4800" kern="0" err="1"/>
              <a:t>Zeroing</a:t>
            </a:r>
            <a:r>
              <a:rPr lang="de-DE" sz="4800" kern="0"/>
              <a:t> </a:t>
            </a:r>
            <a:r>
              <a:rPr lang="de-DE" sz="4800" kern="0" err="1"/>
              <a:t>Neural</a:t>
            </a:r>
            <a:r>
              <a:rPr lang="de-DE" sz="4800" kern="0"/>
              <a:t> Network (DZNN) </a:t>
            </a:r>
            <a:r>
              <a:rPr lang="de-DE" sz="4800" kern="0" err="1"/>
              <a:t>control</a:t>
            </a:r>
            <a:r>
              <a:rPr lang="de-DE" sz="4800" kern="0"/>
              <a:t> </a:t>
            </a:r>
            <a:r>
              <a:rPr lang="de-DE" sz="4800" kern="0" err="1"/>
              <a:t>the</a:t>
            </a:r>
            <a:r>
              <a:rPr lang="de-DE" sz="4800" kern="0"/>
              <a:t> </a:t>
            </a:r>
            <a:r>
              <a:rPr lang="de-DE" sz="4800" kern="0" err="1"/>
              <a:t>motion</a:t>
            </a:r>
            <a:r>
              <a:rPr lang="de-DE" sz="4800" kern="0"/>
              <a:t> </a:t>
            </a:r>
            <a:r>
              <a:rPr lang="de-DE" sz="4800" kern="0" err="1"/>
              <a:t>of</a:t>
            </a:r>
            <a:r>
              <a:rPr lang="de-DE" sz="4800" kern="0"/>
              <a:t> </a:t>
            </a:r>
            <a:r>
              <a:rPr lang="de-DE" sz="4800" kern="0" err="1"/>
              <a:t>robot</a:t>
            </a:r>
            <a:endParaRPr lang="de-DE" sz="4800" kern="0"/>
          </a:p>
          <a:p>
            <a:pPr marL="685800" indent="-685800">
              <a:buFont typeface="Arial" panose="020B0604020202020204" pitchFamily="34" charset="0"/>
              <a:buChar char="•"/>
            </a:pPr>
            <a:r>
              <a:rPr lang="de-DE" sz="4800" kern="0"/>
              <a:t>First DZNN force error of position of end-effector to zero</a:t>
            </a:r>
          </a:p>
          <a:p>
            <a:pPr marL="685800" indent="-685800">
              <a:buFont typeface="Arial" panose="020B0604020202020204" pitchFamily="34" charset="0"/>
              <a:buChar char="•"/>
            </a:pPr>
            <a:r>
              <a:rPr lang="de-DE" sz="4800" kern="0"/>
              <a:t>Second DZNN </a:t>
            </a:r>
            <a:r>
              <a:rPr lang="de-DE" sz="4800" kern="0" err="1"/>
              <a:t>force</a:t>
            </a:r>
            <a:r>
              <a:rPr lang="de-DE" sz="4800" kern="0"/>
              <a:t> </a:t>
            </a:r>
            <a:r>
              <a:rPr lang="de-DE" sz="4800" kern="0" err="1"/>
              <a:t>error</a:t>
            </a:r>
            <a:r>
              <a:rPr lang="de-DE" sz="4800" kern="0"/>
              <a:t> </a:t>
            </a:r>
            <a:r>
              <a:rPr lang="de-DE" sz="4800" kern="0" err="1"/>
              <a:t>of</a:t>
            </a:r>
            <a:r>
              <a:rPr lang="de-DE" sz="4800" kern="0"/>
              <a:t> </a:t>
            </a:r>
            <a:r>
              <a:rPr lang="de-DE" sz="4800" kern="0" err="1"/>
              <a:t>velocity</a:t>
            </a:r>
            <a:r>
              <a:rPr lang="de-DE" sz="4800" kern="0"/>
              <a:t> </a:t>
            </a:r>
            <a:r>
              <a:rPr lang="de-DE" sz="4800" kern="0" err="1"/>
              <a:t>of</a:t>
            </a:r>
            <a:r>
              <a:rPr lang="de-DE" sz="4800" kern="0"/>
              <a:t> end-</a:t>
            </a:r>
            <a:r>
              <a:rPr lang="de-DE" sz="4800" kern="0" err="1"/>
              <a:t>effector</a:t>
            </a:r>
            <a:r>
              <a:rPr lang="de-DE" sz="4800" kern="0"/>
              <a:t> </a:t>
            </a:r>
            <a:r>
              <a:rPr lang="de-DE" sz="4800" kern="0" err="1"/>
              <a:t>to</a:t>
            </a:r>
            <a:r>
              <a:rPr lang="de-DE" sz="4800" kern="0"/>
              <a:t> </a:t>
            </a:r>
            <a:r>
              <a:rPr lang="de-DE" sz="4800" kern="0" err="1"/>
              <a:t>zero</a:t>
            </a:r>
          </a:p>
          <a:p>
            <a:endParaRPr lang="de-DE" sz="4800" kern="0"/>
          </a:p>
          <a:p>
            <a:r>
              <a:rPr lang="de-DE" sz="4800" kern="0"/>
              <a:t>Motion Control </a:t>
            </a:r>
            <a:r>
              <a:rPr lang="de-DE" sz="4800" kern="0" err="1"/>
              <a:t>with</a:t>
            </a:r>
            <a:r>
              <a:rPr lang="de-DE" sz="4800" kern="0"/>
              <a:t> Robot-Manipulation:</a:t>
            </a:r>
          </a:p>
          <a:p>
            <a:pPr marL="685800" indent="-685800">
              <a:buFont typeface="Arial" panose="020B0604020202020204" pitchFamily="34" charset="0"/>
              <a:buChar char="•"/>
            </a:pPr>
            <a:r>
              <a:rPr lang="de-DE" sz="4800" kern="0"/>
              <a:t>Videos </a:t>
            </a:r>
            <a:r>
              <a:rPr lang="de-DE" sz="4800" kern="0" err="1"/>
              <a:t>of</a:t>
            </a:r>
            <a:r>
              <a:rPr lang="de-DE" sz="4800" kern="0"/>
              <a:t> </a:t>
            </a:r>
            <a:r>
              <a:rPr lang="de-DE" sz="4800" kern="0" err="1"/>
              <a:t>humans</a:t>
            </a:r>
            <a:r>
              <a:rPr lang="de-DE" sz="4800" kern="0"/>
              <a:t> </a:t>
            </a:r>
            <a:r>
              <a:rPr lang="de-DE" sz="4800" kern="0" err="1"/>
              <a:t>grasping</a:t>
            </a:r>
            <a:r>
              <a:rPr lang="de-DE" sz="4800" kern="0"/>
              <a:t> </a:t>
            </a:r>
            <a:r>
              <a:rPr lang="de-DE" sz="4800" kern="0" err="1"/>
              <a:t>used</a:t>
            </a:r>
            <a:r>
              <a:rPr lang="de-DE" sz="4800" kern="0"/>
              <a:t> </a:t>
            </a:r>
            <a:r>
              <a:rPr lang="de-DE" sz="4800" kern="0" err="1"/>
              <a:t>as</a:t>
            </a:r>
            <a:r>
              <a:rPr lang="de-DE" sz="4800" kern="0"/>
              <a:t> </a:t>
            </a:r>
            <a:r>
              <a:rPr lang="de-DE" sz="4800" kern="0" err="1"/>
              <a:t>data</a:t>
            </a:r>
            <a:endParaRPr lang="de-DE" sz="4800" kern="0"/>
          </a:p>
          <a:p>
            <a:endParaRPr lang="de-DE" sz="4800" kern="0"/>
          </a:p>
          <a:p>
            <a:pPr marL="685800" indent="-685800">
              <a:buFont typeface="Arial" panose="020B0604020202020204" pitchFamily="34" charset="0"/>
              <a:buChar char="•"/>
            </a:pPr>
            <a:endParaRPr lang="de-DE" sz="4800" kern="0"/>
          </a:p>
        </p:txBody>
      </p:sp>
    </p:spTree>
    <p:extLst>
      <p:ext uri="{BB962C8B-B14F-4D97-AF65-F5344CB8AC3E}">
        <p14:creationId xmlns:p14="http://schemas.microsoft.com/office/powerpoint/2010/main" val="131877348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86CA-AE53-306A-6765-015516918811}"/>
              </a:ext>
            </a:extLst>
          </p:cNvPr>
          <p:cNvSpPr>
            <a:spLocks noGrp="1"/>
          </p:cNvSpPr>
          <p:nvPr>
            <p:ph type="title"/>
          </p:nvPr>
        </p:nvSpPr>
        <p:spPr>
          <a:xfrm>
            <a:off x="724528" y="527675"/>
            <a:ext cx="16146152" cy="577540"/>
          </a:xfrm>
        </p:spPr>
        <p:txBody>
          <a:bodyPr/>
          <a:lstStyle/>
          <a:p>
            <a:r>
              <a:rPr lang="de-DE" sz="6200" kern="0"/>
              <a:t>DDDPC Approaches </a:t>
            </a:r>
            <a:r>
              <a:rPr lang="de-DE" sz="6200"/>
              <a:t>-</a:t>
            </a:r>
            <a:r>
              <a:rPr lang="de-DE" sz="6200" kern="0"/>
              <a:t> Learning - 3</a:t>
            </a:r>
            <a:endParaRPr lang="de-DE" sz="6200"/>
          </a:p>
        </p:txBody>
      </p:sp>
      <p:sp>
        <p:nvSpPr>
          <p:cNvPr id="4" name="Footer Placeholder 3">
            <a:extLst>
              <a:ext uri="{FF2B5EF4-FFF2-40B4-BE49-F238E27FC236}">
                <a16:creationId xmlns:a16="http://schemas.microsoft.com/office/drawing/2014/main" id="{19036CC0-1C1A-DB39-8A88-3ABC981792FC}"/>
              </a:ext>
            </a:extLst>
          </p:cNvPr>
          <p:cNvSpPr>
            <a:spLocks noGrp="1"/>
          </p:cNvSpPr>
          <p:nvPr>
            <p:ph type="ftr" sz="quarter" idx="13"/>
          </p:nvPr>
        </p:nvSpPr>
        <p:spPr>
          <a:xfrm>
            <a:off x="2252579" y="8817749"/>
            <a:ext cx="12548440" cy="1055831"/>
          </a:xfrm>
        </p:spPr>
        <p:txBody>
          <a:bodyPr/>
          <a:lstStyle/>
          <a:p>
            <a:r>
              <a:rPr lang="en-US" sz="2400"/>
              <a:t>Topic 7 | </a:t>
            </a:r>
            <a:r>
              <a:rPr lang="es-ES" sz="2400"/>
              <a:t>Fonseca F., Salotra S., Xie P</a:t>
            </a:r>
            <a:endParaRPr lang="en-US" sz="2400"/>
          </a:p>
        </p:txBody>
      </p:sp>
      <p:sp>
        <p:nvSpPr>
          <p:cNvPr id="5" name="Slide Number Placeholder 4">
            <a:extLst>
              <a:ext uri="{FF2B5EF4-FFF2-40B4-BE49-F238E27FC236}">
                <a16:creationId xmlns:a16="http://schemas.microsoft.com/office/drawing/2014/main" id="{1949F77B-EA1D-EC3B-F839-FEE83F6981D1}"/>
              </a:ext>
            </a:extLst>
          </p:cNvPr>
          <p:cNvSpPr>
            <a:spLocks noGrp="1"/>
          </p:cNvSpPr>
          <p:nvPr>
            <p:ph type="sldNum" sz="quarter" idx="14"/>
          </p:nvPr>
        </p:nvSpPr>
        <p:spPr/>
        <p:txBody>
          <a:bodyPr/>
          <a:lstStyle/>
          <a:p>
            <a:fld id="{8DAF2FF1-0F85-5948-B45D-85D15C7A6F9F}" type="slidenum">
              <a:rPr lang="en-US" smtClean="0"/>
              <a:pPr/>
              <a:t>19</a:t>
            </a:fld>
            <a:endParaRPr lang="en-US"/>
          </a:p>
        </p:txBody>
      </p:sp>
      <p:sp>
        <p:nvSpPr>
          <p:cNvPr id="3" name="Title 1">
            <a:extLst>
              <a:ext uri="{FF2B5EF4-FFF2-40B4-BE49-F238E27FC236}">
                <a16:creationId xmlns:a16="http://schemas.microsoft.com/office/drawing/2014/main" id="{409B0C98-B5CB-10FC-2178-9EA65B0819EE}"/>
              </a:ext>
            </a:extLst>
          </p:cNvPr>
          <p:cNvSpPr txBox="1">
            <a:spLocks/>
          </p:cNvSpPr>
          <p:nvPr/>
        </p:nvSpPr>
        <p:spPr>
          <a:xfrm>
            <a:off x="604838" y="2495020"/>
            <a:ext cx="16146152" cy="6456909"/>
          </a:xfrm>
          <a:prstGeom prst="rect">
            <a:avLst/>
          </a:prstGeom>
        </p:spPr>
        <p:txBody>
          <a:bodyPr vert="horz" lIns="91440" tIns="45720" rIns="91440" bIns="45720" rtlCol="0" anchor="t">
            <a:noAutofit/>
          </a:bodyPr>
          <a:lstStyle>
            <a:lvl1pPr algn="l" rtl="0" eaLnBrk="0" fontAlgn="base" hangingPunct="0">
              <a:spcBef>
                <a:spcPct val="0"/>
              </a:spcBef>
              <a:spcAft>
                <a:spcPct val="0"/>
              </a:spcAft>
              <a:defRPr sz="4534">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5pPr>
            <a:lvl6pPr marL="60950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121901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828526"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2438037"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r>
              <a:rPr lang="de-DE" sz="5400" kern="0"/>
              <a:t>Walking assistance control:</a:t>
            </a:r>
          </a:p>
          <a:p>
            <a:endParaRPr lang="de-DE" sz="5400" kern="0">
              <a:ea typeface="ヒラギノ角ゴ ProN W6"/>
            </a:endParaRPr>
          </a:p>
          <a:p>
            <a:pPr marL="1599565" lvl="2" indent="-685800">
              <a:buFont typeface="Arial" panose="020B0604020202020204" pitchFamily="34" charset="0"/>
              <a:buChar char="•"/>
            </a:pPr>
            <a:r>
              <a:rPr lang="de-DE" sz="5400" kern="0">
                <a:solidFill>
                  <a:srgbClr val="58585A"/>
                </a:solidFill>
                <a:latin typeface="Calibri Light" panose="020F0302020204030204" pitchFamily="34" charset="0"/>
                <a:ea typeface="Calibri Light"/>
                <a:cs typeface="Calibri Light" panose="020F0302020204030204" pitchFamily="34" charset="0"/>
              </a:rPr>
              <a:t>Data-driven reinforcement learning</a:t>
            </a:r>
          </a:p>
          <a:p>
            <a:pPr marL="1599565" lvl="2" indent="-685800">
              <a:buFont typeface="Arial" panose="020B0604020202020204" pitchFamily="34" charset="0"/>
              <a:buChar char="•"/>
            </a:pPr>
            <a:r>
              <a:rPr lang="de-DE" sz="5400" kern="0">
                <a:solidFill>
                  <a:srgbClr val="58585A"/>
                </a:solidFill>
                <a:latin typeface="Calibri Light" panose="020F0302020204030204" pitchFamily="34" charset="0"/>
                <a:ea typeface="Calibri Light"/>
                <a:cs typeface="Calibri Light" panose="020F0302020204030204" pitchFamily="34" charset="0"/>
              </a:rPr>
              <a:t>Online adaptation with actor-critic neural network</a:t>
            </a:r>
          </a:p>
          <a:p>
            <a:pPr marL="1599565" lvl="2" indent="-685800">
              <a:buFont typeface="Arial" panose="020B0604020202020204" pitchFamily="34" charset="0"/>
              <a:buChar char="•"/>
            </a:pPr>
            <a:endParaRPr lang="de-DE" sz="5400" kern="0">
              <a:solidFill>
                <a:srgbClr val="58585A"/>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95223662"/>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86CA-AE53-306A-6765-015516918811}"/>
              </a:ext>
            </a:extLst>
          </p:cNvPr>
          <p:cNvSpPr>
            <a:spLocks noGrp="1"/>
          </p:cNvSpPr>
          <p:nvPr>
            <p:ph type="title"/>
          </p:nvPr>
        </p:nvSpPr>
        <p:spPr/>
        <p:txBody>
          <a:bodyPr/>
          <a:lstStyle/>
          <a:p>
            <a:r>
              <a:rPr lang="en-US" sz="6200">
                <a:latin typeface="Calibri Light"/>
                <a:cs typeface="Calibri Light"/>
              </a:rPr>
              <a:t>Outline</a:t>
            </a:r>
            <a:endParaRPr lang="de-DE" sz="6200"/>
          </a:p>
        </p:txBody>
      </p:sp>
      <p:sp>
        <p:nvSpPr>
          <p:cNvPr id="4" name="Footer Placeholder 3">
            <a:extLst>
              <a:ext uri="{FF2B5EF4-FFF2-40B4-BE49-F238E27FC236}">
                <a16:creationId xmlns:a16="http://schemas.microsoft.com/office/drawing/2014/main" id="{19036CC0-1C1A-DB39-8A88-3ABC981792FC}"/>
              </a:ext>
            </a:extLst>
          </p:cNvPr>
          <p:cNvSpPr>
            <a:spLocks noGrp="1"/>
          </p:cNvSpPr>
          <p:nvPr>
            <p:ph type="ftr" sz="quarter" idx="13"/>
          </p:nvPr>
        </p:nvSpPr>
        <p:spPr>
          <a:xfrm>
            <a:off x="2252579" y="8817749"/>
            <a:ext cx="12548440" cy="1055831"/>
          </a:xfrm>
        </p:spPr>
        <p:txBody>
          <a:bodyPr/>
          <a:lstStyle/>
          <a:p>
            <a:r>
              <a:rPr lang="en-US" sz="2400"/>
              <a:t>Topic 7 | </a:t>
            </a:r>
            <a:r>
              <a:rPr lang="es-ES" sz="2400"/>
              <a:t>Fonseca F., Salotra S., Xie P</a:t>
            </a:r>
            <a:endParaRPr lang="en-US" sz="2400"/>
          </a:p>
        </p:txBody>
      </p:sp>
      <p:sp>
        <p:nvSpPr>
          <p:cNvPr id="5" name="Slide Number Placeholder 4">
            <a:extLst>
              <a:ext uri="{FF2B5EF4-FFF2-40B4-BE49-F238E27FC236}">
                <a16:creationId xmlns:a16="http://schemas.microsoft.com/office/drawing/2014/main" id="{1949F77B-EA1D-EC3B-F839-FEE83F6981D1}"/>
              </a:ext>
            </a:extLst>
          </p:cNvPr>
          <p:cNvSpPr>
            <a:spLocks noGrp="1"/>
          </p:cNvSpPr>
          <p:nvPr>
            <p:ph type="sldNum" sz="quarter" idx="14"/>
          </p:nvPr>
        </p:nvSpPr>
        <p:spPr/>
        <p:txBody>
          <a:bodyPr/>
          <a:lstStyle/>
          <a:p>
            <a:fld id="{8DAF2FF1-0F85-5948-B45D-85D15C7A6F9F}" type="slidenum">
              <a:rPr lang="en-US" smtClean="0"/>
              <a:pPr/>
              <a:t>2</a:t>
            </a:fld>
            <a:endParaRPr lang="en-US"/>
          </a:p>
        </p:txBody>
      </p:sp>
      <p:sp>
        <p:nvSpPr>
          <p:cNvPr id="3" name="Title 1">
            <a:extLst>
              <a:ext uri="{FF2B5EF4-FFF2-40B4-BE49-F238E27FC236}">
                <a16:creationId xmlns:a16="http://schemas.microsoft.com/office/drawing/2014/main" id="{409B0C98-B5CB-10FC-2178-9EA65B0819EE}"/>
              </a:ext>
            </a:extLst>
          </p:cNvPr>
          <p:cNvSpPr txBox="1">
            <a:spLocks/>
          </p:cNvSpPr>
          <p:nvPr/>
        </p:nvSpPr>
        <p:spPr>
          <a:xfrm>
            <a:off x="724527" y="1006313"/>
            <a:ext cx="15604543" cy="7641978"/>
          </a:xfrm>
          <a:prstGeom prst="rect">
            <a:avLst/>
          </a:prstGeom>
        </p:spPr>
        <p:txBody>
          <a:bodyPr vert="horz" lIns="91440" tIns="45720" rIns="91440" bIns="45720" rtlCol="0" anchor="ctr">
            <a:noAutofit/>
          </a:bodyPr>
          <a:lstStyle>
            <a:lvl1pPr algn="l" rtl="0" eaLnBrk="0" fontAlgn="base" hangingPunct="0">
              <a:spcBef>
                <a:spcPct val="0"/>
              </a:spcBef>
              <a:spcAft>
                <a:spcPct val="0"/>
              </a:spcAft>
              <a:defRPr sz="4534">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5pPr>
            <a:lvl6pPr marL="60950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121901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828526"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2438037"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pPr marL="857250" indent="-857250">
              <a:buFont typeface="Arial" panose="020B0604020202020204" pitchFamily="34" charset="0"/>
              <a:buChar char="•"/>
            </a:pPr>
            <a:r>
              <a:rPr lang="de-DE" sz="5400" kern="0"/>
              <a:t>Motivation</a:t>
            </a:r>
          </a:p>
          <a:p>
            <a:pPr marL="857250" indent="-857250">
              <a:buFont typeface="Arial" panose="020B0604020202020204" pitchFamily="34" charset="0"/>
              <a:buChar char="•"/>
            </a:pPr>
            <a:r>
              <a:rPr lang="de-DE" sz="5400" kern="0"/>
              <a:t>Problem Statement</a:t>
            </a:r>
          </a:p>
          <a:p>
            <a:pPr marL="857250" indent="-857250">
              <a:buFont typeface="Arial" panose="020B0604020202020204" pitchFamily="34" charset="0"/>
              <a:buChar char="•"/>
            </a:pPr>
            <a:r>
              <a:rPr lang="de-DE" sz="5400" kern="0"/>
              <a:t>Background</a:t>
            </a:r>
          </a:p>
          <a:p>
            <a:pPr marL="857250" indent="-857250">
              <a:buFont typeface="Arial" panose="020B0604020202020204" pitchFamily="34" charset="0"/>
              <a:buChar char="•"/>
            </a:pPr>
            <a:r>
              <a:rPr lang="de-DE" sz="5400" kern="0"/>
              <a:t>DDDPC Approaches</a:t>
            </a:r>
          </a:p>
          <a:p>
            <a:pPr marL="857250" indent="-857250">
              <a:buFont typeface="Arial" panose="020B0604020202020204" pitchFamily="34" charset="0"/>
              <a:buChar char="•"/>
            </a:pPr>
            <a:r>
              <a:rPr lang="de-DE" sz="5400" kern="0"/>
              <a:t>Implementations and Results</a:t>
            </a:r>
          </a:p>
          <a:p>
            <a:pPr marL="857250" indent="-857250">
              <a:buFont typeface="Arial" panose="020B0604020202020204" pitchFamily="34" charset="0"/>
              <a:buChar char="•"/>
            </a:pPr>
            <a:r>
              <a:rPr lang="de-DE" sz="5400" kern="0"/>
              <a:t>Conclusion </a:t>
            </a:r>
          </a:p>
        </p:txBody>
      </p:sp>
    </p:spTree>
    <p:extLst>
      <p:ext uri="{BB962C8B-B14F-4D97-AF65-F5344CB8AC3E}">
        <p14:creationId xmlns:p14="http://schemas.microsoft.com/office/powerpoint/2010/main" val="2777673362"/>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5CD364-F8A4-A615-BF55-7F420BC538C3}"/>
              </a:ext>
            </a:extLst>
          </p:cNvPr>
          <p:cNvSpPr>
            <a:spLocks noGrp="1"/>
          </p:cNvSpPr>
          <p:nvPr>
            <p:ph type="title"/>
          </p:nvPr>
        </p:nvSpPr>
        <p:spPr>
          <a:xfrm>
            <a:off x="622928" y="527675"/>
            <a:ext cx="15604543" cy="577540"/>
          </a:xfrm>
        </p:spPr>
        <p:txBody>
          <a:bodyPr/>
          <a:lstStyle/>
          <a:p>
            <a:r>
              <a:rPr lang="de-DE" sz="6200">
                <a:latin typeface="Calibri Light"/>
                <a:ea typeface="Calibri Light"/>
                <a:cs typeface="Calibri Light"/>
              </a:rPr>
              <a:t>DDDPC Approaches - Persistent Excitation</a:t>
            </a:r>
            <a:r>
              <a:rPr lang="en-GB" sz="6200">
                <a:latin typeface="Calibri Light"/>
                <a:ea typeface="Calibri Light"/>
                <a:cs typeface="Calibri Light"/>
              </a:rPr>
              <a:t> </a:t>
            </a:r>
            <a:endParaRPr lang="zh-CN" sz="6200"/>
          </a:p>
        </p:txBody>
      </p:sp>
      <p:pic>
        <p:nvPicPr>
          <p:cNvPr id="6" name="图片 6" descr="图示&#10;&#10;已自动生成说明">
            <a:extLst>
              <a:ext uri="{FF2B5EF4-FFF2-40B4-BE49-F238E27FC236}">
                <a16:creationId xmlns:a16="http://schemas.microsoft.com/office/drawing/2014/main" id="{D318B22B-5598-9F24-F6E7-6E6C800FA7EF}"/>
              </a:ext>
            </a:extLst>
          </p:cNvPr>
          <p:cNvPicPr>
            <a:picLocks noGrp="1" noChangeAspect="1"/>
          </p:cNvPicPr>
          <p:nvPr>
            <p:ph sz="quarter" idx="12"/>
          </p:nvPr>
        </p:nvPicPr>
        <p:blipFill rotWithShape="1">
          <a:blip r:embed="rId3"/>
          <a:srcRect l="53378" r="490" b="34994"/>
          <a:stretch/>
        </p:blipFill>
        <p:spPr>
          <a:xfrm>
            <a:off x="3930686" y="1373576"/>
            <a:ext cx="9478889" cy="5385783"/>
          </a:xfrm>
        </p:spPr>
      </p:pic>
      <p:sp>
        <p:nvSpPr>
          <p:cNvPr id="5" name="灯片编号占位符 4">
            <a:extLst>
              <a:ext uri="{FF2B5EF4-FFF2-40B4-BE49-F238E27FC236}">
                <a16:creationId xmlns:a16="http://schemas.microsoft.com/office/drawing/2014/main" id="{4964ADE1-1D37-89E6-0B01-27917AE9F14B}"/>
              </a:ext>
            </a:extLst>
          </p:cNvPr>
          <p:cNvSpPr>
            <a:spLocks noGrp="1"/>
          </p:cNvSpPr>
          <p:nvPr>
            <p:ph type="sldNum" sz="quarter" idx="14"/>
          </p:nvPr>
        </p:nvSpPr>
        <p:spPr/>
        <p:txBody>
          <a:bodyPr/>
          <a:lstStyle/>
          <a:p>
            <a:fld id="{8DAF2FF1-0F85-5948-B45D-85D15C7A6F9F}" type="slidenum">
              <a:rPr lang="en-US" smtClean="0"/>
              <a:pPr/>
              <a:t>20</a:t>
            </a:fld>
            <a:endParaRPr lang="en-US"/>
          </a:p>
        </p:txBody>
      </p:sp>
      <p:sp>
        <p:nvSpPr>
          <p:cNvPr id="3" name="Footer Placeholder 3">
            <a:extLst>
              <a:ext uri="{FF2B5EF4-FFF2-40B4-BE49-F238E27FC236}">
                <a16:creationId xmlns:a16="http://schemas.microsoft.com/office/drawing/2014/main" id="{F82D1A5B-6CBD-AE8F-14A3-5BF76BFF5135}"/>
              </a:ext>
            </a:extLst>
          </p:cNvPr>
          <p:cNvSpPr>
            <a:spLocks noGrp="1"/>
          </p:cNvSpPr>
          <p:nvPr>
            <p:ph type="ftr" sz="quarter" idx="13"/>
          </p:nvPr>
        </p:nvSpPr>
        <p:spPr>
          <a:xfrm>
            <a:off x="2252579" y="8817749"/>
            <a:ext cx="12548440" cy="1055831"/>
          </a:xfrm>
        </p:spPr>
        <p:txBody>
          <a:bodyPr/>
          <a:lstStyle/>
          <a:p>
            <a:r>
              <a:rPr lang="en-US" sz="2400"/>
              <a:t>Topic 7 | </a:t>
            </a:r>
            <a:r>
              <a:rPr lang="es-ES" sz="2400"/>
              <a:t>Fonseca F., </a:t>
            </a:r>
            <a:r>
              <a:rPr lang="es-ES" sz="2400" err="1"/>
              <a:t>Salotra</a:t>
            </a:r>
            <a:r>
              <a:rPr lang="es-ES" sz="2400"/>
              <a:t> S., </a:t>
            </a:r>
            <a:r>
              <a:rPr lang="es-ES" sz="2400" err="1"/>
              <a:t>Xie</a:t>
            </a:r>
            <a:r>
              <a:rPr lang="es-ES" sz="2400"/>
              <a:t> P</a:t>
            </a:r>
            <a:endParaRPr lang="en-US" sz="2400"/>
          </a:p>
        </p:txBody>
      </p:sp>
      <p:sp>
        <p:nvSpPr>
          <p:cNvPr id="9" name="Title 1">
            <a:extLst>
              <a:ext uri="{FF2B5EF4-FFF2-40B4-BE49-F238E27FC236}">
                <a16:creationId xmlns:a16="http://schemas.microsoft.com/office/drawing/2014/main" id="{4B0BB505-2204-5211-6531-CB98F509A2F4}"/>
              </a:ext>
            </a:extLst>
          </p:cNvPr>
          <p:cNvSpPr txBox="1">
            <a:spLocks/>
          </p:cNvSpPr>
          <p:nvPr/>
        </p:nvSpPr>
        <p:spPr>
          <a:xfrm>
            <a:off x="4785837" y="6741015"/>
            <a:ext cx="10015182" cy="729020"/>
          </a:xfrm>
          <a:prstGeom prst="rect">
            <a:avLst/>
          </a:prstGeom>
        </p:spPr>
        <p:txBody>
          <a:bodyPr vert="horz" lIns="91440" tIns="45720" rIns="91440" bIns="45720" rtlCol="0" anchor="ctr">
            <a:noAutofit/>
          </a:bodyPr>
          <a:lstStyle>
            <a:lvl1pPr algn="l" rtl="0" eaLnBrk="0" fontAlgn="base" hangingPunct="0">
              <a:spcBef>
                <a:spcPct val="0"/>
              </a:spcBef>
              <a:spcAft>
                <a:spcPct val="0"/>
              </a:spcAft>
              <a:defRPr sz="4534">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5pPr>
            <a:lvl6pPr marL="60950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121901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828526"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2438037"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r>
              <a:rPr lang="de-DE" sz="3000" kern="0">
                <a:solidFill>
                  <a:schemeClr val="tx1"/>
                </a:solidFill>
                <a:latin typeface="Calibri "/>
                <a:cs typeface="Calibri Light"/>
              </a:rPr>
              <a:t>Figure 3: Illustration </a:t>
            </a:r>
            <a:r>
              <a:rPr lang="de-DE" sz="3000" kern="0" err="1">
                <a:solidFill>
                  <a:schemeClr val="tx1"/>
                </a:solidFill>
                <a:latin typeface="Calibri "/>
                <a:cs typeface="Calibri Light"/>
              </a:rPr>
              <a:t>of</a:t>
            </a:r>
            <a:r>
              <a:rPr lang="de-DE" sz="3000" kern="0">
                <a:solidFill>
                  <a:schemeClr val="tx1"/>
                </a:solidFill>
                <a:latin typeface="Calibri "/>
                <a:cs typeface="Calibri Light"/>
              </a:rPr>
              <a:t> </a:t>
            </a:r>
            <a:r>
              <a:rPr lang="de-DE" sz="3000" kern="0" err="1">
                <a:solidFill>
                  <a:schemeClr val="tx1"/>
                </a:solidFill>
                <a:latin typeface="Calibri "/>
                <a:cs typeface="Calibri Light"/>
              </a:rPr>
              <a:t>the</a:t>
            </a:r>
            <a:r>
              <a:rPr lang="de-DE" sz="3000" kern="0">
                <a:solidFill>
                  <a:schemeClr val="tx1"/>
                </a:solidFill>
                <a:latin typeface="Calibri "/>
                <a:cs typeface="Calibri Light"/>
              </a:rPr>
              <a:t> DDDPC </a:t>
            </a:r>
            <a:r>
              <a:rPr lang="de-DE" sz="3000" kern="0" err="1">
                <a:solidFill>
                  <a:schemeClr val="tx1"/>
                </a:solidFill>
                <a:latin typeface="Calibri "/>
                <a:cs typeface="Calibri Light"/>
              </a:rPr>
              <a:t>formulation</a:t>
            </a:r>
            <a:r>
              <a:rPr lang="de-DE" sz="3000" kern="0">
                <a:solidFill>
                  <a:schemeClr val="tx1"/>
                </a:solidFill>
                <a:latin typeface="Calibri "/>
                <a:cs typeface="Calibri Light"/>
              </a:rPr>
              <a:t> [1]</a:t>
            </a:r>
            <a:endParaRPr lang="de-DE" sz="3000" kern="0">
              <a:solidFill>
                <a:schemeClr val="tx1"/>
              </a:solidFill>
              <a:latin typeface="Calibri "/>
            </a:endParaRPr>
          </a:p>
        </p:txBody>
      </p:sp>
      <p:sp>
        <p:nvSpPr>
          <p:cNvPr id="10" name="文本框 9">
            <a:extLst>
              <a:ext uri="{FF2B5EF4-FFF2-40B4-BE49-F238E27FC236}">
                <a16:creationId xmlns:a16="http://schemas.microsoft.com/office/drawing/2014/main" id="{DDDB488B-BC25-7142-FC4E-868D498C7B29}"/>
              </a:ext>
            </a:extLst>
          </p:cNvPr>
          <p:cNvSpPr txBox="1"/>
          <p:nvPr/>
        </p:nvSpPr>
        <p:spPr>
          <a:xfrm>
            <a:off x="320230" y="7594158"/>
            <a:ext cx="18946395" cy="923330"/>
          </a:xfrm>
          <a:prstGeom prst="rect">
            <a:avLst/>
          </a:prstGeom>
          <a:noFill/>
          <a:ln w="28575">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ltLang="zh-CN" sz="5400">
                <a:solidFill>
                  <a:srgbClr val="FF0000"/>
                </a:solidFill>
                <a:latin typeface="Calibri Light"/>
                <a:ea typeface="ヒラギノ明朝 ProN W3"/>
                <a:cs typeface="Calibri Light"/>
              </a:rPr>
              <a:t>Data </a:t>
            </a:r>
            <a:r>
              <a:rPr lang="de-DE" altLang="zh-CN" sz="5400" err="1">
                <a:solidFill>
                  <a:srgbClr val="FF0000"/>
                </a:solidFill>
                <a:latin typeface="Calibri Light"/>
                <a:ea typeface="ヒラギノ明朝 ProN W3"/>
                <a:cs typeface="Calibri Light"/>
              </a:rPr>
              <a:t>must</a:t>
            </a:r>
            <a:r>
              <a:rPr lang="de-DE" altLang="zh-CN" sz="5400">
                <a:solidFill>
                  <a:srgbClr val="FF0000"/>
                </a:solidFill>
                <a:latin typeface="Calibri Light"/>
                <a:ea typeface="ヒラギノ明朝 ProN W3"/>
                <a:cs typeface="Calibri Light"/>
              </a:rPr>
              <a:t> </a:t>
            </a:r>
            <a:r>
              <a:rPr lang="de-DE" altLang="zh-CN" sz="5400" err="1">
                <a:solidFill>
                  <a:srgbClr val="FF0000"/>
                </a:solidFill>
                <a:latin typeface="Calibri Light"/>
                <a:ea typeface="ヒラギノ明朝 ProN W3"/>
                <a:cs typeface="Calibri Light"/>
              </a:rPr>
              <a:t>be</a:t>
            </a:r>
            <a:r>
              <a:rPr lang="de-DE" altLang="zh-CN" sz="5400">
                <a:solidFill>
                  <a:srgbClr val="FF0000"/>
                </a:solidFill>
                <a:latin typeface="Calibri Light"/>
                <a:ea typeface="ヒラギノ明朝 ProN W3"/>
                <a:cs typeface="Calibri Light"/>
              </a:rPr>
              <a:t> </a:t>
            </a:r>
            <a:r>
              <a:rPr lang="de-DE" altLang="zh-CN" sz="5400" err="1">
                <a:solidFill>
                  <a:srgbClr val="FF0000"/>
                </a:solidFill>
                <a:latin typeface="Calibri Light"/>
                <a:ea typeface="ヒラギノ明朝 ProN W3"/>
                <a:cs typeface="Calibri Light"/>
              </a:rPr>
              <a:t>persistently</a:t>
            </a:r>
            <a:r>
              <a:rPr lang="de-DE" altLang="zh-CN" sz="5400">
                <a:solidFill>
                  <a:srgbClr val="FF0000"/>
                </a:solidFill>
                <a:latin typeface="Calibri Light"/>
                <a:ea typeface="ヒラギノ明朝 ProN W3"/>
                <a:cs typeface="Calibri Light"/>
              </a:rPr>
              <a:t> </a:t>
            </a:r>
            <a:r>
              <a:rPr lang="de-DE" altLang="zh-CN" sz="5400" err="1">
                <a:solidFill>
                  <a:srgbClr val="FF0000"/>
                </a:solidFill>
                <a:latin typeface="Calibri Light"/>
                <a:ea typeface="ヒラギノ明朝 ProN W3"/>
                <a:cs typeface="Calibri Light"/>
              </a:rPr>
              <a:t>excited</a:t>
            </a:r>
            <a:r>
              <a:rPr lang="de-DE" altLang="zh-CN" sz="5400">
                <a:solidFill>
                  <a:srgbClr val="FF0000"/>
                </a:solidFill>
                <a:latin typeface="Calibri Light"/>
                <a:ea typeface="ヒラギノ明朝 ProN W3"/>
                <a:cs typeface="Calibri Light"/>
              </a:rPr>
              <a:t> </a:t>
            </a:r>
            <a:r>
              <a:rPr lang="de-DE" altLang="zh-CN" sz="5400" err="1">
                <a:solidFill>
                  <a:srgbClr val="FF0000"/>
                </a:solidFill>
                <a:latin typeface="Calibri Light"/>
                <a:ea typeface="ヒラギノ明朝 ProN W3"/>
                <a:cs typeface="Calibri Light"/>
              </a:rPr>
              <a:t>to</a:t>
            </a:r>
            <a:r>
              <a:rPr lang="de-DE" altLang="zh-CN" sz="5400">
                <a:solidFill>
                  <a:srgbClr val="FF0000"/>
                </a:solidFill>
                <a:latin typeface="Calibri Light"/>
                <a:ea typeface="ヒラギノ明朝 ProN W3"/>
                <a:cs typeface="Calibri Light"/>
              </a:rPr>
              <a:t> find g </a:t>
            </a:r>
            <a:r>
              <a:rPr lang="de-DE" altLang="zh-CN" sz="5400" err="1">
                <a:solidFill>
                  <a:srgbClr val="FF0000"/>
                </a:solidFill>
                <a:latin typeface="Calibri Light"/>
                <a:ea typeface="ヒラギノ明朝 ProN W3"/>
                <a:cs typeface="Calibri Light"/>
              </a:rPr>
              <a:t>to</a:t>
            </a:r>
            <a:r>
              <a:rPr lang="de-DE" altLang="zh-CN" sz="5400">
                <a:solidFill>
                  <a:srgbClr val="FF0000"/>
                </a:solidFill>
                <a:latin typeface="Calibri Light"/>
                <a:ea typeface="ヒラギノ明朝 ProN W3"/>
                <a:cs typeface="Calibri Light"/>
              </a:rPr>
              <a:t> </a:t>
            </a:r>
            <a:r>
              <a:rPr lang="de-DE" altLang="zh-CN" sz="5400" err="1">
                <a:solidFill>
                  <a:srgbClr val="FF0000"/>
                </a:solidFill>
                <a:latin typeface="Calibri Light"/>
                <a:ea typeface="ヒラギノ明朝 ProN W3"/>
                <a:cs typeface="Calibri Light"/>
              </a:rPr>
              <a:t>replace</a:t>
            </a:r>
            <a:r>
              <a:rPr lang="de-DE" altLang="zh-CN" sz="5400">
                <a:solidFill>
                  <a:srgbClr val="FF0000"/>
                </a:solidFill>
                <a:latin typeface="Calibri Light"/>
                <a:ea typeface="ヒラギノ明朝 ProN W3"/>
                <a:cs typeface="Calibri Light"/>
              </a:rPr>
              <a:t> </a:t>
            </a:r>
            <a:r>
              <a:rPr lang="de-DE" altLang="zh-CN" sz="5400" err="1">
                <a:solidFill>
                  <a:srgbClr val="FF0000"/>
                </a:solidFill>
                <a:latin typeface="Calibri Light"/>
                <a:ea typeface="ヒラギノ明朝 ProN W3"/>
                <a:cs typeface="Calibri Light"/>
              </a:rPr>
              <a:t>models</a:t>
            </a:r>
            <a:r>
              <a:rPr lang="zh-CN" sz="5400">
                <a:solidFill>
                  <a:srgbClr val="FF0000"/>
                </a:solidFill>
                <a:latin typeface="Calibri Light"/>
                <a:cs typeface="Calibri Light"/>
              </a:rPr>
              <a:t>​</a:t>
            </a:r>
            <a:endParaRPr lang="zh-CN" altLang="en-US">
              <a:solidFill>
                <a:srgbClr val="FF0000"/>
              </a:solidFill>
              <a:latin typeface="Calibri Light"/>
              <a:cs typeface="Calibri Light"/>
            </a:endParaRPr>
          </a:p>
        </p:txBody>
      </p:sp>
    </p:spTree>
    <p:extLst>
      <p:ext uri="{BB962C8B-B14F-4D97-AF65-F5344CB8AC3E}">
        <p14:creationId xmlns:p14="http://schemas.microsoft.com/office/powerpoint/2010/main" val="2022255768"/>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45B84E39-495C-9D8A-518E-C7F24786FD89}"/>
              </a:ext>
            </a:extLst>
          </p:cNvPr>
          <p:cNvSpPr>
            <a:spLocks noGrp="1"/>
          </p:cNvSpPr>
          <p:nvPr>
            <p:ph type="ftr" sz="quarter" idx="13"/>
          </p:nvPr>
        </p:nvSpPr>
        <p:spPr/>
        <p:txBody>
          <a:bodyPr/>
          <a:lstStyle/>
          <a:p>
            <a:r>
              <a:rPr lang="en-US"/>
              <a:t>Angela Schoellig</a:t>
            </a:r>
          </a:p>
        </p:txBody>
      </p:sp>
      <p:sp>
        <p:nvSpPr>
          <p:cNvPr id="5" name="Marcador de Posição do Número do Diapositivo 4">
            <a:extLst>
              <a:ext uri="{FF2B5EF4-FFF2-40B4-BE49-F238E27FC236}">
                <a16:creationId xmlns:a16="http://schemas.microsoft.com/office/drawing/2014/main" id="{4BF0E442-3F7C-6685-BC90-724392CF2C7D}"/>
              </a:ext>
            </a:extLst>
          </p:cNvPr>
          <p:cNvSpPr>
            <a:spLocks noGrp="1"/>
          </p:cNvSpPr>
          <p:nvPr>
            <p:ph type="sldNum" sz="quarter" idx="14"/>
          </p:nvPr>
        </p:nvSpPr>
        <p:spPr/>
        <p:txBody>
          <a:bodyPr/>
          <a:lstStyle/>
          <a:p>
            <a:fld id="{8DAF2FF1-0F85-5948-B45D-85D15C7A6F9F}" type="slidenum">
              <a:rPr lang="en-US" smtClean="0"/>
              <a:pPr/>
              <a:t>21</a:t>
            </a:fld>
            <a:endParaRPr lang="en-US"/>
          </a:p>
        </p:txBody>
      </p:sp>
      <p:sp>
        <p:nvSpPr>
          <p:cNvPr id="7" name="标题 1">
            <a:extLst>
              <a:ext uri="{FF2B5EF4-FFF2-40B4-BE49-F238E27FC236}">
                <a16:creationId xmlns:a16="http://schemas.microsoft.com/office/drawing/2014/main" id="{4575632A-9778-1EC3-3924-A66530D8DAAC}"/>
              </a:ext>
            </a:extLst>
          </p:cNvPr>
          <p:cNvSpPr>
            <a:spLocks noGrp="1"/>
          </p:cNvSpPr>
          <p:nvPr>
            <p:ph type="title"/>
          </p:nvPr>
        </p:nvSpPr>
        <p:spPr>
          <a:xfrm>
            <a:off x="622928" y="527675"/>
            <a:ext cx="15604543" cy="577540"/>
          </a:xfrm>
        </p:spPr>
        <p:txBody>
          <a:bodyPr/>
          <a:lstStyle/>
          <a:p>
            <a:r>
              <a:rPr lang="de-DE" sz="6200">
                <a:latin typeface="Calibri Light"/>
                <a:ea typeface="Calibri Light"/>
                <a:cs typeface="Calibri Light"/>
              </a:rPr>
              <a:t>DDDPC Approaches - Persistent Excitation - 2</a:t>
            </a:r>
            <a:r>
              <a:rPr lang="en-GB" sz="6200">
                <a:latin typeface="Calibri Light"/>
                <a:ea typeface="Calibri Light"/>
                <a:cs typeface="Calibri Light"/>
              </a:rPr>
              <a:t> </a:t>
            </a:r>
            <a:endParaRPr lang="zh-CN" sz="6200"/>
          </a:p>
        </p:txBody>
      </p:sp>
      <p:sp>
        <p:nvSpPr>
          <p:cNvPr id="8" name="Title 1">
            <a:extLst>
              <a:ext uri="{FF2B5EF4-FFF2-40B4-BE49-F238E27FC236}">
                <a16:creationId xmlns:a16="http://schemas.microsoft.com/office/drawing/2014/main" id="{0C1C7DEE-B16B-2276-D4E6-515D8652A175}"/>
              </a:ext>
            </a:extLst>
          </p:cNvPr>
          <p:cNvSpPr txBox="1">
            <a:spLocks/>
          </p:cNvSpPr>
          <p:nvPr/>
        </p:nvSpPr>
        <p:spPr>
          <a:xfrm>
            <a:off x="635764" y="1886193"/>
            <a:ext cx="16146152" cy="6418939"/>
          </a:xfrm>
          <a:prstGeom prst="rect">
            <a:avLst/>
          </a:prstGeom>
        </p:spPr>
        <p:txBody>
          <a:bodyPr vert="horz" lIns="91440" tIns="45720" rIns="91440" bIns="45720" rtlCol="0" anchor="ctr">
            <a:noAutofit/>
          </a:bodyPr>
          <a:lstStyle>
            <a:lvl1pPr algn="l" rtl="0" eaLnBrk="0" fontAlgn="base" hangingPunct="0">
              <a:spcBef>
                <a:spcPct val="0"/>
              </a:spcBef>
              <a:spcAft>
                <a:spcPct val="0"/>
              </a:spcAft>
              <a:defRPr sz="4534">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5pPr>
            <a:lvl6pPr marL="60950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121901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828526"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2438037"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endParaRPr lang="de-DE" sz="5400" kern="0"/>
          </a:p>
          <a:p>
            <a:r>
              <a:rPr lang="de-DE" sz="5400" kern="0"/>
              <a:t>Introduce noise to guarantee excitation</a:t>
            </a:r>
          </a:p>
          <a:p>
            <a:pPr marL="1599565" lvl="2" indent="-685800">
              <a:buFont typeface="Arial" panose="020B0604020202020204" pitchFamily="34" charset="0"/>
              <a:buChar char="•"/>
            </a:pPr>
            <a:r>
              <a:rPr lang="de-DE" sz="5400" kern="0">
                <a:solidFill>
                  <a:srgbClr val="58585A"/>
                </a:solidFill>
                <a:latin typeface="Calibri Light" panose="020F0302020204030204" pitchFamily="34" charset="0"/>
                <a:ea typeface="ヒラギノ角ゴ ProN W6"/>
                <a:cs typeface="Calibri Light" panose="020F0302020204030204" pitchFamily="34" charset="0"/>
              </a:rPr>
              <a:t>Leads to degrade control performance</a:t>
            </a:r>
          </a:p>
          <a:p>
            <a:endParaRPr lang="de-DE" sz="5400" kern="0"/>
          </a:p>
          <a:p>
            <a:r>
              <a:rPr lang="de-DE" sz="5400" kern="0"/>
              <a:t>Online adaptation</a:t>
            </a:r>
          </a:p>
          <a:p>
            <a:pPr marL="1599565" lvl="2" indent="-685800">
              <a:buFont typeface="Arial" panose="020B0604020202020204" pitchFamily="34" charset="0"/>
              <a:buChar char="•"/>
            </a:pPr>
            <a:r>
              <a:rPr lang="de-DE" sz="5400" kern="0">
                <a:solidFill>
                  <a:srgbClr val="58585A"/>
                </a:solidFill>
                <a:latin typeface="Calibri Light" panose="020F0302020204030204" pitchFamily="34" charset="0"/>
                <a:ea typeface="ヒラギノ角ゴ ProN W6"/>
                <a:cs typeface="Calibri Light" panose="020F0302020204030204" pitchFamily="34" charset="0"/>
              </a:rPr>
              <a:t>Singular Value Decomposition to check persistent excitation of the input and whether to update the data in real-time</a:t>
            </a:r>
          </a:p>
          <a:p>
            <a:endParaRPr lang="de-DE" sz="5400" kern="0"/>
          </a:p>
          <a:p>
            <a:pPr marL="685800" indent="-685800">
              <a:buFont typeface="Arial" panose="020B0604020202020204" pitchFamily="34" charset="0"/>
              <a:buChar char="•"/>
            </a:pPr>
            <a:endParaRPr lang="de-DE" sz="5400" kern="0"/>
          </a:p>
        </p:txBody>
      </p:sp>
    </p:spTree>
    <p:extLst>
      <p:ext uri="{BB962C8B-B14F-4D97-AF65-F5344CB8AC3E}">
        <p14:creationId xmlns:p14="http://schemas.microsoft.com/office/powerpoint/2010/main" val="2716457458"/>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86CA-AE53-306A-6765-015516918811}"/>
              </a:ext>
            </a:extLst>
          </p:cNvPr>
          <p:cNvSpPr>
            <a:spLocks noGrp="1"/>
          </p:cNvSpPr>
          <p:nvPr>
            <p:ph type="title"/>
          </p:nvPr>
        </p:nvSpPr>
        <p:spPr/>
        <p:txBody>
          <a:bodyPr/>
          <a:lstStyle/>
          <a:p>
            <a:r>
              <a:rPr lang="en-US" sz="6600">
                <a:latin typeface="Calibri Light"/>
                <a:cs typeface="Calibri Light"/>
              </a:rPr>
              <a:t>Implementations and Results</a:t>
            </a:r>
          </a:p>
        </p:txBody>
      </p:sp>
      <p:sp>
        <p:nvSpPr>
          <p:cNvPr id="4" name="Footer Placeholder 3">
            <a:extLst>
              <a:ext uri="{FF2B5EF4-FFF2-40B4-BE49-F238E27FC236}">
                <a16:creationId xmlns:a16="http://schemas.microsoft.com/office/drawing/2014/main" id="{19036CC0-1C1A-DB39-8A88-3ABC981792FC}"/>
              </a:ext>
            </a:extLst>
          </p:cNvPr>
          <p:cNvSpPr>
            <a:spLocks noGrp="1"/>
          </p:cNvSpPr>
          <p:nvPr>
            <p:ph type="ftr" sz="quarter" idx="13"/>
          </p:nvPr>
        </p:nvSpPr>
        <p:spPr>
          <a:xfrm>
            <a:off x="2252579" y="8817749"/>
            <a:ext cx="12548440" cy="1055831"/>
          </a:xfrm>
        </p:spPr>
        <p:txBody>
          <a:bodyPr/>
          <a:lstStyle/>
          <a:p>
            <a:r>
              <a:rPr lang="en-US" sz="2400"/>
              <a:t>Topic 7 | </a:t>
            </a:r>
            <a:r>
              <a:rPr lang="es-ES" sz="2400"/>
              <a:t>Fonseca F., Salotra S., Xie P</a:t>
            </a:r>
            <a:endParaRPr lang="en-US" sz="2400"/>
          </a:p>
        </p:txBody>
      </p:sp>
      <p:sp>
        <p:nvSpPr>
          <p:cNvPr id="5" name="Slide Number Placeholder 4">
            <a:extLst>
              <a:ext uri="{FF2B5EF4-FFF2-40B4-BE49-F238E27FC236}">
                <a16:creationId xmlns:a16="http://schemas.microsoft.com/office/drawing/2014/main" id="{1949F77B-EA1D-EC3B-F839-FEE83F6981D1}"/>
              </a:ext>
            </a:extLst>
          </p:cNvPr>
          <p:cNvSpPr>
            <a:spLocks noGrp="1"/>
          </p:cNvSpPr>
          <p:nvPr>
            <p:ph type="sldNum" sz="quarter" idx="14"/>
          </p:nvPr>
        </p:nvSpPr>
        <p:spPr/>
        <p:txBody>
          <a:bodyPr/>
          <a:lstStyle/>
          <a:p>
            <a:fld id="{8DAF2FF1-0F85-5948-B45D-85D15C7A6F9F}" type="slidenum">
              <a:rPr lang="en-US" smtClean="0"/>
              <a:pPr/>
              <a:t>22</a:t>
            </a:fld>
            <a:endParaRPr lang="en-US"/>
          </a:p>
        </p:txBody>
      </p:sp>
      <p:sp>
        <p:nvSpPr>
          <p:cNvPr id="3" name="Title 1">
            <a:extLst>
              <a:ext uri="{FF2B5EF4-FFF2-40B4-BE49-F238E27FC236}">
                <a16:creationId xmlns:a16="http://schemas.microsoft.com/office/drawing/2014/main" id="{409B0C98-B5CB-10FC-2178-9EA65B0819EE}"/>
              </a:ext>
            </a:extLst>
          </p:cNvPr>
          <p:cNvSpPr txBox="1">
            <a:spLocks/>
          </p:cNvSpPr>
          <p:nvPr/>
        </p:nvSpPr>
        <p:spPr>
          <a:xfrm>
            <a:off x="724528" y="1006313"/>
            <a:ext cx="15604543" cy="7641978"/>
          </a:xfrm>
          <a:prstGeom prst="rect">
            <a:avLst/>
          </a:prstGeom>
        </p:spPr>
        <p:txBody>
          <a:bodyPr vert="horz" lIns="91440" tIns="45720" rIns="91440" bIns="45720" rtlCol="0" anchor="ctr">
            <a:noAutofit/>
          </a:bodyPr>
          <a:lstStyle>
            <a:lvl1pPr algn="l" rtl="0" eaLnBrk="0" fontAlgn="base" hangingPunct="0">
              <a:spcBef>
                <a:spcPct val="0"/>
              </a:spcBef>
              <a:spcAft>
                <a:spcPct val="0"/>
              </a:spcAft>
              <a:defRPr sz="4534">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5pPr>
            <a:lvl6pPr marL="60950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121901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828526"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2438037"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r>
              <a:rPr lang="de-DE" sz="5400" kern="0"/>
              <a:t>Two types of implementations:</a:t>
            </a:r>
          </a:p>
          <a:p>
            <a:endParaRPr lang="de-DE" sz="5400" kern="0"/>
          </a:p>
          <a:p>
            <a:pPr marL="685800" indent="-685800">
              <a:buFont typeface="Arial" panose="020B0604020202020204" pitchFamily="34" charset="0"/>
              <a:buChar char="•"/>
            </a:pPr>
            <a:r>
              <a:rPr lang="de-DE" sz="5400" kern="0"/>
              <a:t>Simulation</a:t>
            </a:r>
          </a:p>
          <a:p>
            <a:pPr marL="685800" indent="-685800">
              <a:buFont typeface="Arial" panose="020B0604020202020204" pitchFamily="34" charset="0"/>
              <a:buChar char="•"/>
            </a:pPr>
            <a:endParaRPr lang="de-DE" sz="5400" kern="0"/>
          </a:p>
          <a:p>
            <a:pPr marL="685800" indent="-685800">
              <a:buFont typeface="Arial" panose="020B0604020202020204" pitchFamily="34" charset="0"/>
              <a:buChar char="•"/>
            </a:pPr>
            <a:r>
              <a:rPr lang="de-DE" sz="5400" kern="0"/>
              <a:t>Practical implementation</a:t>
            </a:r>
          </a:p>
        </p:txBody>
      </p:sp>
    </p:spTree>
    <p:extLst>
      <p:ext uri="{BB962C8B-B14F-4D97-AF65-F5344CB8AC3E}">
        <p14:creationId xmlns:p14="http://schemas.microsoft.com/office/powerpoint/2010/main" val="2735561203"/>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86CA-AE53-306A-6765-015516918811}"/>
              </a:ext>
            </a:extLst>
          </p:cNvPr>
          <p:cNvSpPr>
            <a:spLocks noGrp="1"/>
          </p:cNvSpPr>
          <p:nvPr>
            <p:ph type="title"/>
          </p:nvPr>
        </p:nvSpPr>
        <p:spPr/>
        <p:txBody>
          <a:bodyPr/>
          <a:lstStyle/>
          <a:p>
            <a:r>
              <a:rPr lang="en-US" sz="6200">
                <a:latin typeface="Calibri Light"/>
                <a:cs typeface="Calibri Light"/>
              </a:rPr>
              <a:t>Implementations and Results – Linearization </a:t>
            </a:r>
          </a:p>
        </p:txBody>
      </p:sp>
      <p:sp>
        <p:nvSpPr>
          <p:cNvPr id="4" name="Footer Placeholder 3">
            <a:extLst>
              <a:ext uri="{FF2B5EF4-FFF2-40B4-BE49-F238E27FC236}">
                <a16:creationId xmlns:a16="http://schemas.microsoft.com/office/drawing/2014/main" id="{19036CC0-1C1A-DB39-8A88-3ABC981792FC}"/>
              </a:ext>
            </a:extLst>
          </p:cNvPr>
          <p:cNvSpPr>
            <a:spLocks noGrp="1"/>
          </p:cNvSpPr>
          <p:nvPr>
            <p:ph type="ftr" sz="quarter" idx="13"/>
          </p:nvPr>
        </p:nvSpPr>
        <p:spPr>
          <a:xfrm>
            <a:off x="2252579" y="8817749"/>
            <a:ext cx="12548440" cy="1055831"/>
          </a:xfrm>
        </p:spPr>
        <p:txBody>
          <a:bodyPr/>
          <a:lstStyle/>
          <a:p>
            <a:r>
              <a:rPr lang="en-US" sz="2400"/>
              <a:t>Topic 7 | </a:t>
            </a:r>
            <a:r>
              <a:rPr lang="es-ES" sz="2400"/>
              <a:t>Fonseca F., Salotra S., Xie P</a:t>
            </a:r>
            <a:endParaRPr lang="en-US" sz="2400"/>
          </a:p>
        </p:txBody>
      </p:sp>
      <p:sp>
        <p:nvSpPr>
          <p:cNvPr id="5" name="Slide Number Placeholder 4">
            <a:extLst>
              <a:ext uri="{FF2B5EF4-FFF2-40B4-BE49-F238E27FC236}">
                <a16:creationId xmlns:a16="http://schemas.microsoft.com/office/drawing/2014/main" id="{1949F77B-EA1D-EC3B-F839-FEE83F6981D1}"/>
              </a:ext>
            </a:extLst>
          </p:cNvPr>
          <p:cNvSpPr>
            <a:spLocks noGrp="1"/>
          </p:cNvSpPr>
          <p:nvPr>
            <p:ph type="sldNum" sz="quarter" idx="14"/>
          </p:nvPr>
        </p:nvSpPr>
        <p:spPr/>
        <p:txBody>
          <a:bodyPr/>
          <a:lstStyle/>
          <a:p>
            <a:fld id="{8DAF2FF1-0F85-5948-B45D-85D15C7A6F9F}" type="slidenum">
              <a:rPr lang="en-US" smtClean="0"/>
              <a:pPr/>
              <a:t>23</a:t>
            </a:fld>
            <a:endParaRPr lang="en-US"/>
          </a:p>
        </p:txBody>
      </p:sp>
      <p:sp>
        <p:nvSpPr>
          <p:cNvPr id="3" name="Title 1">
            <a:extLst>
              <a:ext uri="{FF2B5EF4-FFF2-40B4-BE49-F238E27FC236}">
                <a16:creationId xmlns:a16="http://schemas.microsoft.com/office/drawing/2014/main" id="{409B0C98-B5CB-10FC-2178-9EA65B0819EE}"/>
              </a:ext>
            </a:extLst>
          </p:cNvPr>
          <p:cNvSpPr txBox="1">
            <a:spLocks/>
          </p:cNvSpPr>
          <p:nvPr/>
        </p:nvSpPr>
        <p:spPr>
          <a:xfrm>
            <a:off x="724528" y="1010995"/>
            <a:ext cx="15604543" cy="7641978"/>
          </a:xfrm>
          <a:prstGeom prst="rect">
            <a:avLst/>
          </a:prstGeom>
        </p:spPr>
        <p:txBody>
          <a:bodyPr vert="horz" lIns="91440" tIns="45720" rIns="91440" bIns="45720" rtlCol="0" anchor="ctr">
            <a:noAutofit/>
          </a:bodyPr>
          <a:lstStyle>
            <a:lvl1pPr algn="l" rtl="0" eaLnBrk="0" fontAlgn="base" hangingPunct="0">
              <a:spcBef>
                <a:spcPct val="0"/>
              </a:spcBef>
              <a:spcAft>
                <a:spcPct val="0"/>
              </a:spcAft>
              <a:defRPr sz="4534">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5pPr>
            <a:lvl6pPr marL="60950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121901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828526"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2438037"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r>
              <a:rPr lang="de-DE" sz="5400" kern="0"/>
              <a:t>Simulation:</a:t>
            </a:r>
          </a:p>
          <a:p>
            <a:pPr marL="1599565" lvl="2" indent="-685800">
              <a:buFont typeface="Arial" panose="020B0604020202020204" pitchFamily="34" charset="0"/>
              <a:buChar char="•"/>
            </a:pPr>
            <a:r>
              <a:rPr lang="de-DE" sz="5400" kern="0">
                <a:solidFill>
                  <a:srgbClr val="58585A"/>
                </a:solidFill>
                <a:latin typeface="Calibri Light"/>
                <a:ea typeface="ヒラギノ角ゴ ProN W6"/>
                <a:cs typeface="Calibri Light"/>
              </a:rPr>
              <a:t>Robust control invariant (RCI) set for double integrator system</a:t>
            </a:r>
          </a:p>
          <a:p>
            <a:pPr marL="1599565" lvl="2" indent="-685800">
              <a:buFont typeface="Arial" panose="020B0604020202020204" pitchFamily="34" charset="0"/>
              <a:buChar char="•"/>
            </a:pPr>
            <a:r>
              <a:rPr lang="de-DE" sz="5400" kern="0">
                <a:solidFill>
                  <a:srgbClr val="58585A"/>
                </a:solidFill>
                <a:latin typeface="Calibri Light" panose="020F0302020204030204" pitchFamily="34" charset="0"/>
                <a:ea typeface="ヒラギノ角ゴ ProN W6"/>
                <a:cs typeface="Calibri Light" panose="020F0302020204030204" pitchFamily="34" charset="0"/>
              </a:rPr>
              <a:t>Hammerstein </a:t>
            </a:r>
            <a:r>
              <a:rPr lang="de-DE" sz="5400" kern="0" err="1">
                <a:solidFill>
                  <a:srgbClr val="58585A"/>
                </a:solidFill>
                <a:latin typeface="Calibri Light" panose="020F0302020204030204" pitchFamily="34" charset="0"/>
                <a:ea typeface="ヒラギノ角ゴ ProN W6"/>
                <a:cs typeface="Calibri Light" panose="020F0302020204030204" pitchFamily="34" charset="0"/>
              </a:rPr>
              <a:t>model</a:t>
            </a:r>
            <a:r>
              <a:rPr lang="de-DE" sz="5400" kern="0">
                <a:solidFill>
                  <a:srgbClr val="58585A"/>
                </a:solidFill>
                <a:latin typeface="Calibri Light" panose="020F0302020204030204" pitchFamily="34" charset="0"/>
                <a:ea typeface="ヒラギノ角ゴ ProN W6"/>
                <a:cs typeface="Calibri Light" panose="020F0302020204030204" pitchFamily="34" charset="0"/>
              </a:rPr>
              <a:t> </a:t>
            </a:r>
            <a:r>
              <a:rPr lang="de-DE" sz="5400" kern="0" err="1">
                <a:solidFill>
                  <a:srgbClr val="58585A"/>
                </a:solidFill>
                <a:latin typeface="Calibri Light" panose="020F0302020204030204" pitchFamily="34" charset="0"/>
                <a:ea typeface="ヒラギノ角ゴ ProN W6"/>
                <a:cs typeface="Calibri Light" panose="020F0302020204030204" pitchFamily="34" charset="0"/>
              </a:rPr>
              <a:t>with</a:t>
            </a:r>
            <a:r>
              <a:rPr lang="de-DE" sz="5400" kern="0">
                <a:solidFill>
                  <a:srgbClr val="58585A"/>
                </a:solidFill>
                <a:latin typeface="Calibri Light" panose="020F0302020204030204" pitchFamily="34" charset="0"/>
                <a:ea typeface="ヒラギノ角ゴ ProN W6"/>
                <a:cs typeface="Calibri Light" panose="020F0302020204030204" pitchFamily="34" charset="0"/>
              </a:rPr>
              <a:t> L2 norm</a:t>
            </a:r>
          </a:p>
          <a:p>
            <a:pPr marL="1599565" lvl="2" indent="-685800">
              <a:buFont typeface="Arial" panose="020B0604020202020204" pitchFamily="34" charset="0"/>
              <a:buChar char="•"/>
            </a:pPr>
            <a:r>
              <a:rPr lang="de-DE" sz="5400" kern="0">
                <a:solidFill>
                  <a:srgbClr val="58585A"/>
                </a:solidFill>
                <a:latin typeface="Calibri Light" panose="020F0302020204030204" pitchFamily="34" charset="0"/>
                <a:ea typeface="ヒラギノ角ゴ ProN W6"/>
                <a:cs typeface="Calibri Light" panose="020F0302020204030204" pitchFamily="34" charset="0"/>
              </a:rPr>
              <a:t>Non-minimum </a:t>
            </a:r>
            <a:r>
              <a:rPr lang="de-DE" sz="5400" kern="0" err="1">
                <a:solidFill>
                  <a:srgbClr val="58585A"/>
                </a:solidFill>
                <a:latin typeface="Calibri Light" panose="020F0302020204030204" pitchFamily="34" charset="0"/>
                <a:ea typeface="ヒラギノ角ゴ ProN W6"/>
                <a:cs typeface="Calibri Light" panose="020F0302020204030204" pitchFamily="34" charset="0"/>
              </a:rPr>
              <a:t>phase</a:t>
            </a:r>
            <a:r>
              <a:rPr lang="de-DE" sz="5400" kern="0">
                <a:solidFill>
                  <a:srgbClr val="58585A"/>
                </a:solidFill>
                <a:latin typeface="Calibri Light" panose="020F0302020204030204" pitchFamily="34" charset="0"/>
                <a:ea typeface="ヒラギノ角ゴ ProN W6"/>
                <a:cs typeface="Calibri Light" panose="020F0302020204030204" pitchFamily="34" charset="0"/>
              </a:rPr>
              <a:t> </a:t>
            </a:r>
            <a:r>
              <a:rPr lang="de-DE" sz="5400" kern="0" err="1">
                <a:solidFill>
                  <a:srgbClr val="58585A"/>
                </a:solidFill>
                <a:latin typeface="Calibri Light" panose="020F0302020204030204" pitchFamily="34" charset="0"/>
                <a:ea typeface="ヒラギノ角ゴ ProN W6"/>
                <a:cs typeface="Calibri Light" panose="020F0302020204030204" pitchFamily="34" charset="0"/>
              </a:rPr>
              <a:t>system</a:t>
            </a:r>
            <a:r>
              <a:rPr lang="de-DE" sz="5400" kern="0">
                <a:solidFill>
                  <a:srgbClr val="58585A"/>
                </a:solidFill>
                <a:latin typeface="Calibri Light" panose="020F0302020204030204" pitchFamily="34" charset="0"/>
                <a:ea typeface="ヒラギノ角ゴ ProN W6"/>
                <a:cs typeface="Calibri Light" panose="020F0302020204030204" pitchFamily="34" charset="0"/>
              </a:rPr>
              <a:t> </a:t>
            </a:r>
            <a:endParaRPr lang="de-DE" sz="5400" kern="0">
              <a:solidFill>
                <a:srgbClr val="58585A"/>
              </a:solidFill>
              <a:latin typeface="Calibri Light" panose="020F0302020204030204" pitchFamily="34" charset="0"/>
              <a:cs typeface="Calibri Light" panose="020F0302020204030204" pitchFamily="34" charset="0"/>
            </a:endParaRPr>
          </a:p>
          <a:p>
            <a:pPr marL="1599565" lvl="2" indent="-685800">
              <a:buFont typeface="Arial" panose="020B0604020202020204" pitchFamily="34" charset="0"/>
              <a:buChar char="•"/>
            </a:pPr>
            <a:endParaRPr lang="de-DE" sz="5400" kern="0">
              <a:solidFill>
                <a:srgbClr val="58585A"/>
              </a:solidFill>
              <a:latin typeface="Calibri Light" panose="020F0302020204030204" pitchFamily="34" charset="0"/>
              <a:cs typeface="Calibri Light" panose="020F0302020204030204" pitchFamily="34" charset="0"/>
            </a:endParaRPr>
          </a:p>
          <a:p>
            <a:pPr marL="685800" indent="-685800">
              <a:buFont typeface="Arial" panose="020B0604020202020204" pitchFamily="34" charset="0"/>
              <a:buChar char="•"/>
            </a:pPr>
            <a:endParaRPr lang="de-DE" sz="5400" kern="0"/>
          </a:p>
        </p:txBody>
      </p:sp>
    </p:spTree>
    <p:extLst>
      <p:ext uri="{BB962C8B-B14F-4D97-AF65-F5344CB8AC3E}">
        <p14:creationId xmlns:p14="http://schemas.microsoft.com/office/powerpoint/2010/main" val="89012099"/>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86CA-AE53-306A-6765-015516918811}"/>
              </a:ext>
            </a:extLst>
          </p:cNvPr>
          <p:cNvSpPr>
            <a:spLocks noGrp="1"/>
          </p:cNvSpPr>
          <p:nvPr>
            <p:ph type="title"/>
          </p:nvPr>
        </p:nvSpPr>
        <p:spPr/>
        <p:txBody>
          <a:bodyPr/>
          <a:lstStyle/>
          <a:p>
            <a:r>
              <a:rPr lang="en-US" sz="6200">
                <a:latin typeface="Calibri Light"/>
                <a:cs typeface="Calibri Light"/>
              </a:rPr>
              <a:t>Implementations and Results – Linearization - 2 </a:t>
            </a:r>
          </a:p>
        </p:txBody>
      </p:sp>
      <p:sp>
        <p:nvSpPr>
          <p:cNvPr id="4" name="Footer Placeholder 3">
            <a:extLst>
              <a:ext uri="{FF2B5EF4-FFF2-40B4-BE49-F238E27FC236}">
                <a16:creationId xmlns:a16="http://schemas.microsoft.com/office/drawing/2014/main" id="{19036CC0-1C1A-DB39-8A88-3ABC981792FC}"/>
              </a:ext>
            </a:extLst>
          </p:cNvPr>
          <p:cNvSpPr>
            <a:spLocks noGrp="1"/>
          </p:cNvSpPr>
          <p:nvPr>
            <p:ph type="ftr" sz="quarter" idx="13"/>
          </p:nvPr>
        </p:nvSpPr>
        <p:spPr>
          <a:xfrm>
            <a:off x="2252579" y="8817749"/>
            <a:ext cx="12548440" cy="1055831"/>
          </a:xfrm>
        </p:spPr>
        <p:txBody>
          <a:bodyPr/>
          <a:lstStyle/>
          <a:p>
            <a:r>
              <a:rPr lang="en-US" sz="2400"/>
              <a:t>Topic 7 | </a:t>
            </a:r>
            <a:r>
              <a:rPr lang="es-ES" sz="2400"/>
              <a:t>Fonseca F., Salotra S., Xie P</a:t>
            </a:r>
            <a:endParaRPr lang="en-US" sz="2400"/>
          </a:p>
        </p:txBody>
      </p:sp>
      <p:sp>
        <p:nvSpPr>
          <p:cNvPr id="5" name="Slide Number Placeholder 4">
            <a:extLst>
              <a:ext uri="{FF2B5EF4-FFF2-40B4-BE49-F238E27FC236}">
                <a16:creationId xmlns:a16="http://schemas.microsoft.com/office/drawing/2014/main" id="{1949F77B-EA1D-EC3B-F839-FEE83F6981D1}"/>
              </a:ext>
            </a:extLst>
          </p:cNvPr>
          <p:cNvSpPr>
            <a:spLocks noGrp="1"/>
          </p:cNvSpPr>
          <p:nvPr>
            <p:ph type="sldNum" sz="quarter" idx="14"/>
          </p:nvPr>
        </p:nvSpPr>
        <p:spPr/>
        <p:txBody>
          <a:bodyPr/>
          <a:lstStyle/>
          <a:p>
            <a:fld id="{8DAF2FF1-0F85-5948-B45D-85D15C7A6F9F}" type="slidenum">
              <a:rPr lang="en-US" smtClean="0"/>
              <a:pPr/>
              <a:t>24</a:t>
            </a:fld>
            <a:endParaRPr lang="en-US"/>
          </a:p>
        </p:txBody>
      </p:sp>
      <p:sp>
        <p:nvSpPr>
          <p:cNvPr id="3" name="Title 1">
            <a:extLst>
              <a:ext uri="{FF2B5EF4-FFF2-40B4-BE49-F238E27FC236}">
                <a16:creationId xmlns:a16="http://schemas.microsoft.com/office/drawing/2014/main" id="{409B0C98-B5CB-10FC-2178-9EA65B0819EE}"/>
              </a:ext>
            </a:extLst>
          </p:cNvPr>
          <p:cNvSpPr txBox="1">
            <a:spLocks/>
          </p:cNvSpPr>
          <p:nvPr/>
        </p:nvSpPr>
        <p:spPr>
          <a:xfrm>
            <a:off x="724528" y="2231602"/>
            <a:ext cx="15604543" cy="7641978"/>
          </a:xfrm>
          <a:prstGeom prst="rect">
            <a:avLst/>
          </a:prstGeom>
        </p:spPr>
        <p:txBody>
          <a:bodyPr vert="horz" lIns="91440" tIns="45720" rIns="91440" bIns="45720" rtlCol="0" anchor="ctr">
            <a:noAutofit/>
          </a:bodyPr>
          <a:lstStyle>
            <a:lvl1pPr algn="l" rtl="0" eaLnBrk="0" fontAlgn="base" hangingPunct="0">
              <a:spcBef>
                <a:spcPct val="0"/>
              </a:spcBef>
              <a:spcAft>
                <a:spcPct val="0"/>
              </a:spcAft>
              <a:defRPr sz="4534">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5pPr>
            <a:lvl6pPr marL="60950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121901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828526"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2438037"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r>
              <a:rPr lang="de-DE" sz="5400" kern="0"/>
              <a:t>Simulation:</a:t>
            </a:r>
          </a:p>
          <a:p>
            <a:pPr marL="1599565" lvl="2" indent="-685800">
              <a:buFont typeface="Arial" panose="020B0604020202020204" pitchFamily="34" charset="0"/>
              <a:buChar char="•"/>
            </a:pPr>
            <a:r>
              <a:rPr lang="de-DE" sz="5400" kern="0" err="1">
                <a:solidFill>
                  <a:srgbClr val="58585A"/>
                </a:solidFill>
                <a:latin typeface="Calibri Light" panose="020F0302020204030204" pitchFamily="34" charset="0"/>
                <a:ea typeface="ヒラギノ角ゴ ProN W6"/>
                <a:cs typeface="Calibri Light" panose="020F0302020204030204" pitchFamily="34" charset="0"/>
              </a:rPr>
              <a:t>Unbalanced</a:t>
            </a:r>
            <a:r>
              <a:rPr lang="de-DE" sz="5400" kern="0">
                <a:solidFill>
                  <a:srgbClr val="58585A"/>
                </a:solidFill>
                <a:latin typeface="Calibri Light" panose="020F0302020204030204" pitchFamily="34" charset="0"/>
                <a:ea typeface="ヒラギノ角ゴ ProN W6"/>
                <a:cs typeface="Calibri Light" panose="020F0302020204030204" pitchFamily="34" charset="0"/>
              </a:rPr>
              <a:t> </a:t>
            </a:r>
            <a:r>
              <a:rPr lang="de-DE" sz="5400" kern="0" err="1">
                <a:solidFill>
                  <a:srgbClr val="58585A"/>
                </a:solidFill>
                <a:latin typeface="Calibri Light" panose="020F0302020204030204" pitchFamily="34" charset="0"/>
                <a:ea typeface="ヒラギノ角ゴ ProN W6"/>
                <a:cs typeface="Calibri Light" panose="020F0302020204030204" pitchFamily="34" charset="0"/>
              </a:rPr>
              <a:t>disk</a:t>
            </a:r>
            <a:r>
              <a:rPr lang="de-DE" sz="5400" kern="0">
                <a:solidFill>
                  <a:srgbClr val="58585A"/>
                </a:solidFill>
                <a:latin typeface="Calibri Light" panose="020F0302020204030204" pitchFamily="34" charset="0"/>
                <a:ea typeface="ヒラギノ角ゴ ProN W6"/>
                <a:cs typeface="Calibri Light" panose="020F0302020204030204" pitchFamily="34" charset="0"/>
              </a:rPr>
              <a:t> </a:t>
            </a:r>
            <a:r>
              <a:rPr lang="de-DE" sz="5400" kern="0" err="1">
                <a:solidFill>
                  <a:srgbClr val="58585A"/>
                </a:solidFill>
                <a:latin typeface="Calibri Light" panose="020F0302020204030204" pitchFamily="34" charset="0"/>
                <a:ea typeface="ヒラギノ角ゴ ProN W6"/>
                <a:cs typeface="Calibri Light" panose="020F0302020204030204" pitchFamily="34" charset="0"/>
              </a:rPr>
              <a:t>state</a:t>
            </a:r>
            <a:r>
              <a:rPr lang="de-DE" sz="5400" kern="0">
                <a:solidFill>
                  <a:srgbClr val="58585A"/>
                </a:solidFill>
                <a:latin typeface="Calibri Light" panose="020F0302020204030204" pitchFamily="34" charset="0"/>
                <a:ea typeface="ヒラギノ角ゴ ProN W6"/>
                <a:cs typeface="Calibri Light" panose="020F0302020204030204" pitchFamily="34" charset="0"/>
              </a:rPr>
              <a:t>-feedback </a:t>
            </a:r>
            <a:r>
              <a:rPr lang="de-DE" sz="5400" kern="0" err="1">
                <a:solidFill>
                  <a:srgbClr val="58585A"/>
                </a:solidFill>
                <a:latin typeface="Calibri Light" panose="020F0302020204030204" pitchFamily="34" charset="0"/>
                <a:ea typeface="ヒラギノ角ゴ ProN W6"/>
                <a:cs typeface="Calibri Light" panose="020F0302020204030204" pitchFamily="34" charset="0"/>
              </a:rPr>
              <a:t>controller</a:t>
            </a:r>
            <a:r>
              <a:rPr lang="de-DE" sz="5400" kern="0">
                <a:solidFill>
                  <a:srgbClr val="58585A"/>
                </a:solidFill>
                <a:latin typeface="Calibri Light" panose="020F0302020204030204" pitchFamily="34" charset="0"/>
                <a:ea typeface="ヒラギノ角ゴ ProN W6"/>
                <a:cs typeface="Calibri Light" panose="020F0302020204030204" pitchFamily="34" charset="0"/>
              </a:rPr>
              <a:t> </a:t>
            </a:r>
            <a:endParaRPr lang="de-DE" sz="5400" kern="0">
              <a:solidFill>
                <a:srgbClr val="58585A"/>
              </a:solidFill>
              <a:latin typeface="Calibri Light" panose="020F0302020204030204" pitchFamily="34" charset="0"/>
              <a:cs typeface="Calibri Light" panose="020F0302020204030204" pitchFamily="34" charset="0"/>
            </a:endParaRPr>
          </a:p>
          <a:p>
            <a:pPr marL="1599565" lvl="2" indent="-685800">
              <a:buFont typeface="Arial" panose="020B0604020202020204" pitchFamily="34" charset="0"/>
              <a:buChar char="•"/>
            </a:pPr>
            <a:r>
              <a:rPr lang="de-DE" sz="5400" kern="0">
                <a:solidFill>
                  <a:srgbClr val="58585A"/>
                </a:solidFill>
                <a:latin typeface="Calibri Light" panose="020F0302020204030204" pitchFamily="34" charset="0"/>
                <a:ea typeface="ヒラギノ角ゴ ProN W6"/>
                <a:cs typeface="Calibri Light" panose="020F0302020204030204" pitchFamily="34" charset="0"/>
              </a:rPr>
              <a:t>Snake </a:t>
            </a:r>
            <a:r>
              <a:rPr lang="de-DE" sz="5400" kern="0" err="1">
                <a:solidFill>
                  <a:srgbClr val="58585A"/>
                </a:solidFill>
                <a:latin typeface="Calibri Light" panose="020F0302020204030204" pitchFamily="34" charset="0"/>
                <a:ea typeface="ヒラギノ角ゴ ProN W6"/>
                <a:cs typeface="Calibri Light" panose="020F0302020204030204" pitchFamily="34" charset="0"/>
              </a:rPr>
              <a:t>robot</a:t>
            </a:r>
            <a:endParaRPr lang="de-DE" sz="5400" kern="0">
              <a:solidFill>
                <a:srgbClr val="58585A"/>
              </a:solidFill>
              <a:latin typeface="Calibri Light" panose="020F0302020204030204" pitchFamily="34" charset="0"/>
              <a:ea typeface="ヒラギノ角ゴ ProN W6"/>
              <a:cs typeface="Calibri Light" panose="020F0302020204030204" pitchFamily="34" charset="0"/>
            </a:endParaRPr>
          </a:p>
          <a:p>
            <a:pPr marL="1599565" lvl="2" indent="-685800">
              <a:buFont typeface="Arial" panose="020B0604020202020204" pitchFamily="34" charset="0"/>
              <a:buChar char="•"/>
            </a:pPr>
            <a:r>
              <a:rPr lang="de-DE" sz="5400" kern="0" err="1">
                <a:solidFill>
                  <a:srgbClr val="58585A"/>
                </a:solidFill>
                <a:latin typeface="Calibri Light" panose="020F0302020204030204" pitchFamily="34" charset="0"/>
                <a:ea typeface="ヒラギノ角ゴ ProN W6"/>
                <a:cs typeface="Calibri Light" panose="020F0302020204030204" pitchFamily="34" charset="0"/>
              </a:rPr>
              <a:t>Inverted</a:t>
            </a:r>
            <a:r>
              <a:rPr lang="de-DE" sz="5400" kern="0">
                <a:solidFill>
                  <a:srgbClr val="58585A"/>
                </a:solidFill>
                <a:latin typeface="Calibri Light" panose="020F0302020204030204" pitchFamily="34" charset="0"/>
                <a:ea typeface="ヒラギノ角ゴ ProN W6"/>
                <a:cs typeface="Calibri Light" panose="020F0302020204030204" pitchFamily="34" charset="0"/>
              </a:rPr>
              <a:t> </a:t>
            </a:r>
            <a:r>
              <a:rPr lang="de-DE" sz="5400" kern="0" err="1">
                <a:solidFill>
                  <a:srgbClr val="58585A"/>
                </a:solidFill>
                <a:latin typeface="Calibri Light" panose="020F0302020204030204" pitchFamily="34" charset="0"/>
                <a:ea typeface="ヒラギノ角ゴ ProN W6"/>
                <a:cs typeface="Calibri Light" panose="020F0302020204030204" pitchFamily="34" charset="0"/>
              </a:rPr>
              <a:t>pendulum</a:t>
            </a:r>
            <a:endParaRPr lang="de-DE" sz="5400" kern="0">
              <a:solidFill>
                <a:srgbClr val="58585A"/>
              </a:solidFill>
              <a:latin typeface="Calibri Light" panose="020F0302020204030204" pitchFamily="34" charset="0"/>
              <a:ea typeface="ヒラギノ角ゴ ProN W6"/>
              <a:cs typeface="Calibri Light" panose="020F0302020204030204" pitchFamily="34" charset="0"/>
            </a:endParaRPr>
          </a:p>
          <a:p>
            <a:pPr marL="913765" lvl="2"/>
            <a:endParaRPr lang="de-DE" sz="5400" kern="0">
              <a:solidFill>
                <a:srgbClr val="58585A"/>
              </a:solidFill>
              <a:latin typeface="Calibri Light" panose="020F0302020204030204" pitchFamily="34" charset="0"/>
              <a:cs typeface="Calibri Light" panose="020F0302020204030204" pitchFamily="34" charset="0"/>
            </a:endParaRPr>
          </a:p>
          <a:p>
            <a:r>
              <a:rPr lang="de-DE" sz="5400" kern="0"/>
              <a:t>Practical implementation:</a:t>
            </a:r>
          </a:p>
          <a:p>
            <a:pPr marL="1599565" lvl="2" indent="-685800">
              <a:buFont typeface="Arial" panose="020B0604020202020204" pitchFamily="34" charset="0"/>
              <a:buChar char="•"/>
            </a:pPr>
            <a:r>
              <a:rPr lang="de-DE" sz="5400" kern="0">
                <a:solidFill>
                  <a:srgbClr val="58585A"/>
                </a:solidFill>
                <a:latin typeface="Calibri Light" panose="020F0302020204030204" pitchFamily="34" charset="0"/>
                <a:ea typeface="ヒラギノ角ゴ ProN W6"/>
                <a:cs typeface="Calibri Light" panose="020F0302020204030204" pitchFamily="34" charset="0"/>
              </a:rPr>
              <a:t>Linear motor control</a:t>
            </a:r>
          </a:p>
          <a:p>
            <a:pPr marL="1599565" lvl="2" indent="-685800">
              <a:buFont typeface="Arial" panose="020B0604020202020204" pitchFamily="34" charset="0"/>
              <a:buChar char="•"/>
            </a:pPr>
            <a:endParaRPr lang="de-DE" sz="5400" kern="0">
              <a:solidFill>
                <a:srgbClr val="58585A"/>
              </a:solidFill>
              <a:latin typeface="Calibri Light" panose="020F0302020204030204" pitchFamily="34" charset="0"/>
              <a:cs typeface="Calibri Light" panose="020F0302020204030204" pitchFamily="34" charset="0"/>
            </a:endParaRPr>
          </a:p>
          <a:p>
            <a:pPr marL="1599565" lvl="2" indent="-685800">
              <a:buFont typeface="Arial" panose="020B0604020202020204" pitchFamily="34" charset="0"/>
              <a:buChar char="•"/>
            </a:pPr>
            <a:endParaRPr lang="de-DE" sz="5400" kern="0">
              <a:solidFill>
                <a:srgbClr val="58585A"/>
              </a:solidFill>
              <a:latin typeface="Calibri Light" panose="020F0302020204030204" pitchFamily="34" charset="0"/>
              <a:cs typeface="Calibri Light" panose="020F0302020204030204" pitchFamily="34" charset="0"/>
            </a:endParaRPr>
          </a:p>
          <a:p>
            <a:pPr marL="685800" indent="-685800">
              <a:buFont typeface="Arial" panose="020B0604020202020204" pitchFamily="34" charset="0"/>
              <a:buChar char="•"/>
            </a:pPr>
            <a:endParaRPr lang="de-DE" sz="5400" kern="0"/>
          </a:p>
        </p:txBody>
      </p:sp>
    </p:spTree>
    <p:extLst>
      <p:ext uri="{BB962C8B-B14F-4D97-AF65-F5344CB8AC3E}">
        <p14:creationId xmlns:p14="http://schemas.microsoft.com/office/powerpoint/2010/main" val="1309442227"/>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86CA-AE53-306A-6765-015516918811}"/>
              </a:ext>
            </a:extLst>
          </p:cNvPr>
          <p:cNvSpPr>
            <a:spLocks noGrp="1"/>
          </p:cNvSpPr>
          <p:nvPr>
            <p:ph type="title"/>
          </p:nvPr>
        </p:nvSpPr>
        <p:spPr/>
        <p:txBody>
          <a:bodyPr/>
          <a:lstStyle/>
          <a:p>
            <a:r>
              <a:rPr lang="en-US" sz="6200">
                <a:latin typeface="Calibri Light"/>
                <a:cs typeface="Calibri Light"/>
              </a:rPr>
              <a:t>Implementations and Results - Learning</a:t>
            </a:r>
          </a:p>
        </p:txBody>
      </p:sp>
      <p:sp>
        <p:nvSpPr>
          <p:cNvPr id="4" name="Footer Placeholder 3">
            <a:extLst>
              <a:ext uri="{FF2B5EF4-FFF2-40B4-BE49-F238E27FC236}">
                <a16:creationId xmlns:a16="http://schemas.microsoft.com/office/drawing/2014/main" id="{19036CC0-1C1A-DB39-8A88-3ABC981792FC}"/>
              </a:ext>
            </a:extLst>
          </p:cNvPr>
          <p:cNvSpPr>
            <a:spLocks noGrp="1"/>
          </p:cNvSpPr>
          <p:nvPr>
            <p:ph type="ftr" sz="quarter" idx="13"/>
          </p:nvPr>
        </p:nvSpPr>
        <p:spPr>
          <a:xfrm>
            <a:off x="2252579" y="8817749"/>
            <a:ext cx="12548440" cy="1055831"/>
          </a:xfrm>
        </p:spPr>
        <p:txBody>
          <a:bodyPr/>
          <a:lstStyle/>
          <a:p>
            <a:r>
              <a:rPr lang="en-US" sz="2400"/>
              <a:t>Topic 7 | </a:t>
            </a:r>
            <a:r>
              <a:rPr lang="es-ES" sz="2400"/>
              <a:t>Fonseca F., Salotra S., Xie P</a:t>
            </a:r>
            <a:endParaRPr lang="en-US" sz="2400"/>
          </a:p>
        </p:txBody>
      </p:sp>
      <p:sp>
        <p:nvSpPr>
          <p:cNvPr id="5" name="Slide Number Placeholder 4">
            <a:extLst>
              <a:ext uri="{FF2B5EF4-FFF2-40B4-BE49-F238E27FC236}">
                <a16:creationId xmlns:a16="http://schemas.microsoft.com/office/drawing/2014/main" id="{1949F77B-EA1D-EC3B-F839-FEE83F6981D1}"/>
              </a:ext>
            </a:extLst>
          </p:cNvPr>
          <p:cNvSpPr>
            <a:spLocks noGrp="1"/>
          </p:cNvSpPr>
          <p:nvPr>
            <p:ph type="sldNum" sz="quarter" idx="14"/>
          </p:nvPr>
        </p:nvSpPr>
        <p:spPr/>
        <p:txBody>
          <a:bodyPr/>
          <a:lstStyle/>
          <a:p>
            <a:fld id="{8DAF2FF1-0F85-5948-B45D-85D15C7A6F9F}" type="slidenum">
              <a:rPr lang="en-US" smtClean="0"/>
              <a:pPr/>
              <a:t>25</a:t>
            </a:fld>
            <a:endParaRPr lang="en-US"/>
          </a:p>
        </p:txBody>
      </p:sp>
      <p:sp>
        <p:nvSpPr>
          <p:cNvPr id="3" name="Title 1">
            <a:extLst>
              <a:ext uri="{FF2B5EF4-FFF2-40B4-BE49-F238E27FC236}">
                <a16:creationId xmlns:a16="http://schemas.microsoft.com/office/drawing/2014/main" id="{409B0C98-B5CB-10FC-2178-9EA65B0819EE}"/>
              </a:ext>
            </a:extLst>
          </p:cNvPr>
          <p:cNvSpPr txBox="1">
            <a:spLocks/>
          </p:cNvSpPr>
          <p:nvPr/>
        </p:nvSpPr>
        <p:spPr>
          <a:xfrm>
            <a:off x="724528" y="1338625"/>
            <a:ext cx="15604543" cy="7641978"/>
          </a:xfrm>
          <a:prstGeom prst="rect">
            <a:avLst/>
          </a:prstGeom>
        </p:spPr>
        <p:txBody>
          <a:bodyPr vert="horz" lIns="91440" tIns="45720" rIns="91440" bIns="45720" rtlCol="0" anchor="ctr">
            <a:noAutofit/>
          </a:bodyPr>
          <a:lstStyle>
            <a:lvl1pPr algn="l" rtl="0" eaLnBrk="0" fontAlgn="base" hangingPunct="0">
              <a:spcBef>
                <a:spcPct val="0"/>
              </a:spcBef>
              <a:spcAft>
                <a:spcPct val="0"/>
              </a:spcAft>
              <a:defRPr sz="4534">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5pPr>
            <a:lvl6pPr marL="60950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121901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828526"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2438037"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r>
              <a:rPr lang="de-DE" sz="5400" kern="0">
                <a:latin typeface="Calibri Light"/>
                <a:cs typeface="Calibri Light"/>
              </a:rPr>
              <a:t>Only </a:t>
            </a:r>
            <a:r>
              <a:rPr lang="de-DE" sz="5400" kern="0" err="1">
                <a:latin typeface="Calibri Light"/>
                <a:cs typeface="Calibri Light"/>
              </a:rPr>
              <a:t>Practical</a:t>
            </a:r>
            <a:r>
              <a:rPr lang="de-DE" sz="5400" kern="0">
                <a:latin typeface="Calibri Light"/>
                <a:cs typeface="Calibri Light"/>
              </a:rPr>
              <a:t> </a:t>
            </a:r>
            <a:r>
              <a:rPr lang="de-DE" sz="5400" kern="0" err="1">
                <a:latin typeface="Calibri Light"/>
                <a:cs typeface="Calibri Light"/>
              </a:rPr>
              <a:t>Implementation</a:t>
            </a:r>
            <a:r>
              <a:rPr lang="de-DE" sz="5400" kern="0">
                <a:latin typeface="Calibri Light"/>
                <a:cs typeface="Calibri Light"/>
              </a:rPr>
              <a:t>:</a:t>
            </a:r>
          </a:p>
          <a:p>
            <a:endParaRPr lang="de-DE" sz="5400" kern="0">
              <a:latin typeface="Calibri Light"/>
              <a:ea typeface="ヒラギノ角ゴ ProN W6"/>
              <a:cs typeface="Calibri Light"/>
            </a:endParaRPr>
          </a:p>
          <a:p>
            <a:pPr marL="685800" indent="-685800">
              <a:buFont typeface="Arial" panose="020B0604020202020204" pitchFamily="34" charset="0"/>
              <a:buChar char="•"/>
            </a:pPr>
            <a:r>
              <a:rPr lang="de-DE" sz="5400" kern="0" err="1">
                <a:solidFill>
                  <a:srgbClr val="58585A"/>
                </a:solidFill>
                <a:latin typeface="Calibri Light"/>
                <a:ea typeface="ヒラギノ角ゴ ProN W6"/>
                <a:cs typeface="Calibri Light"/>
              </a:rPr>
              <a:t>Autonomous</a:t>
            </a:r>
            <a:r>
              <a:rPr lang="de-DE" sz="5400" kern="0">
                <a:solidFill>
                  <a:srgbClr val="58585A"/>
                </a:solidFill>
                <a:latin typeface="Calibri Light"/>
                <a:ea typeface="ヒラギノ角ゴ ProN W6"/>
                <a:cs typeface="Calibri Light"/>
              </a:rPr>
              <a:t> </a:t>
            </a:r>
            <a:r>
              <a:rPr lang="de-DE" sz="5400" kern="0" err="1">
                <a:solidFill>
                  <a:srgbClr val="58585A"/>
                </a:solidFill>
                <a:latin typeface="Calibri Light"/>
                <a:ea typeface="ヒラギノ角ゴ ProN W6"/>
                <a:cs typeface="Calibri Light"/>
              </a:rPr>
              <a:t>grasping</a:t>
            </a:r>
            <a:r>
              <a:rPr lang="de-DE" sz="5400" kern="0">
                <a:solidFill>
                  <a:srgbClr val="58585A"/>
                </a:solidFill>
                <a:latin typeface="Calibri Light"/>
                <a:ea typeface="ヒラギノ角ゴ ProN W6"/>
                <a:cs typeface="Calibri Light"/>
              </a:rPr>
              <a:t> with a soft </a:t>
            </a:r>
            <a:r>
              <a:rPr lang="de-DE" sz="5400" kern="0" err="1">
                <a:solidFill>
                  <a:srgbClr val="58585A"/>
                </a:solidFill>
                <a:latin typeface="Calibri Light"/>
                <a:ea typeface="ヒラギノ角ゴ ProN W6"/>
                <a:cs typeface="Calibri Light"/>
              </a:rPr>
              <a:t>robotic</a:t>
            </a:r>
            <a:r>
              <a:rPr lang="de-DE" sz="5400" kern="0">
                <a:solidFill>
                  <a:srgbClr val="58585A"/>
                </a:solidFill>
                <a:latin typeface="Calibri Light"/>
                <a:ea typeface="ヒラギノ角ゴ ProN W6"/>
                <a:cs typeface="Calibri Light"/>
              </a:rPr>
              <a:t> </a:t>
            </a:r>
            <a:r>
              <a:rPr lang="de-DE" sz="5400" kern="0" err="1">
                <a:solidFill>
                  <a:srgbClr val="58585A"/>
                </a:solidFill>
                <a:latin typeface="Calibri Light"/>
                <a:ea typeface="ヒラギノ角ゴ ProN W6"/>
                <a:cs typeface="Calibri Light"/>
              </a:rPr>
              <a:t>hand</a:t>
            </a:r>
            <a:endParaRPr lang="de-DE" sz="5400" kern="0">
              <a:solidFill>
                <a:srgbClr val="58585A"/>
              </a:solidFill>
              <a:latin typeface="Calibri Light"/>
              <a:ea typeface="ヒラギノ角ゴ ProN W6"/>
              <a:cs typeface="Calibri Light"/>
            </a:endParaRPr>
          </a:p>
          <a:p>
            <a:pPr marL="1599565" lvl="2" indent="-685800">
              <a:buFont typeface="Arial" panose="020B0604020202020204" pitchFamily="34" charset="0"/>
              <a:buChar char="•"/>
            </a:pPr>
            <a:endParaRPr lang="de-DE" sz="5400" kern="0">
              <a:solidFill>
                <a:srgbClr val="58585A"/>
              </a:solidFill>
              <a:latin typeface="Calibri Light" panose="020F0302020204030204" pitchFamily="34" charset="0"/>
              <a:cs typeface="Calibri Light" panose="020F0302020204030204" pitchFamily="34" charset="0"/>
            </a:endParaRPr>
          </a:p>
          <a:p>
            <a:pPr marL="1599565" lvl="2" indent="-685800">
              <a:buFont typeface="Arial" panose="020B0604020202020204" pitchFamily="34" charset="0"/>
              <a:buChar char="•"/>
            </a:pPr>
            <a:endParaRPr lang="de-DE" sz="5400" kern="0">
              <a:solidFill>
                <a:srgbClr val="58585A"/>
              </a:solidFill>
              <a:latin typeface="Calibri Light" panose="020F0302020204030204" pitchFamily="34" charset="0"/>
              <a:cs typeface="Calibri Light" panose="020F0302020204030204" pitchFamily="34" charset="0"/>
            </a:endParaRPr>
          </a:p>
          <a:p>
            <a:pPr marL="1599565" lvl="2" indent="-685800">
              <a:buFont typeface="Arial" panose="020B0604020202020204" pitchFamily="34" charset="0"/>
              <a:buChar char="•"/>
            </a:pPr>
            <a:endParaRPr lang="de-DE" sz="5400" kern="0">
              <a:solidFill>
                <a:srgbClr val="58585A"/>
              </a:solidFill>
              <a:latin typeface="Calibri Light" panose="020F0302020204030204" pitchFamily="34" charset="0"/>
              <a:cs typeface="Calibri Light" panose="020F0302020204030204" pitchFamily="34" charset="0"/>
            </a:endParaRPr>
          </a:p>
          <a:p>
            <a:pPr marL="685800" indent="-685800">
              <a:buFont typeface="Arial" panose="020B0604020202020204" pitchFamily="34" charset="0"/>
              <a:buChar char="•"/>
            </a:pPr>
            <a:endParaRPr lang="de-DE" sz="5400" kern="0"/>
          </a:p>
        </p:txBody>
      </p:sp>
    </p:spTree>
    <p:extLst>
      <p:ext uri="{BB962C8B-B14F-4D97-AF65-F5344CB8AC3E}">
        <p14:creationId xmlns:p14="http://schemas.microsoft.com/office/powerpoint/2010/main" val="1869379552"/>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86CA-AE53-306A-6765-015516918811}"/>
              </a:ext>
            </a:extLst>
          </p:cNvPr>
          <p:cNvSpPr>
            <a:spLocks noGrp="1"/>
          </p:cNvSpPr>
          <p:nvPr>
            <p:ph type="title"/>
          </p:nvPr>
        </p:nvSpPr>
        <p:spPr/>
        <p:txBody>
          <a:bodyPr/>
          <a:lstStyle/>
          <a:p>
            <a:r>
              <a:rPr lang="en-US" sz="6200">
                <a:latin typeface="Calibri Light"/>
                <a:cs typeface="Calibri Light"/>
              </a:rPr>
              <a:t>Implementations and Results – Learning - 2</a:t>
            </a:r>
          </a:p>
        </p:txBody>
      </p:sp>
      <p:sp>
        <p:nvSpPr>
          <p:cNvPr id="4" name="Footer Placeholder 3">
            <a:extLst>
              <a:ext uri="{FF2B5EF4-FFF2-40B4-BE49-F238E27FC236}">
                <a16:creationId xmlns:a16="http://schemas.microsoft.com/office/drawing/2014/main" id="{19036CC0-1C1A-DB39-8A88-3ABC981792FC}"/>
              </a:ext>
            </a:extLst>
          </p:cNvPr>
          <p:cNvSpPr>
            <a:spLocks noGrp="1"/>
          </p:cNvSpPr>
          <p:nvPr>
            <p:ph type="ftr" sz="quarter" idx="13"/>
          </p:nvPr>
        </p:nvSpPr>
        <p:spPr>
          <a:xfrm>
            <a:off x="2252579" y="8817749"/>
            <a:ext cx="12548440" cy="1055831"/>
          </a:xfrm>
        </p:spPr>
        <p:txBody>
          <a:bodyPr/>
          <a:lstStyle/>
          <a:p>
            <a:r>
              <a:rPr lang="en-US" sz="2400"/>
              <a:t>Topic 7 | </a:t>
            </a:r>
            <a:r>
              <a:rPr lang="es-ES" sz="2400"/>
              <a:t>Fonseca F., Salotra S., Xie P</a:t>
            </a:r>
            <a:endParaRPr lang="en-US" sz="2400"/>
          </a:p>
        </p:txBody>
      </p:sp>
      <p:sp>
        <p:nvSpPr>
          <p:cNvPr id="5" name="Slide Number Placeholder 4">
            <a:extLst>
              <a:ext uri="{FF2B5EF4-FFF2-40B4-BE49-F238E27FC236}">
                <a16:creationId xmlns:a16="http://schemas.microsoft.com/office/drawing/2014/main" id="{1949F77B-EA1D-EC3B-F839-FEE83F6981D1}"/>
              </a:ext>
            </a:extLst>
          </p:cNvPr>
          <p:cNvSpPr>
            <a:spLocks noGrp="1"/>
          </p:cNvSpPr>
          <p:nvPr>
            <p:ph type="sldNum" sz="quarter" idx="14"/>
          </p:nvPr>
        </p:nvSpPr>
        <p:spPr/>
        <p:txBody>
          <a:bodyPr/>
          <a:lstStyle/>
          <a:p>
            <a:fld id="{8DAF2FF1-0F85-5948-B45D-85D15C7A6F9F}" type="slidenum">
              <a:rPr lang="en-US" smtClean="0"/>
              <a:pPr/>
              <a:t>26</a:t>
            </a:fld>
            <a:endParaRPr lang="en-US"/>
          </a:p>
        </p:txBody>
      </p:sp>
      <p:sp>
        <p:nvSpPr>
          <p:cNvPr id="3" name="Title 1">
            <a:extLst>
              <a:ext uri="{FF2B5EF4-FFF2-40B4-BE49-F238E27FC236}">
                <a16:creationId xmlns:a16="http://schemas.microsoft.com/office/drawing/2014/main" id="{409B0C98-B5CB-10FC-2178-9EA65B0819EE}"/>
              </a:ext>
            </a:extLst>
          </p:cNvPr>
          <p:cNvSpPr txBox="1">
            <a:spLocks/>
          </p:cNvSpPr>
          <p:nvPr/>
        </p:nvSpPr>
        <p:spPr>
          <a:xfrm>
            <a:off x="724528" y="1105165"/>
            <a:ext cx="15604543" cy="7641978"/>
          </a:xfrm>
          <a:prstGeom prst="rect">
            <a:avLst/>
          </a:prstGeom>
        </p:spPr>
        <p:txBody>
          <a:bodyPr vert="horz" lIns="91440" tIns="45720" rIns="91440" bIns="45720" rtlCol="0" anchor="ctr">
            <a:noAutofit/>
          </a:bodyPr>
          <a:lstStyle>
            <a:lvl1pPr algn="l" rtl="0" eaLnBrk="0" fontAlgn="base" hangingPunct="0">
              <a:spcBef>
                <a:spcPct val="0"/>
              </a:spcBef>
              <a:spcAft>
                <a:spcPct val="0"/>
              </a:spcAft>
              <a:defRPr sz="4534">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5pPr>
            <a:lvl6pPr marL="60950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121901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828526"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2438037"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r>
              <a:rPr lang="de-DE" sz="5400" kern="0"/>
              <a:t>Simulation and Practical Implementation:</a:t>
            </a:r>
          </a:p>
          <a:p>
            <a:endParaRPr lang="de-DE" sz="5400" kern="0">
              <a:latin typeface="Calibri Light"/>
              <a:ea typeface="ヒラギノ角ゴ ProN W6"/>
              <a:cs typeface="Calibri Light"/>
            </a:endParaRPr>
          </a:p>
          <a:p>
            <a:pPr marL="1600018" lvl="2" indent="-685800">
              <a:buFont typeface="Arial" panose="020B0604020202020204" pitchFamily="34" charset="0"/>
              <a:buChar char="•"/>
            </a:pPr>
            <a:r>
              <a:rPr lang="de-DE" sz="5400" kern="0">
                <a:solidFill>
                  <a:srgbClr val="58585A"/>
                </a:solidFill>
                <a:latin typeface="Calibri Light"/>
                <a:ea typeface="ヒラギノ角ゴ ProN W6"/>
                <a:cs typeface="Calibri Light"/>
              </a:rPr>
              <a:t>Continuum robot track of a circular path</a:t>
            </a:r>
          </a:p>
          <a:p>
            <a:pPr marL="1600018" lvl="2" indent="-685800">
              <a:buFont typeface="Arial" panose="020B0604020202020204" pitchFamily="34" charset="0"/>
              <a:buChar char="•"/>
            </a:pPr>
            <a:r>
              <a:rPr lang="de-DE" sz="5400" kern="0">
                <a:solidFill>
                  <a:srgbClr val="58585A"/>
                </a:solidFill>
                <a:latin typeface="Calibri Light"/>
                <a:ea typeface="ヒラギノ角ゴ ProN W6"/>
                <a:cs typeface="Calibri Light"/>
              </a:rPr>
              <a:t>Lower limp exoskeleton </a:t>
            </a:r>
            <a:endParaRPr lang="de-DE" sz="5400" kern="0">
              <a:solidFill>
                <a:srgbClr val="58585A"/>
              </a:solidFill>
              <a:latin typeface="Calibri Light"/>
              <a:cs typeface="Calibri Light"/>
            </a:endParaRPr>
          </a:p>
          <a:p>
            <a:pPr marL="1599565" lvl="2" indent="-685800">
              <a:buFont typeface="Arial" panose="020B0604020202020204" pitchFamily="34" charset="0"/>
              <a:buChar char="•"/>
            </a:pPr>
            <a:endParaRPr lang="de-DE" sz="5400" kern="0">
              <a:solidFill>
                <a:srgbClr val="58585A"/>
              </a:solidFill>
              <a:latin typeface="Calibri Light" panose="020F0302020204030204" pitchFamily="34" charset="0"/>
              <a:cs typeface="Calibri Light" panose="020F0302020204030204" pitchFamily="34" charset="0"/>
            </a:endParaRPr>
          </a:p>
          <a:p>
            <a:pPr marL="1599565" lvl="2" indent="-685800">
              <a:buFont typeface="Arial" panose="020B0604020202020204" pitchFamily="34" charset="0"/>
              <a:buChar char="•"/>
            </a:pPr>
            <a:endParaRPr lang="de-DE" sz="5400" kern="0">
              <a:solidFill>
                <a:srgbClr val="58585A"/>
              </a:solidFill>
              <a:latin typeface="Calibri Light" panose="020F0302020204030204" pitchFamily="34" charset="0"/>
              <a:cs typeface="Calibri Light" panose="020F0302020204030204" pitchFamily="34" charset="0"/>
            </a:endParaRPr>
          </a:p>
          <a:p>
            <a:pPr marL="685800" indent="-685800">
              <a:buFont typeface="Arial" panose="020B0604020202020204" pitchFamily="34" charset="0"/>
              <a:buChar char="•"/>
            </a:pPr>
            <a:endParaRPr lang="de-DE" sz="5400" kern="0"/>
          </a:p>
        </p:txBody>
      </p:sp>
    </p:spTree>
    <p:extLst>
      <p:ext uri="{BB962C8B-B14F-4D97-AF65-F5344CB8AC3E}">
        <p14:creationId xmlns:p14="http://schemas.microsoft.com/office/powerpoint/2010/main" val="506620217"/>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86CA-AE53-306A-6765-015516918811}"/>
              </a:ext>
            </a:extLst>
          </p:cNvPr>
          <p:cNvSpPr>
            <a:spLocks noGrp="1"/>
          </p:cNvSpPr>
          <p:nvPr>
            <p:ph type="title"/>
          </p:nvPr>
        </p:nvSpPr>
        <p:spPr/>
        <p:txBody>
          <a:bodyPr/>
          <a:lstStyle/>
          <a:p>
            <a:r>
              <a:rPr lang="en-US" sz="6200">
                <a:latin typeface="Calibri Light"/>
                <a:cs typeface="Calibri Light"/>
              </a:rPr>
              <a:t>Implementations and Results - Excitation</a:t>
            </a:r>
          </a:p>
        </p:txBody>
      </p:sp>
      <p:sp>
        <p:nvSpPr>
          <p:cNvPr id="4" name="Footer Placeholder 3">
            <a:extLst>
              <a:ext uri="{FF2B5EF4-FFF2-40B4-BE49-F238E27FC236}">
                <a16:creationId xmlns:a16="http://schemas.microsoft.com/office/drawing/2014/main" id="{19036CC0-1C1A-DB39-8A88-3ABC981792FC}"/>
              </a:ext>
            </a:extLst>
          </p:cNvPr>
          <p:cNvSpPr>
            <a:spLocks noGrp="1"/>
          </p:cNvSpPr>
          <p:nvPr>
            <p:ph type="ftr" sz="quarter" idx="13"/>
          </p:nvPr>
        </p:nvSpPr>
        <p:spPr>
          <a:xfrm>
            <a:off x="2252579" y="8817749"/>
            <a:ext cx="12548440" cy="1055831"/>
          </a:xfrm>
        </p:spPr>
        <p:txBody>
          <a:bodyPr/>
          <a:lstStyle/>
          <a:p>
            <a:r>
              <a:rPr lang="en-US" sz="2400"/>
              <a:t>Topic 7 | </a:t>
            </a:r>
            <a:r>
              <a:rPr lang="es-ES" sz="2400"/>
              <a:t>Fonseca F., Salotra S., Xie P</a:t>
            </a:r>
            <a:endParaRPr lang="en-US" sz="2400"/>
          </a:p>
        </p:txBody>
      </p:sp>
      <p:sp>
        <p:nvSpPr>
          <p:cNvPr id="5" name="Slide Number Placeholder 4">
            <a:extLst>
              <a:ext uri="{FF2B5EF4-FFF2-40B4-BE49-F238E27FC236}">
                <a16:creationId xmlns:a16="http://schemas.microsoft.com/office/drawing/2014/main" id="{1949F77B-EA1D-EC3B-F839-FEE83F6981D1}"/>
              </a:ext>
            </a:extLst>
          </p:cNvPr>
          <p:cNvSpPr>
            <a:spLocks noGrp="1"/>
          </p:cNvSpPr>
          <p:nvPr>
            <p:ph type="sldNum" sz="quarter" idx="14"/>
          </p:nvPr>
        </p:nvSpPr>
        <p:spPr/>
        <p:txBody>
          <a:bodyPr/>
          <a:lstStyle/>
          <a:p>
            <a:fld id="{8DAF2FF1-0F85-5948-B45D-85D15C7A6F9F}" type="slidenum">
              <a:rPr lang="en-US" smtClean="0"/>
              <a:pPr/>
              <a:t>27</a:t>
            </a:fld>
            <a:endParaRPr lang="en-US"/>
          </a:p>
        </p:txBody>
      </p:sp>
      <p:sp>
        <p:nvSpPr>
          <p:cNvPr id="6" name="Title 1">
            <a:extLst>
              <a:ext uri="{FF2B5EF4-FFF2-40B4-BE49-F238E27FC236}">
                <a16:creationId xmlns:a16="http://schemas.microsoft.com/office/drawing/2014/main" id="{A66CA1D0-512E-4BE2-F81C-D86F7C304F94}"/>
              </a:ext>
            </a:extLst>
          </p:cNvPr>
          <p:cNvSpPr txBox="1">
            <a:spLocks/>
          </p:cNvSpPr>
          <p:nvPr/>
        </p:nvSpPr>
        <p:spPr>
          <a:xfrm>
            <a:off x="724527" y="1114176"/>
            <a:ext cx="15604543" cy="7641978"/>
          </a:xfrm>
          <a:prstGeom prst="rect">
            <a:avLst/>
          </a:prstGeom>
        </p:spPr>
        <p:txBody>
          <a:bodyPr vert="horz" lIns="91440" tIns="45720" rIns="91440" bIns="45720" rtlCol="0" anchor="ctr">
            <a:noAutofit/>
          </a:bodyPr>
          <a:lstStyle>
            <a:lvl1pPr algn="l" rtl="0" eaLnBrk="0" fontAlgn="base" hangingPunct="0">
              <a:spcBef>
                <a:spcPct val="0"/>
              </a:spcBef>
              <a:spcAft>
                <a:spcPct val="0"/>
              </a:spcAft>
              <a:defRPr sz="4534">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5pPr>
            <a:lvl6pPr marL="60950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121901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828526"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2438037"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r>
              <a:rPr lang="de-DE" sz="5400" kern="0"/>
              <a:t>Simulation:</a:t>
            </a:r>
          </a:p>
          <a:p>
            <a:endParaRPr lang="de-DE" sz="5400" kern="0"/>
          </a:p>
          <a:p>
            <a:pPr marL="1599565" lvl="2" indent="-685800">
              <a:buFont typeface="Arial" panose="020B0604020202020204" pitchFamily="34" charset="0"/>
              <a:buChar char="•"/>
            </a:pPr>
            <a:r>
              <a:rPr lang="de-DE" sz="5400" kern="0">
                <a:solidFill>
                  <a:srgbClr val="58585A"/>
                </a:solidFill>
                <a:latin typeface="Calibri Light" panose="020F0302020204030204" pitchFamily="34" charset="0"/>
                <a:ea typeface="ヒラギノ角ゴ ProN W6"/>
                <a:cs typeface="Calibri Light" panose="020F0302020204030204" pitchFamily="34" charset="0"/>
              </a:rPr>
              <a:t>Effect of persistent excitation on 3 controllers</a:t>
            </a:r>
          </a:p>
          <a:p>
            <a:pPr marL="1599565" lvl="2" indent="-685800">
              <a:buFont typeface="Arial" panose="020B0604020202020204" pitchFamily="34" charset="0"/>
              <a:buChar char="•"/>
            </a:pPr>
            <a:r>
              <a:rPr lang="de-DE" sz="5400" kern="0">
                <a:solidFill>
                  <a:srgbClr val="58585A"/>
                </a:solidFill>
                <a:latin typeface="Calibri Light" panose="020F0302020204030204" pitchFamily="34" charset="0"/>
                <a:ea typeface="ヒラギノ角ゴ ProN W6"/>
                <a:cs typeface="Calibri Light" panose="020F0302020204030204" pitchFamily="34" charset="0"/>
              </a:rPr>
              <a:t>Numerical analysis with singular value decomposition (SVD) methods to process input</a:t>
            </a:r>
          </a:p>
          <a:p>
            <a:pPr marL="1599565" lvl="2" indent="-685800">
              <a:buFont typeface="Arial" panose="020B0604020202020204" pitchFamily="34" charset="0"/>
              <a:buChar char="•"/>
            </a:pPr>
            <a:endParaRPr lang="de-DE" sz="5400" kern="0">
              <a:solidFill>
                <a:srgbClr val="58585A"/>
              </a:solidFill>
              <a:latin typeface="Calibri Light" panose="020F0302020204030204" pitchFamily="34" charset="0"/>
              <a:cs typeface="Calibri Light" panose="020F0302020204030204" pitchFamily="34" charset="0"/>
            </a:endParaRPr>
          </a:p>
          <a:p>
            <a:pPr marL="685800" indent="-685800">
              <a:buFont typeface="Arial" panose="020B0604020202020204" pitchFamily="34" charset="0"/>
              <a:buChar char="•"/>
            </a:pPr>
            <a:endParaRPr lang="de-DE" sz="5400" kern="0"/>
          </a:p>
        </p:txBody>
      </p:sp>
    </p:spTree>
    <p:extLst>
      <p:ext uri="{BB962C8B-B14F-4D97-AF65-F5344CB8AC3E}">
        <p14:creationId xmlns:p14="http://schemas.microsoft.com/office/powerpoint/2010/main" val="3252546484"/>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86CA-AE53-306A-6765-015516918811}"/>
              </a:ext>
            </a:extLst>
          </p:cNvPr>
          <p:cNvSpPr>
            <a:spLocks noGrp="1"/>
          </p:cNvSpPr>
          <p:nvPr>
            <p:ph type="title"/>
          </p:nvPr>
        </p:nvSpPr>
        <p:spPr/>
        <p:txBody>
          <a:bodyPr/>
          <a:lstStyle/>
          <a:p>
            <a:r>
              <a:rPr lang="en-US" sz="6200">
                <a:latin typeface="Calibri Light"/>
                <a:cs typeface="Calibri Light"/>
              </a:rPr>
              <a:t>Conclusion</a:t>
            </a:r>
            <a:endParaRPr lang="de-DE" sz="6200"/>
          </a:p>
        </p:txBody>
      </p:sp>
      <p:sp>
        <p:nvSpPr>
          <p:cNvPr id="4" name="Footer Placeholder 3">
            <a:extLst>
              <a:ext uri="{FF2B5EF4-FFF2-40B4-BE49-F238E27FC236}">
                <a16:creationId xmlns:a16="http://schemas.microsoft.com/office/drawing/2014/main" id="{19036CC0-1C1A-DB39-8A88-3ABC981792FC}"/>
              </a:ext>
            </a:extLst>
          </p:cNvPr>
          <p:cNvSpPr>
            <a:spLocks noGrp="1"/>
          </p:cNvSpPr>
          <p:nvPr>
            <p:ph type="ftr" sz="quarter" idx="13"/>
          </p:nvPr>
        </p:nvSpPr>
        <p:spPr>
          <a:xfrm>
            <a:off x="2252579" y="8817749"/>
            <a:ext cx="12548440" cy="1055831"/>
          </a:xfrm>
        </p:spPr>
        <p:txBody>
          <a:bodyPr/>
          <a:lstStyle/>
          <a:p>
            <a:r>
              <a:rPr lang="en-US" sz="2400"/>
              <a:t>Topic 7 | </a:t>
            </a:r>
            <a:r>
              <a:rPr lang="es-ES" sz="2400"/>
              <a:t>Fonseca F., Salotra S., Xie P</a:t>
            </a:r>
            <a:endParaRPr lang="en-US" sz="2400"/>
          </a:p>
        </p:txBody>
      </p:sp>
      <p:sp>
        <p:nvSpPr>
          <p:cNvPr id="5" name="Slide Number Placeholder 4">
            <a:extLst>
              <a:ext uri="{FF2B5EF4-FFF2-40B4-BE49-F238E27FC236}">
                <a16:creationId xmlns:a16="http://schemas.microsoft.com/office/drawing/2014/main" id="{1949F77B-EA1D-EC3B-F839-FEE83F6981D1}"/>
              </a:ext>
            </a:extLst>
          </p:cNvPr>
          <p:cNvSpPr>
            <a:spLocks noGrp="1"/>
          </p:cNvSpPr>
          <p:nvPr>
            <p:ph type="sldNum" sz="quarter" idx="14"/>
          </p:nvPr>
        </p:nvSpPr>
        <p:spPr/>
        <p:txBody>
          <a:bodyPr/>
          <a:lstStyle/>
          <a:p>
            <a:fld id="{8DAF2FF1-0F85-5948-B45D-85D15C7A6F9F}" type="slidenum">
              <a:rPr lang="en-US" smtClean="0"/>
              <a:pPr/>
              <a:t>28</a:t>
            </a:fld>
            <a:endParaRPr lang="en-US"/>
          </a:p>
        </p:txBody>
      </p:sp>
      <p:sp>
        <p:nvSpPr>
          <p:cNvPr id="3" name="Title 1">
            <a:extLst>
              <a:ext uri="{FF2B5EF4-FFF2-40B4-BE49-F238E27FC236}">
                <a16:creationId xmlns:a16="http://schemas.microsoft.com/office/drawing/2014/main" id="{409B0C98-B5CB-10FC-2178-9EA65B0819EE}"/>
              </a:ext>
            </a:extLst>
          </p:cNvPr>
          <p:cNvSpPr txBox="1">
            <a:spLocks/>
          </p:cNvSpPr>
          <p:nvPr/>
        </p:nvSpPr>
        <p:spPr>
          <a:xfrm>
            <a:off x="724527" y="1444132"/>
            <a:ext cx="15604543" cy="7641978"/>
          </a:xfrm>
          <a:prstGeom prst="rect">
            <a:avLst/>
          </a:prstGeom>
        </p:spPr>
        <p:txBody>
          <a:bodyPr vert="horz" lIns="91440" tIns="45720" rIns="91440" bIns="45720" rtlCol="0" anchor="ctr">
            <a:noAutofit/>
          </a:bodyPr>
          <a:lstStyle>
            <a:lvl1pPr algn="l" rtl="0" eaLnBrk="0" fontAlgn="base" hangingPunct="0">
              <a:spcBef>
                <a:spcPct val="0"/>
              </a:spcBef>
              <a:spcAft>
                <a:spcPct val="0"/>
              </a:spcAft>
              <a:defRPr sz="4534">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5pPr>
            <a:lvl6pPr marL="60950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121901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828526"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2438037"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endParaRPr lang="de-DE" sz="5400" kern="0"/>
          </a:p>
        </p:txBody>
      </p:sp>
      <p:sp>
        <p:nvSpPr>
          <p:cNvPr id="6" name="Title 1">
            <a:extLst>
              <a:ext uri="{FF2B5EF4-FFF2-40B4-BE49-F238E27FC236}">
                <a16:creationId xmlns:a16="http://schemas.microsoft.com/office/drawing/2014/main" id="{6C3D37DB-DA7C-5044-BCAE-A4B387F33501}"/>
              </a:ext>
            </a:extLst>
          </p:cNvPr>
          <p:cNvSpPr txBox="1">
            <a:spLocks/>
          </p:cNvSpPr>
          <p:nvPr/>
        </p:nvSpPr>
        <p:spPr>
          <a:xfrm>
            <a:off x="724526" y="1837867"/>
            <a:ext cx="15604543" cy="7641978"/>
          </a:xfrm>
          <a:prstGeom prst="rect">
            <a:avLst/>
          </a:prstGeom>
        </p:spPr>
        <p:txBody>
          <a:bodyPr vert="horz" lIns="91440" tIns="45720" rIns="91440" bIns="45720" rtlCol="0" anchor="t">
            <a:noAutofit/>
          </a:bodyPr>
          <a:lstStyle>
            <a:lvl1pPr algn="l" rtl="0" eaLnBrk="0" fontAlgn="base" hangingPunct="0">
              <a:spcBef>
                <a:spcPct val="0"/>
              </a:spcBef>
              <a:spcAft>
                <a:spcPct val="0"/>
              </a:spcAft>
              <a:defRPr sz="4534">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5pPr>
            <a:lvl6pPr marL="60950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121901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828526"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2438037"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r>
              <a:rPr lang="de-DE" sz="4400" kern="0"/>
              <a:t>DDDPC </a:t>
            </a:r>
            <a:r>
              <a:rPr lang="de-DE" sz="4400" kern="0" err="1"/>
              <a:t>shows</a:t>
            </a:r>
            <a:r>
              <a:rPr lang="de-DE" sz="4400" kern="0"/>
              <a:t> </a:t>
            </a:r>
            <a:r>
              <a:rPr lang="de-DE" sz="4400" kern="0" err="1"/>
              <a:t>improvements</a:t>
            </a:r>
            <a:r>
              <a:rPr lang="de-DE" sz="4400" kern="0"/>
              <a:t> </a:t>
            </a:r>
            <a:r>
              <a:rPr lang="de-DE" sz="4400" kern="0" err="1"/>
              <a:t>for</a:t>
            </a:r>
            <a:r>
              <a:rPr lang="de-DE" sz="4400" kern="0"/>
              <a:t> </a:t>
            </a:r>
            <a:r>
              <a:rPr lang="de-DE" sz="4400" kern="0" err="1"/>
              <a:t>several</a:t>
            </a:r>
            <a:r>
              <a:rPr lang="de-DE" sz="4400" kern="0"/>
              <a:t> </a:t>
            </a:r>
            <a:r>
              <a:rPr lang="de-DE" sz="4400" kern="0" err="1"/>
              <a:t>systems</a:t>
            </a:r>
            <a:r>
              <a:rPr lang="de-DE" sz="4400" kern="0"/>
              <a:t> </a:t>
            </a:r>
          </a:p>
          <a:p>
            <a:endParaRPr lang="de-DE" sz="4400" kern="0"/>
          </a:p>
          <a:p>
            <a:r>
              <a:rPr lang="de-DE" sz="4400" kern="0"/>
              <a:t>Data </a:t>
            </a:r>
            <a:r>
              <a:rPr lang="de-DE" sz="4400" kern="0" err="1"/>
              <a:t>reliability</a:t>
            </a:r>
            <a:r>
              <a:rPr lang="de-DE" sz="4400" kern="0"/>
              <a:t> and </a:t>
            </a:r>
            <a:r>
              <a:rPr lang="de-DE" sz="4400" kern="0" err="1"/>
              <a:t>processing</a:t>
            </a:r>
            <a:r>
              <a:rPr lang="de-DE" sz="4400" kern="0"/>
              <a:t> </a:t>
            </a:r>
            <a:r>
              <a:rPr lang="de-DE" sz="4400" kern="0" err="1"/>
              <a:t>needs</a:t>
            </a:r>
            <a:r>
              <a:rPr lang="de-DE" sz="4400" kern="0"/>
              <a:t> </a:t>
            </a:r>
            <a:r>
              <a:rPr lang="de-DE" sz="4400" kern="0" err="1"/>
              <a:t>improvement</a:t>
            </a:r>
            <a:endParaRPr lang="de-DE" sz="4400" kern="0"/>
          </a:p>
          <a:p>
            <a:endParaRPr lang="de-DE" sz="4400" kern="0"/>
          </a:p>
          <a:p>
            <a:r>
              <a:rPr lang="de-DE" sz="4400" kern="0"/>
              <a:t>Computational complexity is still an issue</a:t>
            </a:r>
          </a:p>
          <a:p>
            <a:endParaRPr lang="de-DE" sz="4400" kern="0"/>
          </a:p>
          <a:p>
            <a:r>
              <a:rPr lang="de-DE" sz="4400" kern="0"/>
              <a:t>The research in DDDPC is currently in an early stage -&gt; Future see more real-world examples in robotics</a:t>
            </a:r>
          </a:p>
          <a:p>
            <a:endParaRPr lang="de-DE" sz="4400" kern="0"/>
          </a:p>
          <a:p>
            <a:r>
              <a:rPr lang="de-DE" sz="4400" kern="0"/>
              <a:t>DDDPC a promising approach for future robotic control approaches</a:t>
            </a:r>
          </a:p>
          <a:p>
            <a:pPr marL="1599565" lvl="2" indent="-685800">
              <a:buFont typeface="Arial" panose="020B0604020202020204" pitchFamily="34" charset="0"/>
              <a:buChar char="•"/>
            </a:pPr>
            <a:endParaRPr lang="de-DE" sz="4400" kern="0">
              <a:solidFill>
                <a:srgbClr val="58585A"/>
              </a:solidFill>
              <a:latin typeface="Calibri Light" panose="020F0302020204030204" pitchFamily="34" charset="0"/>
              <a:cs typeface="Calibri Light" panose="020F0302020204030204" pitchFamily="34" charset="0"/>
            </a:endParaRPr>
          </a:p>
          <a:p>
            <a:pPr marL="1599565" lvl="2" indent="-685800">
              <a:buFont typeface="Arial" panose="020B0604020202020204" pitchFamily="34" charset="0"/>
              <a:buChar char="•"/>
            </a:pPr>
            <a:endParaRPr lang="de-DE" sz="4400" kern="0">
              <a:solidFill>
                <a:srgbClr val="58585A"/>
              </a:solidFill>
              <a:latin typeface="Calibri Light" panose="020F0302020204030204" pitchFamily="34" charset="0"/>
              <a:cs typeface="Calibri Light" panose="020F0302020204030204" pitchFamily="34" charset="0"/>
            </a:endParaRPr>
          </a:p>
          <a:p>
            <a:pPr marL="685800" indent="-685800">
              <a:buFont typeface="Arial" panose="020B0604020202020204" pitchFamily="34" charset="0"/>
              <a:buChar char="•"/>
            </a:pPr>
            <a:endParaRPr lang="de-DE" sz="4400" kern="0"/>
          </a:p>
        </p:txBody>
      </p:sp>
    </p:spTree>
    <p:extLst>
      <p:ext uri="{BB962C8B-B14F-4D97-AF65-F5344CB8AC3E}">
        <p14:creationId xmlns:p14="http://schemas.microsoft.com/office/powerpoint/2010/main" val="3482001796"/>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86CA-AE53-306A-6765-015516918811}"/>
              </a:ext>
            </a:extLst>
          </p:cNvPr>
          <p:cNvSpPr>
            <a:spLocks noGrp="1"/>
          </p:cNvSpPr>
          <p:nvPr>
            <p:ph type="title"/>
          </p:nvPr>
        </p:nvSpPr>
        <p:spPr/>
        <p:txBody>
          <a:bodyPr/>
          <a:lstStyle/>
          <a:p>
            <a:r>
              <a:rPr lang="en-US" sz="6200">
                <a:latin typeface="Calibri Light"/>
                <a:cs typeface="Calibri Light"/>
              </a:rPr>
              <a:t>References</a:t>
            </a:r>
            <a:endParaRPr lang="de-DE" sz="6200"/>
          </a:p>
        </p:txBody>
      </p:sp>
      <p:sp>
        <p:nvSpPr>
          <p:cNvPr id="4" name="Footer Placeholder 3">
            <a:extLst>
              <a:ext uri="{FF2B5EF4-FFF2-40B4-BE49-F238E27FC236}">
                <a16:creationId xmlns:a16="http://schemas.microsoft.com/office/drawing/2014/main" id="{19036CC0-1C1A-DB39-8A88-3ABC981792FC}"/>
              </a:ext>
            </a:extLst>
          </p:cNvPr>
          <p:cNvSpPr>
            <a:spLocks noGrp="1"/>
          </p:cNvSpPr>
          <p:nvPr>
            <p:ph type="ftr" sz="quarter" idx="13"/>
          </p:nvPr>
        </p:nvSpPr>
        <p:spPr>
          <a:xfrm>
            <a:off x="2252579" y="8817749"/>
            <a:ext cx="12548440" cy="1055831"/>
          </a:xfrm>
        </p:spPr>
        <p:txBody>
          <a:bodyPr/>
          <a:lstStyle/>
          <a:p>
            <a:r>
              <a:rPr lang="en-US" sz="2400"/>
              <a:t>Topic 7 | </a:t>
            </a:r>
            <a:r>
              <a:rPr lang="es-ES" sz="2400"/>
              <a:t>Fonseca F., Salotra S., Xie P</a:t>
            </a:r>
            <a:endParaRPr lang="en-US" sz="2400"/>
          </a:p>
        </p:txBody>
      </p:sp>
      <p:sp>
        <p:nvSpPr>
          <p:cNvPr id="5" name="Slide Number Placeholder 4">
            <a:extLst>
              <a:ext uri="{FF2B5EF4-FFF2-40B4-BE49-F238E27FC236}">
                <a16:creationId xmlns:a16="http://schemas.microsoft.com/office/drawing/2014/main" id="{1949F77B-EA1D-EC3B-F839-FEE83F6981D1}"/>
              </a:ext>
            </a:extLst>
          </p:cNvPr>
          <p:cNvSpPr>
            <a:spLocks noGrp="1"/>
          </p:cNvSpPr>
          <p:nvPr>
            <p:ph type="sldNum" sz="quarter" idx="14"/>
          </p:nvPr>
        </p:nvSpPr>
        <p:spPr/>
        <p:txBody>
          <a:bodyPr/>
          <a:lstStyle/>
          <a:p>
            <a:fld id="{8DAF2FF1-0F85-5948-B45D-85D15C7A6F9F}" type="slidenum">
              <a:rPr lang="en-US" smtClean="0"/>
              <a:pPr/>
              <a:t>29</a:t>
            </a:fld>
            <a:endParaRPr lang="en-US"/>
          </a:p>
        </p:txBody>
      </p:sp>
      <p:sp>
        <p:nvSpPr>
          <p:cNvPr id="3" name="Title 1">
            <a:extLst>
              <a:ext uri="{FF2B5EF4-FFF2-40B4-BE49-F238E27FC236}">
                <a16:creationId xmlns:a16="http://schemas.microsoft.com/office/drawing/2014/main" id="{409B0C98-B5CB-10FC-2178-9EA65B0819EE}"/>
              </a:ext>
            </a:extLst>
          </p:cNvPr>
          <p:cNvSpPr txBox="1">
            <a:spLocks/>
          </p:cNvSpPr>
          <p:nvPr/>
        </p:nvSpPr>
        <p:spPr>
          <a:xfrm>
            <a:off x="724527" y="1444132"/>
            <a:ext cx="15604543" cy="7641978"/>
          </a:xfrm>
          <a:prstGeom prst="rect">
            <a:avLst/>
          </a:prstGeom>
        </p:spPr>
        <p:txBody>
          <a:bodyPr vert="horz" lIns="91440" tIns="45720" rIns="91440" bIns="45720" rtlCol="0" anchor="ctr">
            <a:noAutofit/>
          </a:bodyPr>
          <a:lstStyle>
            <a:lvl1pPr algn="l" rtl="0" eaLnBrk="0" fontAlgn="base" hangingPunct="0">
              <a:spcBef>
                <a:spcPct val="0"/>
              </a:spcBef>
              <a:spcAft>
                <a:spcPct val="0"/>
              </a:spcAft>
              <a:defRPr sz="4534">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5pPr>
            <a:lvl6pPr marL="60950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121901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828526"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2438037"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endParaRPr lang="de-DE" sz="5400" kern="0"/>
          </a:p>
        </p:txBody>
      </p:sp>
      <p:sp>
        <p:nvSpPr>
          <p:cNvPr id="6" name="Title 1">
            <a:extLst>
              <a:ext uri="{FF2B5EF4-FFF2-40B4-BE49-F238E27FC236}">
                <a16:creationId xmlns:a16="http://schemas.microsoft.com/office/drawing/2014/main" id="{95FC74D6-86ED-22F8-9C6C-6A5BF2092E5E}"/>
              </a:ext>
            </a:extLst>
          </p:cNvPr>
          <p:cNvSpPr txBox="1">
            <a:spLocks/>
          </p:cNvSpPr>
          <p:nvPr/>
        </p:nvSpPr>
        <p:spPr>
          <a:xfrm>
            <a:off x="724526" y="1309952"/>
            <a:ext cx="15604543" cy="7641978"/>
          </a:xfrm>
          <a:prstGeom prst="rect">
            <a:avLst/>
          </a:prstGeom>
        </p:spPr>
        <p:txBody>
          <a:bodyPr vert="horz" lIns="91440" tIns="45720" rIns="91440" bIns="45720" rtlCol="0" anchor="ctr">
            <a:noAutofit/>
          </a:bodyPr>
          <a:lstStyle>
            <a:lvl1pPr algn="l" rtl="0" eaLnBrk="0" fontAlgn="base" hangingPunct="0">
              <a:spcBef>
                <a:spcPct val="0"/>
              </a:spcBef>
              <a:spcAft>
                <a:spcPct val="0"/>
              </a:spcAft>
              <a:defRPr sz="4534">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5pPr>
            <a:lvl6pPr marL="60950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121901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828526"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2438037"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pPr marL="913765" lvl="2"/>
            <a:endParaRPr lang="de-DE" sz="3000" kern="0">
              <a:solidFill>
                <a:schemeClr val="tx1"/>
              </a:solidFill>
              <a:latin typeface="Calibri Light" panose="020F0302020204030204" pitchFamily="34" charset="0"/>
              <a:cs typeface="Calibri Light" panose="020F0302020204030204" pitchFamily="34" charset="0"/>
            </a:endParaRPr>
          </a:p>
          <a:p>
            <a:r>
              <a:rPr lang="de-DE" sz="3000" kern="0">
                <a:solidFill>
                  <a:schemeClr val="tx1"/>
                </a:solidFill>
              </a:rPr>
              <a:t>[1] </a:t>
            </a:r>
            <a:r>
              <a:rPr lang="de-DE" sz="3000" kern="0" err="1">
                <a:solidFill>
                  <a:schemeClr val="tx1"/>
                </a:solidFill>
              </a:rPr>
              <a:t>Markovsky</a:t>
            </a:r>
            <a:r>
              <a:rPr lang="de-DE" sz="3000" kern="0">
                <a:solidFill>
                  <a:schemeClr val="tx1"/>
                </a:solidFill>
              </a:rPr>
              <a:t>, Ivan, </a:t>
            </a:r>
            <a:r>
              <a:rPr lang="de-DE" sz="3000" kern="0" err="1">
                <a:solidFill>
                  <a:schemeClr val="tx1"/>
                </a:solidFill>
              </a:rPr>
              <a:t>Linbin</a:t>
            </a:r>
            <a:r>
              <a:rPr lang="de-DE" sz="3000" kern="0">
                <a:solidFill>
                  <a:schemeClr val="tx1"/>
                </a:solidFill>
              </a:rPr>
              <a:t> Huang, and Florian Dörfler. "Data-</a:t>
            </a:r>
            <a:r>
              <a:rPr lang="de-DE" sz="3000" kern="0" err="1">
                <a:solidFill>
                  <a:schemeClr val="tx1"/>
                </a:solidFill>
              </a:rPr>
              <a:t>driven</a:t>
            </a:r>
            <a:r>
              <a:rPr lang="de-DE" sz="3000" kern="0">
                <a:solidFill>
                  <a:schemeClr val="tx1"/>
                </a:solidFill>
              </a:rPr>
              <a:t> </a:t>
            </a:r>
            <a:r>
              <a:rPr lang="de-DE" sz="3000" kern="0" err="1">
                <a:solidFill>
                  <a:schemeClr val="tx1"/>
                </a:solidFill>
              </a:rPr>
              <a:t>control</a:t>
            </a:r>
            <a:r>
              <a:rPr lang="de-DE" sz="3000" kern="0">
                <a:solidFill>
                  <a:schemeClr val="tx1"/>
                </a:solidFill>
              </a:rPr>
              <a:t> </a:t>
            </a:r>
            <a:r>
              <a:rPr lang="de-DE" sz="3000" kern="0" err="1">
                <a:solidFill>
                  <a:schemeClr val="tx1"/>
                </a:solidFill>
              </a:rPr>
              <a:t>based</a:t>
            </a:r>
            <a:r>
              <a:rPr lang="de-DE" sz="3000" kern="0">
                <a:solidFill>
                  <a:schemeClr val="tx1"/>
                </a:solidFill>
              </a:rPr>
              <a:t> on </a:t>
            </a:r>
            <a:r>
              <a:rPr lang="de-DE" sz="3000" kern="0" err="1">
                <a:solidFill>
                  <a:schemeClr val="tx1"/>
                </a:solidFill>
              </a:rPr>
              <a:t>the</a:t>
            </a:r>
            <a:r>
              <a:rPr lang="de-DE" sz="3000" kern="0">
                <a:solidFill>
                  <a:schemeClr val="tx1"/>
                </a:solidFill>
              </a:rPr>
              <a:t> behavioral </a:t>
            </a:r>
            <a:r>
              <a:rPr lang="de-DE" sz="3000" kern="0" err="1">
                <a:solidFill>
                  <a:schemeClr val="tx1"/>
                </a:solidFill>
              </a:rPr>
              <a:t>approach</a:t>
            </a:r>
            <a:r>
              <a:rPr lang="de-DE" sz="3000" kern="0">
                <a:solidFill>
                  <a:schemeClr val="tx1"/>
                </a:solidFill>
              </a:rPr>
              <a:t>: </a:t>
            </a:r>
            <a:r>
              <a:rPr lang="de-DE" sz="3000" kern="0" err="1">
                <a:solidFill>
                  <a:schemeClr val="tx1"/>
                </a:solidFill>
              </a:rPr>
              <a:t>From</a:t>
            </a:r>
            <a:r>
              <a:rPr lang="de-DE" sz="3000" kern="0">
                <a:solidFill>
                  <a:schemeClr val="tx1"/>
                </a:solidFill>
              </a:rPr>
              <a:t> </a:t>
            </a:r>
            <a:r>
              <a:rPr lang="de-DE" sz="3000" kern="0" err="1">
                <a:solidFill>
                  <a:schemeClr val="tx1"/>
                </a:solidFill>
              </a:rPr>
              <a:t>theory</a:t>
            </a:r>
            <a:r>
              <a:rPr lang="de-DE" sz="3000" kern="0">
                <a:solidFill>
                  <a:schemeClr val="tx1"/>
                </a:solidFill>
              </a:rPr>
              <a:t> </a:t>
            </a:r>
            <a:r>
              <a:rPr lang="de-DE" sz="3000" kern="0" err="1">
                <a:solidFill>
                  <a:schemeClr val="tx1"/>
                </a:solidFill>
              </a:rPr>
              <a:t>to</a:t>
            </a:r>
            <a:r>
              <a:rPr lang="de-DE" sz="3000" kern="0">
                <a:solidFill>
                  <a:schemeClr val="tx1"/>
                </a:solidFill>
              </a:rPr>
              <a:t> </a:t>
            </a:r>
            <a:r>
              <a:rPr lang="de-DE" sz="3000" kern="0" err="1">
                <a:solidFill>
                  <a:schemeClr val="tx1"/>
                </a:solidFill>
              </a:rPr>
              <a:t>applications</a:t>
            </a:r>
            <a:r>
              <a:rPr lang="de-DE" sz="3000" kern="0">
                <a:solidFill>
                  <a:schemeClr val="tx1"/>
                </a:solidFill>
              </a:rPr>
              <a:t> in power </a:t>
            </a:r>
            <a:r>
              <a:rPr lang="de-DE" sz="3000" kern="0" err="1">
                <a:solidFill>
                  <a:schemeClr val="tx1"/>
                </a:solidFill>
              </a:rPr>
              <a:t>systems</a:t>
            </a:r>
            <a:r>
              <a:rPr lang="de-DE" sz="3000" kern="0">
                <a:solidFill>
                  <a:schemeClr val="tx1"/>
                </a:solidFill>
              </a:rPr>
              <a:t>." </a:t>
            </a:r>
            <a:r>
              <a:rPr lang="de-DE" sz="3000" i="1" kern="0">
                <a:solidFill>
                  <a:schemeClr val="tx1"/>
                </a:solidFill>
              </a:rPr>
              <a:t>IEEE Control Syst.</a:t>
            </a:r>
            <a:r>
              <a:rPr lang="de-DE" sz="3000" kern="0">
                <a:solidFill>
                  <a:schemeClr val="tx1"/>
                </a:solidFill>
              </a:rPr>
              <a:t> (2022).</a:t>
            </a:r>
            <a:endParaRPr lang="de-DE">
              <a:solidFill>
                <a:schemeClr val="tx1"/>
              </a:solidFill>
            </a:endParaRPr>
          </a:p>
          <a:p>
            <a:endParaRPr lang="de-DE" sz="3000" kern="0"/>
          </a:p>
          <a:p>
            <a:r>
              <a:rPr lang="de-DE" sz="3000" kern="0">
                <a:latin typeface="Calibri Light"/>
                <a:cs typeface="Calibri Light"/>
              </a:rPr>
              <a:t>  </a:t>
            </a:r>
            <a:endParaRPr lang="de-DE" sz="3000" kern="0"/>
          </a:p>
        </p:txBody>
      </p:sp>
    </p:spTree>
    <p:extLst>
      <p:ext uri="{BB962C8B-B14F-4D97-AF65-F5344CB8AC3E}">
        <p14:creationId xmlns:p14="http://schemas.microsoft.com/office/powerpoint/2010/main" val="1779526605"/>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86CA-AE53-306A-6765-015516918811}"/>
              </a:ext>
            </a:extLst>
          </p:cNvPr>
          <p:cNvSpPr>
            <a:spLocks noGrp="1"/>
          </p:cNvSpPr>
          <p:nvPr>
            <p:ph type="title"/>
          </p:nvPr>
        </p:nvSpPr>
        <p:spPr/>
        <p:txBody>
          <a:bodyPr/>
          <a:lstStyle/>
          <a:p>
            <a:r>
              <a:rPr lang="en-US" sz="6200">
                <a:latin typeface="Calibri Light"/>
                <a:cs typeface="Calibri Light"/>
              </a:rPr>
              <a:t>Motivation</a:t>
            </a:r>
            <a:endParaRPr lang="de-DE" sz="6200"/>
          </a:p>
        </p:txBody>
      </p:sp>
      <p:sp>
        <p:nvSpPr>
          <p:cNvPr id="4" name="Footer Placeholder 3">
            <a:extLst>
              <a:ext uri="{FF2B5EF4-FFF2-40B4-BE49-F238E27FC236}">
                <a16:creationId xmlns:a16="http://schemas.microsoft.com/office/drawing/2014/main" id="{19036CC0-1C1A-DB39-8A88-3ABC981792FC}"/>
              </a:ext>
            </a:extLst>
          </p:cNvPr>
          <p:cNvSpPr>
            <a:spLocks noGrp="1"/>
          </p:cNvSpPr>
          <p:nvPr>
            <p:ph type="ftr" sz="quarter" idx="13"/>
          </p:nvPr>
        </p:nvSpPr>
        <p:spPr>
          <a:xfrm>
            <a:off x="2252579" y="8817749"/>
            <a:ext cx="12548440" cy="1055831"/>
          </a:xfrm>
        </p:spPr>
        <p:txBody>
          <a:bodyPr/>
          <a:lstStyle/>
          <a:p>
            <a:r>
              <a:rPr lang="en-US" sz="2400"/>
              <a:t>Topic 7 | </a:t>
            </a:r>
            <a:r>
              <a:rPr lang="es-ES" sz="2400"/>
              <a:t>Fonseca F., </a:t>
            </a:r>
            <a:r>
              <a:rPr lang="es-ES" sz="2400" err="1"/>
              <a:t>Salotra</a:t>
            </a:r>
            <a:r>
              <a:rPr lang="es-ES" sz="2400"/>
              <a:t> S., </a:t>
            </a:r>
            <a:r>
              <a:rPr lang="es-ES" sz="2400" err="1"/>
              <a:t>Xie</a:t>
            </a:r>
            <a:r>
              <a:rPr lang="es-ES" sz="2400"/>
              <a:t> P</a:t>
            </a:r>
            <a:endParaRPr lang="en-US" sz="2400"/>
          </a:p>
        </p:txBody>
      </p:sp>
      <p:sp>
        <p:nvSpPr>
          <p:cNvPr id="5" name="Slide Number Placeholder 4">
            <a:extLst>
              <a:ext uri="{FF2B5EF4-FFF2-40B4-BE49-F238E27FC236}">
                <a16:creationId xmlns:a16="http://schemas.microsoft.com/office/drawing/2014/main" id="{1949F77B-EA1D-EC3B-F839-FEE83F6981D1}"/>
              </a:ext>
            </a:extLst>
          </p:cNvPr>
          <p:cNvSpPr>
            <a:spLocks noGrp="1"/>
          </p:cNvSpPr>
          <p:nvPr>
            <p:ph type="sldNum" sz="quarter" idx="14"/>
          </p:nvPr>
        </p:nvSpPr>
        <p:spPr/>
        <p:txBody>
          <a:bodyPr/>
          <a:lstStyle/>
          <a:p>
            <a:fld id="{8DAF2FF1-0F85-5948-B45D-85D15C7A6F9F}" type="slidenum">
              <a:rPr lang="en-US" smtClean="0"/>
              <a:pPr/>
              <a:t>3</a:t>
            </a:fld>
            <a:endParaRPr lang="en-US"/>
          </a:p>
        </p:txBody>
      </p:sp>
      <p:sp>
        <p:nvSpPr>
          <p:cNvPr id="3" name="Title 1">
            <a:extLst>
              <a:ext uri="{FF2B5EF4-FFF2-40B4-BE49-F238E27FC236}">
                <a16:creationId xmlns:a16="http://schemas.microsoft.com/office/drawing/2014/main" id="{409B0C98-B5CB-10FC-2178-9EA65B0819EE}"/>
              </a:ext>
            </a:extLst>
          </p:cNvPr>
          <p:cNvSpPr txBox="1">
            <a:spLocks/>
          </p:cNvSpPr>
          <p:nvPr/>
        </p:nvSpPr>
        <p:spPr>
          <a:xfrm>
            <a:off x="724528" y="1641935"/>
            <a:ext cx="15604543" cy="3790779"/>
          </a:xfrm>
          <a:prstGeom prst="rect">
            <a:avLst/>
          </a:prstGeom>
        </p:spPr>
        <p:txBody>
          <a:bodyPr vert="horz" lIns="91440" tIns="45720" rIns="91440" bIns="45720" rtlCol="0" anchor="ctr">
            <a:noAutofit/>
          </a:bodyPr>
          <a:lstStyle>
            <a:lvl1pPr algn="l" rtl="0" eaLnBrk="0" fontAlgn="base" hangingPunct="0">
              <a:spcBef>
                <a:spcPct val="0"/>
              </a:spcBef>
              <a:spcAft>
                <a:spcPct val="0"/>
              </a:spcAft>
              <a:defRPr sz="4534">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5pPr>
            <a:lvl6pPr marL="60950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121901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828526"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2438037"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pPr marL="685800" indent="-685800">
              <a:buFont typeface="Arial" panose="020B0604020202020204" pitchFamily="34" charset="0"/>
              <a:buChar char="•"/>
            </a:pPr>
            <a:r>
              <a:rPr lang="de-DE" sz="5400" kern="0" err="1"/>
              <a:t>Complex</a:t>
            </a:r>
            <a:r>
              <a:rPr lang="de-DE" sz="5400" kern="0"/>
              <a:t> </a:t>
            </a:r>
            <a:r>
              <a:rPr lang="de-DE" sz="5400" kern="0" err="1"/>
              <a:t>systems</a:t>
            </a:r>
            <a:endParaRPr lang="de-DE" sz="5400" kern="0"/>
          </a:p>
          <a:p>
            <a:pPr marL="685800" indent="-685800">
              <a:buFont typeface="Arial" panose="020B0604020202020204" pitchFamily="34" charset="0"/>
              <a:buChar char="•"/>
            </a:pPr>
            <a:r>
              <a:rPr lang="de-DE" sz="5400" kern="0"/>
              <a:t>Modelling difficulties </a:t>
            </a:r>
          </a:p>
          <a:p>
            <a:pPr marL="685800" indent="-685800">
              <a:buFont typeface="Arial" panose="020B0604020202020204" pitchFamily="34" charset="0"/>
              <a:buChar char="•"/>
            </a:pPr>
            <a:r>
              <a:rPr lang="de-DE" sz="5400" kern="0" err="1"/>
              <a:t>Availability</a:t>
            </a:r>
            <a:r>
              <a:rPr lang="de-DE" sz="5400" kern="0"/>
              <a:t> </a:t>
            </a:r>
            <a:r>
              <a:rPr lang="de-DE" sz="5400" kern="0" err="1"/>
              <a:t>of</a:t>
            </a:r>
            <a:r>
              <a:rPr lang="de-DE" sz="5400" kern="0"/>
              <a:t> massive </a:t>
            </a:r>
            <a:r>
              <a:rPr lang="de-DE" sz="5400" kern="0" err="1"/>
              <a:t>amounts</a:t>
            </a:r>
            <a:r>
              <a:rPr lang="de-DE" sz="5400" kern="0"/>
              <a:t> </a:t>
            </a:r>
            <a:r>
              <a:rPr lang="de-DE" sz="5400" kern="0" err="1"/>
              <a:t>of</a:t>
            </a:r>
            <a:r>
              <a:rPr lang="de-DE" sz="5400" kern="0"/>
              <a:t> </a:t>
            </a:r>
            <a:r>
              <a:rPr lang="de-DE" sz="5400" kern="0" err="1"/>
              <a:t>data</a:t>
            </a:r>
            <a:endParaRPr lang="de-DE" sz="5400" kern="0"/>
          </a:p>
          <a:p>
            <a:pPr marL="685800" indent="-685800">
              <a:buFont typeface="Arial" panose="020B0604020202020204" pitchFamily="34" charset="0"/>
              <a:buChar char="•"/>
            </a:pPr>
            <a:r>
              <a:rPr lang="de-DE" sz="5400" kern="0"/>
              <a:t>Bypass </a:t>
            </a:r>
            <a:r>
              <a:rPr lang="de-DE" sz="5400" kern="0" err="1"/>
              <a:t>model</a:t>
            </a:r>
            <a:r>
              <a:rPr lang="de-DE" sz="5400" kern="0"/>
              <a:t> </a:t>
            </a:r>
            <a:r>
              <a:rPr lang="de-DE" sz="5400" kern="0" err="1"/>
              <a:t>identification</a:t>
            </a:r>
            <a:r>
              <a:rPr lang="de-DE" sz="5400" kern="0"/>
              <a:t> </a:t>
            </a:r>
          </a:p>
        </p:txBody>
      </p:sp>
      <p:pic>
        <p:nvPicPr>
          <p:cNvPr id="7" name="Picture 6" descr="A diagram of a model&#10;&#10;Description automatically generated">
            <a:extLst>
              <a:ext uri="{FF2B5EF4-FFF2-40B4-BE49-F238E27FC236}">
                <a16:creationId xmlns:a16="http://schemas.microsoft.com/office/drawing/2014/main" id="{B17B20C0-07A0-996E-0525-14E47C7E1680}"/>
              </a:ext>
            </a:extLst>
          </p:cNvPr>
          <p:cNvPicPr>
            <a:picLocks noChangeAspect="1"/>
          </p:cNvPicPr>
          <p:nvPr/>
        </p:nvPicPr>
        <p:blipFill>
          <a:blip r:embed="rId3"/>
          <a:stretch>
            <a:fillRect/>
          </a:stretch>
        </p:blipFill>
        <p:spPr>
          <a:xfrm>
            <a:off x="1911213" y="5432713"/>
            <a:ext cx="13231171" cy="3116676"/>
          </a:xfrm>
          <a:prstGeom prst="rect">
            <a:avLst/>
          </a:prstGeom>
        </p:spPr>
      </p:pic>
      <p:sp>
        <p:nvSpPr>
          <p:cNvPr id="8" name="Title 1">
            <a:extLst>
              <a:ext uri="{FF2B5EF4-FFF2-40B4-BE49-F238E27FC236}">
                <a16:creationId xmlns:a16="http://schemas.microsoft.com/office/drawing/2014/main" id="{26E52211-D5D4-31DC-0A40-C9E37034F392}"/>
              </a:ext>
            </a:extLst>
          </p:cNvPr>
          <p:cNvSpPr txBox="1">
            <a:spLocks/>
          </p:cNvSpPr>
          <p:nvPr/>
        </p:nvSpPr>
        <p:spPr>
          <a:xfrm>
            <a:off x="4217365" y="8357090"/>
            <a:ext cx="8905531" cy="729020"/>
          </a:xfrm>
          <a:prstGeom prst="rect">
            <a:avLst/>
          </a:prstGeom>
        </p:spPr>
        <p:txBody>
          <a:bodyPr vert="horz" lIns="91440" tIns="45720" rIns="91440" bIns="45720" rtlCol="0" anchor="ctr">
            <a:noAutofit/>
          </a:bodyPr>
          <a:lstStyle>
            <a:lvl1pPr algn="l" rtl="0" eaLnBrk="0" fontAlgn="base" hangingPunct="0">
              <a:spcBef>
                <a:spcPct val="0"/>
              </a:spcBef>
              <a:spcAft>
                <a:spcPct val="0"/>
              </a:spcAft>
              <a:defRPr sz="4534">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5pPr>
            <a:lvl6pPr marL="60950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121901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828526"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2438037"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r>
              <a:rPr lang="de-DE" sz="3000" kern="0"/>
              <a:t>Figure 1: Direct versus Indirect data-driven methods [1]</a:t>
            </a:r>
          </a:p>
        </p:txBody>
      </p:sp>
      <p:sp>
        <p:nvSpPr>
          <p:cNvPr id="9" name="Title 1">
            <a:extLst>
              <a:ext uri="{FF2B5EF4-FFF2-40B4-BE49-F238E27FC236}">
                <a16:creationId xmlns:a16="http://schemas.microsoft.com/office/drawing/2014/main" id="{903C1F54-675A-23B5-8298-D86BD77FF1BB}"/>
              </a:ext>
            </a:extLst>
          </p:cNvPr>
          <p:cNvSpPr txBox="1">
            <a:spLocks/>
          </p:cNvSpPr>
          <p:nvPr/>
        </p:nvSpPr>
        <p:spPr>
          <a:xfrm>
            <a:off x="4074032" y="10141940"/>
            <a:ext cx="8905531" cy="729020"/>
          </a:xfrm>
          <a:prstGeom prst="rect">
            <a:avLst/>
          </a:prstGeom>
        </p:spPr>
        <p:txBody>
          <a:bodyPr vert="horz" lIns="91440" tIns="45720" rIns="91440" bIns="45720" rtlCol="0" anchor="ctr">
            <a:noAutofit/>
          </a:bodyPr>
          <a:lstStyle>
            <a:lvl1pPr algn="l" rtl="0" eaLnBrk="0" fontAlgn="base" hangingPunct="0">
              <a:spcBef>
                <a:spcPct val="0"/>
              </a:spcBef>
              <a:spcAft>
                <a:spcPct val="0"/>
              </a:spcAft>
              <a:defRPr sz="4534">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5pPr>
            <a:lvl6pPr marL="60950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121901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828526"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2438037"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r>
              <a:rPr lang="de-DE" sz="3000" kern="0"/>
              <a:t>Figure 2: [Add Citation at the end]</a:t>
            </a:r>
          </a:p>
        </p:txBody>
      </p:sp>
    </p:spTree>
    <p:extLst>
      <p:ext uri="{BB962C8B-B14F-4D97-AF65-F5344CB8AC3E}">
        <p14:creationId xmlns:p14="http://schemas.microsoft.com/office/powerpoint/2010/main" val="890624046"/>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86CA-AE53-306A-6765-015516918811}"/>
              </a:ext>
            </a:extLst>
          </p:cNvPr>
          <p:cNvSpPr>
            <a:spLocks noGrp="1"/>
          </p:cNvSpPr>
          <p:nvPr>
            <p:ph type="title"/>
          </p:nvPr>
        </p:nvSpPr>
        <p:spPr/>
        <p:txBody>
          <a:bodyPr/>
          <a:lstStyle/>
          <a:p>
            <a:r>
              <a:rPr lang="en-US" sz="6200">
                <a:latin typeface="Calibri Light"/>
                <a:cs typeface="Calibri Light"/>
              </a:rPr>
              <a:t>Problem Statement</a:t>
            </a:r>
            <a:endParaRPr lang="de-DE" sz="6200"/>
          </a:p>
        </p:txBody>
      </p:sp>
      <p:sp>
        <p:nvSpPr>
          <p:cNvPr id="4" name="Footer Placeholder 3">
            <a:extLst>
              <a:ext uri="{FF2B5EF4-FFF2-40B4-BE49-F238E27FC236}">
                <a16:creationId xmlns:a16="http://schemas.microsoft.com/office/drawing/2014/main" id="{19036CC0-1C1A-DB39-8A88-3ABC981792FC}"/>
              </a:ext>
            </a:extLst>
          </p:cNvPr>
          <p:cNvSpPr>
            <a:spLocks noGrp="1"/>
          </p:cNvSpPr>
          <p:nvPr>
            <p:ph type="ftr" sz="quarter" idx="13"/>
          </p:nvPr>
        </p:nvSpPr>
        <p:spPr>
          <a:xfrm>
            <a:off x="2252579" y="8817749"/>
            <a:ext cx="12548440" cy="1055831"/>
          </a:xfrm>
        </p:spPr>
        <p:txBody>
          <a:bodyPr/>
          <a:lstStyle/>
          <a:p>
            <a:r>
              <a:rPr lang="en-US" sz="2400"/>
              <a:t>Topic 7 | </a:t>
            </a:r>
            <a:r>
              <a:rPr lang="es-ES" sz="2400"/>
              <a:t>Fonseca F., Salotra S., Xie P</a:t>
            </a:r>
            <a:endParaRPr lang="en-US" sz="2400"/>
          </a:p>
        </p:txBody>
      </p:sp>
      <p:sp>
        <p:nvSpPr>
          <p:cNvPr id="5" name="Slide Number Placeholder 4">
            <a:extLst>
              <a:ext uri="{FF2B5EF4-FFF2-40B4-BE49-F238E27FC236}">
                <a16:creationId xmlns:a16="http://schemas.microsoft.com/office/drawing/2014/main" id="{1949F77B-EA1D-EC3B-F839-FEE83F6981D1}"/>
              </a:ext>
            </a:extLst>
          </p:cNvPr>
          <p:cNvSpPr>
            <a:spLocks noGrp="1"/>
          </p:cNvSpPr>
          <p:nvPr>
            <p:ph type="sldNum" sz="quarter" idx="14"/>
          </p:nvPr>
        </p:nvSpPr>
        <p:spPr/>
        <p:txBody>
          <a:bodyPr/>
          <a:lstStyle/>
          <a:p>
            <a:fld id="{8DAF2FF1-0F85-5948-B45D-85D15C7A6F9F}" type="slidenum">
              <a:rPr lang="en-US" smtClean="0"/>
              <a:pPr/>
              <a:t>4</a:t>
            </a:fld>
            <a:endParaRPr lang="en-US"/>
          </a:p>
        </p:txBody>
      </p:sp>
      <p:sp>
        <p:nvSpPr>
          <p:cNvPr id="3" name="Title 1">
            <a:extLst>
              <a:ext uri="{FF2B5EF4-FFF2-40B4-BE49-F238E27FC236}">
                <a16:creationId xmlns:a16="http://schemas.microsoft.com/office/drawing/2014/main" id="{409B0C98-B5CB-10FC-2178-9EA65B0819EE}"/>
              </a:ext>
            </a:extLst>
          </p:cNvPr>
          <p:cNvSpPr txBox="1">
            <a:spLocks/>
          </p:cNvSpPr>
          <p:nvPr/>
        </p:nvSpPr>
        <p:spPr>
          <a:xfrm>
            <a:off x="724527" y="1444132"/>
            <a:ext cx="15604543" cy="7641978"/>
          </a:xfrm>
          <a:prstGeom prst="rect">
            <a:avLst/>
          </a:prstGeom>
        </p:spPr>
        <p:txBody>
          <a:bodyPr vert="horz" lIns="91440" tIns="45720" rIns="91440" bIns="45720" rtlCol="0" anchor="ctr">
            <a:noAutofit/>
          </a:bodyPr>
          <a:lstStyle>
            <a:lvl1pPr algn="l" rtl="0" eaLnBrk="0" fontAlgn="base" hangingPunct="0">
              <a:spcBef>
                <a:spcPct val="0"/>
              </a:spcBef>
              <a:spcAft>
                <a:spcPct val="0"/>
              </a:spcAft>
              <a:defRPr sz="4534">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5pPr>
            <a:lvl6pPr marL="60950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121901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828526"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2438037"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r>
              <a:rPr lang="de-DE" sz="5400" kern="0"/>
              <a:t>Direct Data-Driven Predictive Control:</a:t>
            </a:r>
          </a:p>
          <a:p>
            <a:pPr marL="1599565" lvl="2" indent="-685800">
              <a:buFont typeface="Arial" panose="020B0604020202020204" pitchFamily="34" charset="0"/>
              <a:buChar char="•"/>
            </a:pPr>
            <a:r>
              <a:rPr lang="de-DE" sz="5400" kern="0">
                <a:solidFill>
                  <a:srgbClr val="58585A"/>
                </a:solidFill>
                <a:latin typeface="Calibri Light" panose="020F0302020204030204" pitchFamily="34" charset="0"/>
                <a:ea typeface="Calibri Light"/>
                <a:cs typeface="Calibri Light" panose="020F0302020204030204" pitchFamily="34" charset="0"/>
              </a:rPr>
              <a:t>Classical optimal control problem:</a:t>
            </a:r>
          </a:p>
          <a:p>
            <a:pPr marL="2513965" lvl="4" indent="-685800">
              <a:buFont typeface="Arial" panose="020B0604020202020204" pitchFamily="34" charset="0"/>
              <a:buChar char="•"/>
            </a:pPr>
            <a:r>
              <a:rPr lang="de-DE" sz="5400" kern="0">
                <a:solidFill>
                  <a:srgbClr val="58585A"/>
                </a:solidFill>
                <a:latin typeface="Calibri Light" panose="020F0302020204030204" pitchFamily="34" charset="0"/>
                <a:ea typeface="Calibri Light"/>
                <a:cs typeface="Calibri Light" panose="020F0302020204030204" pitchFamily="34" charset="0"/>
              </a:rPr>
              <a:t>Robustness</a:t>
            </a:r>
          </a:p>
          <a:p>
            <a:pPr marL="2513965" lvl="4" indent="-685800">
              <a:buFont typeface="Arial" panose="020B0604020202020204" pitchFamily="34" charset="0"/>
              <a:buChar char="•"/>
            </a:pPr>
            <a:r>
              <a:rPr lang="de-DE" sz="5400" kern="0">
                <a:solidFill>
                  <a:srgbClr val="58585A"/>
                </a:solidFill>
                <a:latin typeface="Calibri Light" panose="020F0302020204030204" pitchFamily="34" charset="0"/>
                <a:ea typeface="Calibri Light"/>
                <a:cs typeface="Calibri Light" panose="020F0302020204030204" pitchFamily="34" charset="0"/>
              </a:rPr>
              <a:t>Safety</a:t>
            </a:r>
          </a:p>
          <a:p>
            <a:pPr marL="2513965" lvl="4" indent="-685800">
              <a:buFont typeface="Arial" panose="020B0604020202020204" pitchFamily="34" charset="0"/>
              <a:buChar char="•"/>
            </a:pPr>
            <a:r>
              <a:rPr lang="de-DE" sz="5400" kern="0">
                <a:solidFill>
                  <a:srgbClr val="58585A"/>
                </a:solidFill>
                <a:latin typeface="Calibri Light" panose="020F0302020204030204" pitchFamily="34" charset="0"/>
                <a:ea typeface="Calibri Light"/>
                <a:cs typeface="Calibri Light" panose="020F0302020204030204" pitchFamily="34" charset="0"/>
              </a:rPr>
              <a:t>Fulfill tasks</a:t>
            </a:r>
          </a:p>
          <a:p>
            <a:pPr marL="1599565" lvl="2" indent="-685800">
              <a:buFont typeface="Arial" panose="020B0604020202020204" pitchFamily="34" charset="0"/>
              <a:buChar char="•"/>
            </a:pPr>
            <a:r>
              <a:rPr lang="de-DE" sz="5400" kern="0">
                <a:solidFill>
                  <a:srgbClr val="58585A"/>
                </a:solidFill>
                <a:latin typeface="Calibri Light" panose="020F0302020204030204" pitchFamily="34" charset="0"/>
                <a:ea typeface="Calibri Light"/>
                <a:cs typeface="Calibri Light" panose="020F0302020204030204" pitchFamily="34" charset="0"/>
              </a:rPr>
              <a:t>Data-driven methods:</a:t>
            </a:r>
          </a:p>
          <a:p>
            <a:pPr marL="2513965" lvl="4" indent="-685800">
              <a:buFont typeface="Arial" panose="020B0604020202020204" pitchFamily="34" charset="0"/>
              <a:buChar char="•"/>
            </a:pPr>
            <a:r>
              <a:rPr lang="de-DE" sz="5400" kern="0">
                <a:solidFill>
                  <a:srgbClr val="58585A"/>
                </a:solidFill>
                <a:latin typeface="Calibri Light" panose="020F0302020204030204" pitchFamily="34" charset="0"/>
                <a:ea typeface="Calibri Light"/>
                <a:cs typeface="Calibri Light" panose="020F0302020204030204" pitchFamily="34" charset="0"/>
              </a:rPr>
              <a:t>Data availability</a:t>
            </a:r>
          </a:p>
          <a:p>
            <a:pPr marL="2513965" lvl="4" indent="-685800">
              <a:buFont typeface="Arial" panose="020B0604020202020204" pitchFamily="34" charset="0"/>
              <a:buChar char="•"/>
            </a:pPr>
            <a:r>
              <a:rPr lang="de-DE" sz="5400" kern="0">
                <a:solidFill>
                  <a:srgbClr val="58585A"/>
                </a:solidFill>
                <a:latin typeface="Calibri Light" panose="020F0302020204030204" pitchFamily="34" charset="0"/>
                <a:ea typeface="Calibri Light"/>
                <a:cs typeface="Calibri Light" panose="020F0302020204030204" pitchFamily="34" charset="0"/>
              </a:rPr>
              <a:t>Data quality</a:t>
            </a:r>
            <a:endParaRPr lang="de-DE" sz="5400">
              <a:solidFill>
                <a:srgbClr val="58585A"/>
              </a:solidFill>
              <a:latin typeface="Calibri Light" panose="020F0302020204030204" pitchFamily="34" charset="0"/>
              <a:ea typeface="Calibri Light"/>
              <a:cs typeface="Calibri Light" panose="020F0302020204030204" pitchFamily="34" charset="0"/>
            </a:endParaRPr>
          </a:p>
          <a:p>
            <a:pPr marL="1599565" lvl="2" indent="-685800">
              <a:buFont typeface="Arial" panose="020B0604020202020204" pitchFamily="34" charset="0"/>
              <a:buChar char="•"/>
            </a:pPr>
            <a:endParaRPr lang="de-DE" sz="5400" kern="0">
              <a:solidFill>
                <a:srgbClr val="58585A"/>
              </a:solidFill>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73528801"/>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86CA-AE53-306A-6765-015516918811}"/>
              </a:ext>
            </a:extLst>
          </p:cNvPr>
          <p:cNvSpPr>
            <a:spLocks noGrp="1"/>
          </p:cNvSpPr>
          <p:nvPr>
            <p:ph type="title"/>
          </p:nvPr>
        </p:nvSpPr>
        <p:spPr/>
        <p:txBody>
          <a:bodyPr/>
          <a:lstStyle/>
          <a:p>
            <a:r>
              <a:rPr lang="en-US" sz="6200">
                <a:latin typeface="Calibri Light"/>
                <a:cs typeface="Calibri Light"/>
              </a:rPr>
              <a:t>Background – Behavioral System Theory</a:t>
            </a:r>
            <a:endParaRPr lang="de-DE" sz="6200"/>
          </a:p>
        </p:txBody>
      </p:sp>
      <p:sp>
        <p:nvSpPr>
          <p:cNvPr id="4" name="Footer Placeholder 3">
            <a:extLst>
              <a:ext uri="{FF2B5EF4-FFF2-40B4-BE49-F238E27FC236}">
                <a16:creationId xmlns:a16="http://schemas.microsoft.com/office/drawing/2014/main" id="{19036CC0-1C1A-DB39-8A88-3ABC981792FC}"/>
              </a:ext>
            </a:extLst>
          </p:cNvPr>
          <p:cNvSpPr>
            <a:spLocks noGrp="1"/>
          </p:cNvSpPr>
          <p:nvPr>
            <p:ph type="ftr" sz="quarter" idx="13"/>
          </p:nvPr>
        </p:nvSpPr>
        <p:spPr>
          <a:xfrm>
            <a:off x="2252579" y="8817749"/>
            <a:ext cx="12548440" cy="1055831"/>
          </a:xfrm>
        </p:spPr>
        <p:txBody>
          <a:bodyPr/>
          <a:lstStyle/>
          <a:p>
            <a:r>
              <a:rPr lang="en-US" sz="2400"/>
              <a:t>Topic 7 | </a:t>
            </a:r>
            <a:r>
              <a:rPr lang="es-ES" sz="2400"/>
              <a:t>Fonseca F., Salotra S., Xie P</a:t>
            </a:r>
            <a:endParaRPr lang="en-US" sz="2400"/>
          </a:p>
        </p:txBody>
      </p:sp>
      <p:sp>
        <p:nvSpPr>
          <p:cNvPr id="5" name="Slide Number Placeholder 4">
            <a:extLst>
              <a:ext uri="{FF2B5EF4-FFF2-40B4-BE49-F238E27FC236}">
                <a16:creationId xmlns:a16="http://schemas.microsoft.com/office/drawing/2014/main" id="{1949F77B-EA1D-EC3B-F839-FEE83F6981D1}"/>
              </a:ext>
            </a:extLst>
          </p:cNvPr>
          <p:cNvSpPr>
            <a:spLocks noGrp="1"/>
          </p:cNvSpPr>
          <p:nvPr>
            <p:ph type="sldNum" sz="quarter" idx="14"/>
          </p:nvPr>
        </p:nvSpPr>
        <p:spPr/>
        <p:txBody>
          <a:bodyPr/>
          <a:lstStyle/>
          <a:p>
            <a:fld id="{8DAF2FF1-0F85-5948-B45D-85D15C7A6F9F}" type="slidenum">
              <a:rPr lang="en-US" smtClean="0"/>
              <a:pPr/>
              <a:t>5</a:t>
            </a:fld>
            <a:endParaRPr lang="en-US"/>
          </a:p>
        </p:txBody>
      </p:sp>
      <p:sp>
        <p:nvSpPr>
          <p:cNvPr id="3" name="Title 1">
            <a:extLst>
              <a:ext uri="{FF2B5EF4-FFF2-40B4-BE49-F238E27FC236}">
                <a16:creationId xmlns:a16="http://schemas.microsoft.com/office/drawing/2014/main" id="{409B0C98-B5CB-10FC-2178-9EA65B0819EE}"/>
              </a:ext>
            </a:extLst>
          </p:cNvPr>
          <p:cNvSpPr txBox="1">
            <a:spLocks/>
          </p:cNvSpPr>
          <p:nvPr/>
        </p:nvSpPr>
        <p:spPr>
          <a:xfrm>
            <a:off x="724528" y="1175771"/>
            <a:ext cx="15604543" cy="7641978"/>
          </a:xfrm>
          <a:prstGeom prst="rect">
            <a:avLst/>
          </a:prstGeom>
        </p:spPr>
        <p:txBody>
          <a:bodyPr vert="horz" lIns="91440" tIns="45720" rIns="91440" bIns="45720" rtlCol="0" anchor="ctr">
            <a:noAutofit/>
          </a:bodyPr>
          <a:lstStyle>
            <a:lvl1pPr algn="l" rtl="0" eaLnBrk="0" fontAlgn="base" hangingPunct="0">
              <a:spcBef>
                <a:spcPct val="0"/>
              </a:spcBef>
              <a:spcAft>
                <a:spcPct val="0"/>
              </a:spcAft>
              <a:defRPr sz="4534">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5pPr>
            <a:lvl6pPr marL="60950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121901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828526"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2438037"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r>
              <a:rPr lang="de-DE" sz="5400" kern="0">
                <a:ea typeface="Calibri Light"/>
              </a:rPr>
              <a:t>Theory by Jan C. Willems</a:t>
            </a:r>
            <a:endParaRPr lang="en-US" sz="5400">
              <a:ea typeface="Calibri Light"/>
            </a:endParaRPr>
          </a:p>
          <a:p>
            <a:r>
              <a:rPr lang="de-DE" sz="5400" kern="0">
                <a:ea typeface="Calibri Light"/>
              </a:rPr>
              <a:t>Behavior of dynamic systems:</a:t>
            </a:r>
            <a:endParaRPr lang="de-DE" sz="5400">
              <a:ea typeface="Calibri Light"/>
            </a:endParaRPr>
          </a:p>
          <a:p>
            <a:pPr marL="1599565" lvl="2" indent="-685800">
              <a:buFont typeface="Arial" panose="020B0604020202020204" pitchFamily="34" charset="0"/>
              <a:buChar char="•"/>
            </a:pPr>
            <a:r>
              <a:rPr lang="de-DE" sz="5400" kern="0">
                <a:solidFill>
                  <a:srgbClr val="58585A"/>
                </a:solidFill>
                <a:latin typeface="Calibri Light" panose="020F0302020204030204" pitchFamily="34" charset="0"/>
                <a:ea typeface="Calibri Light"/>
                <a:cs typeface="Calibri Light" panose="020F0302020204030204" pitchFamily="34" charset="0"/>
              </a:rPr>
              <a:t>Set of possible time trajectories </a:t>
            </a:r>
            <a:endParaRPr lang="de-DE" sz="5400">
              <a:solidFill>
                <a:srgbClr val="58585A"/>
              </a:solidFill>
              <a:latin typeface="Calibri Light" panose="020F0302020204030204" pitchFamily="34" charset="0"/>
              <a:ea typeface="Calibri Light"/>
              <a:cs typeface="Calibri Light" panose="020F0302020204030204" pitchFamily="34" charset="0"/>
            </a:endParaRPr>
          </a:p>
          <a:p>
            <a:pPr marL="1599565" lvl="2" indent="-685800">
              <a:buFont typeface="Arial" panose="020B0604020202020204" pitchFamily="34" charset="0"/>
              <a:buChar char="•"/>
            </a:pPr>
            <a:r>
              <a:rPr lang="de-DE" sz="5400" kern="0">
                <a:solidFill>
                  <a:srgbClr val="58585A"/>
                </a:solidFill>
                <a:latin typeface="Calibri Light" panose="020F0302020204030204" pitchFamily="34" charset="0"/>
                <a:ea typeface="Calibri Light"/>
                <a:cs typeface="Calibri Light" panose="020F0302020204030204" pitchFamily="34" charset="0"/>
              </a:rPr>
              <a:t>Non-parametric description</a:t>
            </a:r>
          </a:p>
          <a:p>
            <a:r>
              <a:rPr lang="de-DE" sz="5400" kern="0">
                <a:ea typeface="Calibri Light"/>
              </a:rPr>
              <a:t>Fundamental lemma:</a:t>
            </a:r>
            <a:endParaRPr lang="de-DE" sz="5400">
              <a:ea typeface="Calibri Light"/>
            </a:endParaRPr>
          </a:p>
          <a:p>
            <a:pPr marL="1599565" lvl="2" indent="-685800">
              <a:buFont typeface="Arial" panose="020B0604020202020204" pitchFamily="34" charset="0"/>
              <a:buChar char="•"/>
            </a:pPr>
            <a:r>
              <a:rPr lang="de-DE" sz="5400" kern="0">
                <a:solidFill>
                  <a:srgbClr val="58585A"/>
                </a:solidFill>
                <a:latin typeface="Calibri Light" panose="020F0302020204030204" pitchFamily="34" charset="0"/>
                <a:ea typeface="Calibri Light"/>
                <a:cs typeface="Calibri Light" panose="020F0302020204030204" pitchFamily="34" charset="0"/>
              </a:rPr>
              <a:t>Representation of Linear Time-Invariant (LTI)</a:t>
            </a:r>
            <a:endParaRPr lang="de-DE" sz="5400">
              <a:solidFill>
                <a:srgbClr val="58585A"/>
              </a:solidFill>
              <a:latin typeface="Calibri Light" panose="020F0302020204030204" pitchFamily="34" charset="0"/>
              <a:ea typeface="Calibri Light"/>
              <a:cs typeface="Calibri Light" panose="020F0302020204030204" pitchFamily="34" charset="0"/>
            </a:endParaRPr>
          </a:p>
          <a:p>
            <a:pPr marL="1599565" lvl="2" indent="-685800">
              <a:buFont typeface="Arial" panose="020B0604020202020204" pitchFamily="34" charset="0"/>
              <a:buChar char="•"/>
            </a:pPr>
            <a:r>
              <a:rPr lang="de-DE" sz="5400" kern="0">
                <a:solidFill>
                  <a:srgbClr val="58585A"/>
                </a:solidFill>
                <a:latin typeface="Calibri Light" panose="020F0302020204030204" pitchFamily="34" charset="0"/>
                <a:ea typeface="Calibri Light"/>
                <a:cs typeface="Calibri Light" panose="020F0302020204030204" pitchFamily="34" charset="0"/>
              </a:rPr>
              <a:t>Image of a Hankel matrix from data </a:t>
            </a:r>
          </a:p>
        </p:txBody>
      </p:sp>
    </p:spTree>
    <p:extLst>
      <p:ext uri="{BB962C8B-B14F-4D97-AF65-F5344CB8AC3E}">
        <p14:creationId xmlns:p14="http://schemas.microsoft.com/office/powerpoint/2010/main" val="2823771141"/>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86CA-AE53-306A-6765-015516918811}"/>
              </a:ext>
            </a:extLst>
          </p:cNvPr>
          <p:cNvSpPr>
            <a:spLocks noGrp="1"/>
          </p:cNvSpPr>
          <p:nvPr>
            <p:ph type="title"/>
          </p:nvPr>
        </p:nvSpPr>
        <p:spPr/>
        <p:txBody>
          <a:bodyPr/>
          <a:lstStyle/>
          <a:p>
            <a:r>
              <a:rPr lang="en-US" sz="6200">
                <a:latin typeface="Calibri Light"/>
                <a:cs typeface="Calibri Light"/>
              </a:rPr>
              <a:t>Background – Model Predictive Control</a:t>
            </a:r>
            <a:endParaRPr lang="de-DE" sz="6200"/>
          </a:p>
        </p:txBody>
      </p:sp>
      <p:sp>
        <p:nvSpPr>
          <p:cNvPr id="4" name="Footer Placeholder 3">
            <a:extLst>
              <a:ext uri="{FF2B5EF4-FFF2-40B4-BE49-F238E27FC236}">
                <a16:creationId xmlns:a16="http://schemas.microsoft.com/office/drawing/2014/main" id="{19036CC0-1C1A-DB39-8A88-3ABC981792FC}"/>
              </a:ext>
            </a:extLst>
          </p:cNvPr>
          <p:cNvSpPr>
            <a:spLocks noGrp="1"/>
          </p:cNvSpPr>
          <p:nvPr>
            <p:ph type="ftr" sz="quarter" idx="13"/>
          </p:nvPr>
        </p:nvSpPr>
        <p:spPr>
          <a:xfrm>
            <a:off x="2252579" y="8817749"/>
            <a:ext cx="12548440" cy="1055831"/>
          </a:xfrm>
        </p:spPr>
        <p:txBody>
          <a:bodyPr/>
          <a:lstStyle/>
          <a:p>
            <a:r>
              <a:rPr lang="en-US" sz="2400"/>
              <a:t>Topic 7 | </a:t>
            </a:r>
            <a:r>
              <a:rPr lang="es-ES" sz="2400"/>
              <a:t>Fonseca F., Salotra S., Xie P</a:t>
            </a:r>
            <a:endParaRPr lang="en-US" sz="2400"/>
          </a:p>
        </p:txBody>
      </p:sp>
      <p:sp>
        <p:nvSpPr>
          <p:cNvPr id="5" name="Slide Number Placeholder 4">
            <a:extLst>
              <a:ext uri="{FF2B5EF4-FFF2-40B4-BE49-F238E27FC236}">
                <a16:creationId xmlns:a16="http://schemas.microsoft.com/office/drawing/2014/main" id="{1949F77B-EA1D-EC3B-F839-FEE83F6981D1}"/>
              </a:ext>
            </a:extLst>
          </p:cNvPr>
          <p:cNvSpPr>
            <a:spLocks noGrp="1"/>
          </p:cNvSpPr>
          <p:nvPr>
            <p:ph type="sldNum" sz="quarter" idx="14"/>
          </p:nvPr>
        </p:nvSpPr>
        <p:spPr/>
        <p:txBody>
          <a:bodyPr/>
          <a:lstStyle/>
          <a:p>
            <a:fld id="{8DAF2FF1-0F85-5948-B45D-85D15C7A6F9F}" type="slidenum">
              <a:rPr lang="en-US" smtClean="0"/>
              <a:pPr/>
              <a:t>6</a:t>
            </a:fld>
            <a:endParaRPr lang="en-US"/>
          </a:p>
        </p:txBody>
      </p:sp>
      <p:sp>
        <p:nvSpPr>
          <p:cNvPr id="3" name="Title 1">
            <a:extLst>
              <a:ext uri="{FF2B5EF4-FFF2-40B4-BE49-F238E27FC236}">
                <a16:creationId xmlns:a16="http://schemas.microsoft.com/office/drawing/2014/main" id="{409B0C98-B5CB-10FC-2178-9EA65B0819EE}"/>
              </a:ext>
            </a:extLst>
          </p:cNvPr>
          <p:cNvSpPr txBox="1">
            <a:spLocks/>
          </p:cNvSpPr>
          <p:nvPr/>
        </p:nvSpPr>
        <p:spPr>
          <a:xfrm>
            <a:off x="724528" y="1274673"/>
            <a:ext cx="15604543" cy="7641978"/>
          </a:xfrm>
          <a:prstGeom prst="rect">
            <a:avLst/>
          </a:prstGeom>
        </p:spPr>
        <p:txBody>
          <a:bodyPr vert="horz" lIns="91440" tIns="45720" rIns="91440" bIns="45720" rtlCol="0" anchor="ctr">
            <a:noAutofit/>
          </a:bodyPr>
          <a:lstStyle>
            <a:lvl1pPr algn="l" rtl="0" eaLnBrk="0" fontAlgn="base" hangingPunct="0">
              <a:spcBef>
                <a:spcPct val="0"/>
              </a:spcBef>
              <a:spcAft>
                <a:spcPct val="0"/>
              </a:spcAft>
              <a:defRPr sz="4534">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5pPr>
            <a:lvl6pPr marL="60950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121901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828526"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2438037"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pPr marL="685800" indent="-685800">
              <a:buFont typeface="Arial" panose="020B0604020202020204" pitchFamily="34" charset="0"/>
              <a:buChar char="•"/>
            </a:pPr>
            <a:r>
              <a:rPr lang="de-DE" sz="5400" kern="0"/>
              <a:t>Model of the system needed</a:t>
            </a:r>
          </a:p>
          <a:p>
            <a:endParaRPr lang="de-DE" sz="5400" kern="0"/>
          </a:p>
          <a:p>
            <a:pPr marL="685800" indent="-685800">
              <a:buFont typeface="Arial" panose="020B0604020202020204" pitchFamily="34" charset="0"/>
              <a:buChar char="•"/>
            </a:pPr>
            <a:r>
              <a:rPr lang="de-DE" sz="5400" kern="0"/>
              <a:t>Predict system behavior from the model</a:t>
            </a:r>
          </a:p>
          <a:p>
            <a:endParaRPr lang="de-DE" sz="5400" kern="0"/>
          </a:p>
          <a:p>
            <a:pPr marL="685800" indent="-685800">
              <a:buFont typeface="Arial" panose="020B0604020202020204" pitchFamily="34" charset="0"/>
              <a:buChar char="•"/>
            </a:pPr>
            <a:r>
              <a:rPr lang="de-DE" sz="5400" kern="0"/>
              <a:t>Robustness and quality of control depend on the model</a:t>
            </a:r>
          </a:p>
        </p:txBody>
      </p:sp>
    </p:spTree>
    <p:extLst>
      <p:ext uri="{BB962C8B-B14F-4D97-AF65-F5344CB8AC3E}">
        <p14:creationId xmlns:p14="http://schemas.microsoft.com/office/powerpoint/2010/main" val="324101693"/>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86CA-AE53-306A-6765-015516918811}"/>
              </a:ext>
            </a:extLst>
          </p:cNvPr>
          <p:cNvSpPr>
            <a:spLocks noGrp="1"/>
          </p:cNvSpPr>
          <p:nvPr>
            <p:ph type="title"/>
          </p:nvPr>
        </p:nvSpPr>
        <p:spPr/>
        <p:txBody>
          <a:bodyPr/>
          <a:lstStyle/>
          <a:p>
            <a:r>
              <a:rPr lang="en-US" sz="6200">
                <a:latin typeface="Calibri Light"/>
                <a:cs typeface="Calibri Light"/>
              </a:rPr>
              <a:t>Background – </a:t>
            </a:r>
            <a:r>
              <a:rPr lang="de-DE" sz="6200" kern="0">
                <a:latin typeface="Calibri Light"/>
                <a:cs typeface="Calibri Light"/>
              </a:rPr>
              <a:t>Direct Data-Driven Control </a:t>
            </a:r>
            <a:r>
              <a:rPr lang="de-DE" sz="6200">
                <a:latin typeface="Calibri Light"/>
                <a:cs typeface="Calibri Light"/>
              </a:rPr>
              <a:t> </a:t>
            </a:r>
            <a:endParaRPr lang="de-DE" sz="6200"/>
          </a:p>
        </p:txBody>
      </p:sp>
      <p:sp>
        <p:nvSpPr>
          <p:cNvPr id="4" name="Footer Placeholder 3">
            <a:extLst>
              <a:ext uri="{FF2B5EF4-FFF2-40B4-BE49-F238E27FC236}">
                <a16:creationId xmlns:a16="http://schemas.microsoft.com/office/drawing/2014/main" id="{19036CC0-1C1A-DB39-8A88-3ABC981792FC}"/>
              </a:ext>
            </a:extLst>
          </p:cNvPr>
          <p:cNvSpPr>
            <a:spLocks noGrp="1"/>
          </p:cNvSpPr>
          <p:nvPr>
            <p:ph type="ftr" sz="quarter" idx="13"/>
          </p:nvPr>
        </p:nvSpPr>
        <p:spPr>
          <a:xfrm>
            <a:off x="2252579" y="8817749"/>
            <a:ext cx="12548440" cy="1055831"/>
          </a:xfrm>
        </p:spPr>
        <p:txBody>
          <a:bodyPr/>
          <a:lstStyle/>
          <a:p>
            <a:r>
              <a:rPr lang="en-US" sz="2400"/>
              <a:t>Topic 7 | </a:t>
            </a:r>
            <a:r>
              <a:rPr lang="es-ES" sz="2400"/>
              <a:t>Fonseca F., Salotra S., Xie P</a:t>
            </a:r>
            <a:endParaRPr lang="en-US" sz="2400"/>
          </a:p>
        </p:txBody>
      </p:sp>
      <p:sp>
        <p:nvSpPr>
          <p:cNvPr id="5" name="Slide Number Placeholder 4">
            <a:extLst>
              <a:ext uri="{FF2B5EF4-FFF2-40B4-BE49-F238E27FC236}">
                <a16:creationId xmlns:a16="http://schemas.microsoft.com/office/drawing/2014/main" id="{1949F77B-EA1D-EC3B-F839-FEE83F6981D1}"/>
              </a:ext>
            </a:extLst>
          </p:cNvPr>
          <p:cNvSpPr>
            <a:spLocks noGrp="1"/>
          </p:cNvSpPr>
          <p:nvPr>
            <p:ph type="sldNum" sz="quarter" idx="14"/>
          </p:nvPr>
        </p:nvSpPr>
        <p:spPr/>
        <p:txBody>
          <a:bodyPr/>
          <a:lstStyle/>
          <a:p>
            <a:fld id="{8DAF2FF1-0F85-5948-B45D-85D15C7A6F9F}" type="slidenum">
              <a:rPr lang="en-US" smtClean="0"/>
              <a:pPr/>
              <a:t>7</a:t>
            </a:fld>
            <a:endParaRPr lang="en-US"/>
          </a:p>
        </p:txBody>
      </p:sp>
      <mc:AlternateContent xmlns:mc="http://schemas.openxmlformats.org/markup-compatibility/2006">
        <mc:Choice xmlns:a14="http://schemas.microsoft.com/office/drawing/2010/main" Requires="a14">
          <p:sp>
            <p:nvSpPr>
              <p:cNvPr id="3" name="Title 1">
                <a:extLst>
                  <a:ext uri="{FF2B5EF4-FFF2-40B4-BE49-F238E27FC236}">
                    <a16:creationId xmlns:a16="http://schemas.microsoft.com/office/drawing/2014/main" id="{409B0C98-B5CB-10FC-2178-9EA65B0819EE}"/>
                  </a:ext>
                </a:extLst>
              </p:cNvPr>
              <p:cNvSpPr txBox="1">
                <a:spLocks/>
              </p:cNvSpPr>
              <p:nvPr/>
            </p:nvSpPr>
            <p:spPr>
              <a:xfrm>
                <a:off x="724527" y="1444132"/>
                <a:ext cx="15604543" cy="7641978"/>
              </a:xfrm>
              <a:prstGeom prst="rect">
                <a:avLst/>
              </a:prstGeom>
            </p:spPr>
            <p:txBody>
              <a:bodyPr vert="horz" lIns="91440" tIns="45720" rIns="91440" bIns="45720" rtlCol="0" anchor="ctr">
                <a:noAutofit/>
              </a:bodyPr>
              <a:lstStyle>
                <a:lvl1pPr algn="l" rtl="0" eaLnBrk="0" fontAlgn="base" hangingPunct="0">
                  <a:spcBef>
                    <a:spcPct val="0"/>
                  </a:spcBef>
                  <a:spcAft>
                    <a:spcPct val="0"/>
                  </a:spcAft>
                  <a:defRPr sz="4534">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5pPr>
                <a:lvl6pPr marL="60950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121901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828526"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2438037"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pPr marL="685800" indent="-685800">
                  <a:buFont typeface="Arial" panose="020B0604020202020204" pitchFamily="34" charset="0"/>
                  <a:buChar char="•"/>
                </a:pPr>
                <a:r>
                  <a:rPr lang="de-DE" sz="5400" kern="0"/>
                  <a:t>Achieve control directly from data</a:t>
                </a:r>
              </a:p>
              <a:p>
                <a:pPr marL="685800" indent="-685800">
                  <a:buFont typeface="Arial" panose="020B0604020202020204" pitchFamily="34" charset="0"/>
                  <a:buChar char="•"/>
                </a:pPr>
                <a:r>
                  <a:rPr lang="de-DE" sz="5400" kern="0"/>
                  <a:t>Bypass identification of the model</a:t>
                </a:r>
              </a:p>
              <a:p>
                <a:pPr marL="685800" indent="-685800">
                  <a:buFont typeface="Arial" panose="020B0604020202020204" pitchFamily="34" charset="0"/>
                  <a:buChar char="•"/>
                </a:pPr>
                <a:r>
                  <a:rPr lang="de-DE" sz="5400" kern="0"/>
                  <a:t>Requires sufficient data:</a:t>
                </a:r>
              </a:p>
              <a:p>
                <a:pPr marL="1600018" lvl="2" indent="-685800">
                  <a:buFont typeface="Arial" panose="020B0604020202020204" pitchFamily="34" charset="0"/>
                  <a:buChar char="•"/>
                </a:pPr>
                <a:r>
                  <a:rPr lang="de-DE" sz="5400" kern="0">
                    <a:solidFill>
                      <a:srgbClr val="58585A"/>
                    </a:solidFill>
                    <a:latin typeface="Calibri Light" panose="020F0302020204030204" pitchFamily="34" charset="0"/>
                    <a:ea typeface="Calibri Light" panose="020F0302020204030204" pitchFamily="34" charset="0"/>
                    <a:cs typeface="Calibri Light" panose="020F0302020204030204" pitchFamily="34" charset="0"/>
                  </a:rPr>
                  <a:t>Persistency of excitation</a:t>
                </a:r>
              </a:p>
              <a:p>
                <a:pPr lvl="2"/>
                <a:endParaRPr lang="de-DE" sz="5400" kern="0">
                  <a:solidFill>
                    <a:srgbClr val="58585A"/>
                  </a:solidFill>
                  <a:latin typeface="Calibri Light" panose="020F0302020204030204" pitchFamily="34" charset="0"/>
                  <a:ea typeface="Calibri Light" panose="020F0302020204030204" pitchFamily="34" charset="0"/>
                  <a:cs typeface="Calibri Light" panose="020F0302020204030204" pitchFamily="34" charset="0"/>
                </a:endParaRPr>
              </a:p>
              <a:p>
                <a:pPr/>
                <a14:m>
                  <m:oMathPara xmlns:m="http://schemas.openxmlformats.org/officeDocument/2006/math">
                    <m:oMathParaPr>
                      <m:jc m:val="centerGroup"/>
                    </m:oMathParaPr>
                    <m:oMath xmlns:m="http://schemas.openxmlformats.org/officeDocument/2006/math">
                      <m:r>
                        <m:rPr>
                          <m:nor/>
                        </m:rPr>
                        <a:rPr lang="pt-PT" sz="5000" b="0" i="0" kern="0" smtClean="0">
                          <a:solidFill>
                            <a:srgbClr val="58585A"/>
                          </a:solidFill>
                          <a:latin typeface="Cambria Math" panose="02040503050406030204" pitchFamily="18" charset="0"/>
                          <a:ea typeface="Calibri Light" panose="020F0302020204030204" pitchFamily="34" charset="0"/>
                        </a:rPr>
                        <m:t>rank</m:t>
                      </m:r>
                      <m:d>
                        <m:dPr>
                          <m:begChr m:val="["/>
                          <m:endChr m:val="]"/>
                          <m:ctrlPr>
                            <a:rPr lang="pt-PT" sz="5000" b="0" i="1" kern="0" smtClean="0">
                              <a:solidFill>
                                <a:srgbClr val="58585A"/>
                              </a:solidFill>
                              <a:latin typeface="Cambria Math" panose="02040503050406030204" pitchFamily="18" charset="0"/>
                              <a:ea typeface="Calibri Light" panose="020F0302020204030204" pitchFamily="34" charset="0"/>
                            </a:rPr>
                          </m:ctrlPr>
                        </m:dPr>
                        <m:e>
                          <m:eqArr>
                            <m:eqArrPr>
                              <m:ctrlPr>
                                <a:rPr lang="pt-PT" sz="5000" b="0" i="1" kern="0" smtClean="0">
                                  <a:solidFill>
                                    <a:srgbClr val="58585A"/>
                                  </a:solidFill>
                                  <a:latin typeface="Cambria Math" panose="02040503050406030204" pitchFamily="18" charset="0"/>
                                  <a:ea typeface="Calibri Light" panose="020F0302020204030204" pitchFamily="34" charset="0"/>
                                </a:rPr>
                              </m:ctrlPr>
                            </m:eqArrPr>
                            <m:e>
                              <m:sSub>
                                <m:sSubPr>
                                  <m:ctrlPr>
                                    <a:rPr lang="pt-PT" sz="5000" b="0" i="1" kern="0" smtClean="0">
                                      <a:solidFill>
                                        <a:srgbClr val="58585A"/>
                                      </a:solidFill>
                                      <a:latin typeface="Cambria Math" panose="02040503050406030204" pitchFamily="18" charset="0"/>
                                      <a:ea typeface="Calibri Light" panose="020F0302020204030204" pitchFamily="34" charset="0"/>
                                    </a:rPr>
                                  </m:ctrlPr>
                                </m:sSubPr>
                                <m:e>
                                  <m:r>
                                    <m:rPr>
                                      <m:nor/>
                                    </m:rPr>
                                    <a:rPr lang="pt-PT" sz="5000" b="0" i="0" kern="0" smtClean="0">
                                      <a:solidFill>
                                        <a:srgbClr val="58585A"/>
                                      </a:solidFill>
                                      <a:latin typeface="Cambria Math" panose="02040503050406030204" pitchFamily="18" charset="0"/>
                                      <a:ea typeface="Calibri Light" panose="020F0302020204030204" pitchFamily="34" charset="0"/>
                                    </a:rPr>
                                    <m:t>U</m:t>
                                  </m:r>
                                </m:e>
                                <m:sub>
                                  <m:r>
                                    <a:rPr lang="pt-PT" sz="5000" b="0" i="1" kern="0" smtClean="0">
                                      <a:solidFill>
                                        <a:srgbClr val="58585A"/>
                                      </a:solidFill>
                                      <a:latin typeface="Cambria Math" panose="02040503050406030204" pitchFamily="18" charset="0"/>
                                      <a:ea typeface="Calibri Light" panose="020F0302020204030204" pitchFamily="34" charset="0"/>
                                    </a:rPr>
                                    <m:t>0,</m:t>
                                  </m:r>
                                  <m:r>
                                    <a:rPr lang="pt-PT" sz="5000" b="0" i="1" kern="0" smtClean="0">
                                      <a:solidFill>
                                        <a:srgbClr val="58585A"/>
                                      </a:solidFill>
                                      <a:latin typeface="Cambria Math" panose="02040503050406030204" pitchFamily="18" charset="0"/>
                                      <a:ea typeface="Calibri Light" panose="020F0302020204030204" pitchFamily="34" charset="0"/>
                                    </a:rPr>
                                    <m:t>𝑡</m:t>
                                  </m:r>
                                  <m:r>
                                    <a:rPr lang="pt-PT" sz="5000" b="0" i="1" kern="0" smtClean="0">
                                      <a:solidFill>
                                        <a:srgbClr val="58585A"/>
                                      </a:solidFill>
                                      <a:latin typeface="Cambria Math" panose="02040503050406030204" pitchFamily="18" charset="0"/>
                                      <a:ea typeface="Calibri Light" panose="020F0302020204030204" pitchFamily="34" charset="0"/>
                                    </a:rPr>
                                    <m:t>,</m:t>
                                  </m:r>
                                  <m:r>
                                    <a:rPr lang="pt-PT" sz="5000" b="0" i="1" kern="0" smtClean="0">
                                      <a:solidFill>
                                        <a:srgbClr val="58585A"/>
                                      </a:solidFill>
                                      <a:latin typeface="Cambria Math" panose="02040503050406030204" pitchFamily="18" charset="0"/>
                                      <a:ea typeface="Calibri Light" panose="020F0302020204030204" pitchFamily="34" charset="0"/>
                                    </a:rPr>
                                    <m:t>𝑇</m:t>
                                  </m:r>
                                  <m:r>
                                    <a:rPr lang="pt-PT" sz="5000" b="0" i="1" kern="0" smtClean="0">
                                      <a:solidFill>
                                        <a:srgbClr val="58585A"/>
                                      </a:solidFill>
                                      <a:latin typeface="Cambria Math" panose="02040503050406030204" pitchFamily="18" charset="0"/>
                                      <a:ea typeface="Calibri Light" panose="020F0302020204030204" pitchFamily="34" charset="0"/>
                                    </a:rPr>
                                    <m:t>−</m:t>
                                  </m:r>
                                  <m:r>
                                    <a:rPr lang="pt-PT" sz="5000" b="0" i="1" kern="0" smtClean="0">
                                      <a:solidFill>
                                        <a:srgbClr val="58585A"/>
                                      </a:solidFill>
                                      <a:latin typeface="Cambria Math" panose="02040503050406030204" pitchFamily="18" charset="0"/>
                                      <a:ea typeface="Calibri Light" panose="020F0302020204030204" pitchFamily="34" charset="0"/>
                                    </a:rPr>
                                    <m:t>𝑡</m:t>
                                  </m:r>
                                  <m:r>
                                    <a:rPr lang="pt-PT" sz="5000" b="0" i="1" kern="0" smtClean="0">
                                      <a:solidFill>
                                        <a:srgbClr val="58585A"/>
                                      </a:solidFill>
                                      <a:latin typeface="Cambria Math" panose="02040503050406030204" pitchFamily="18" charset="0"/>
                                      <a:ea typeface="Calibri Light" panose="020F0302020204030204" pitchFamily="34" charset="0"/>
                                    </a:rPr>
                                    <m:t>+1</m:t>
                                  </m:r>
                                </m:sub>
                              </m:sSub>
                            </m:e>
                            <m:e>
                              <m:d>
                                <m:dPr>
                                  <m:begChr m:val="["/>
                                  <m:endChr m:val="]"/>
                                  <m:ctrlPr>
                                    <a:rPr lang="pt-PT" i="1" smtClean="0">
                                      <a:latin typeface="Cambria Math" panose="02040503050406030204" pitchFamily="18" charset="0"/>
                                    </a:rPr>
                                  </m:ctrlPr>
                                </m:dPr>
                                <m:e>
                                  <m:sSub>
                                    <m:sSubPr>
                                      <m:ctrlPr>
                                        <a:rPr lang="pt-PT" b="0" i="1" smtClean="0">
                                          <a:latin typeface="Cambria Math" panose="02040503050406030204" pitchFamily="18" charset="0"/>
                                        </a:rPr>
                                      </m:ctrlPr>
                                    </m:sSubPr>
                                    <m:e>
                                      <m:r>
                                        <m:rPr>
                                          <m:nor/>
                                        </m:rPr>
                                        <a:rPr lang="pt-PT" b="0" i="0" smtClean="0">
                                          <a:latin typeface="Cambria Math" panose="02040503050406030204" pitchFamily="18" charset="0"/>
                                        </a:rPr>
                                        <m:t>X</m:t>
                                      </m:r>
                                    </m:e>
                                    <m:sub>
                                      <m:r>
                                        <a:rPr lang="pt-PT" b="0" i="1" smtClean="0">
                                          <a:latin typeface="Cambria Math" panose="02040503050406030204" pitchFamily="18" charset="0"/>
                                        </a:rPr>
                                        <m:t>0,</m:t>
                                      </m:r>
                                      <m:r>
                                        <a:rPr lang="pt-PT" b="0" i="1" smtClean="0">
                                          <a:latin typeface="Cambria Math" panose="02040503050406030204" pitchFamily="18" charset="0"/>
                                        </a:rPr>
                                        <m:t>𝑇</m:t>
                                      </m:r>
                                      <m:r>
                                        <a:rPr lang="pt-PT" b="0" i="1" smtClean="0">
                                          <a:latin typeface="Cambria Math" panose="02040503050406030204" pitchFamily="18" charset="0"/>
                                        </a:rPr>
                                        <m:t>−</m:t>
                                      </m:r>
                                      <m:r>
                                        <a:rPr lang="pt-PT" b="0" i="1" smtClean="0">
                                          <a:latin typeface="Cambria Math" panose="02040503050406030204" pitchFamily="18" charset="0"/>
                                        </a:rPr>
                                        <m:t>𝑡</m:t>
                                      </m:r>
                                      <m:r>
                                        <a:rPr lang="pt-PT" b="0" i="1" smtClean="0">
                                          <a:latin typeface="Cambria Math" panose="02040503050406030204" pitchFamily="18" charset="0"/>
                                        </a:rPr>
                                        <m:t>+1</m:t>
                                      </m:r>
                                    </m:sub>
                                  </m:sSub>
                                </m:e>
                              </m:d>
                            </m:e>
                          </m:eqArr>
                        </m:e>
                      </m:d>
                      <m:r>
                        <a:rPr lang="pt-PT" sz="5000" b="0" i="1" kern="0" smtClean="0">
                          <a:solidFill>
                            <a:srgbClr val="58585A"/>
                          </a:solidFill>
                          <a:latin typeface="Cambria Math" panose="02040503050406030204" pitchFamily="18" charset="0"/>
                          <a:ea typeface="Calibri Light" panose="020F0302020204030204" pitchFamily="34" charset="0"/>
                        </a:rPr>
                        <m:t>=</m:t>
                      </m:r>
                      <m:r>
                        <a:rPr lang="pt-PT" sz="5000" b="0" i="1" kern="0" smtClean="0">
                          <a:solidFill>
                            <a:srgbClr val="58585A"/>
                          </a:solidFill>
                          <a:latin typeface="Cambria Math" panose="02040503050406030204" pitchFamily="18" charset="0"/>
                          <a:ea typeface="Calibri Light" panose="020F0302020204030204" pitchFamily="34" charset="0"/>
                        </a:rPr>
                        <m:t>𝑛</m:t>
                      </m:r>
                      <m:r>
                        <a:rPr lang="pt-PT" sz="5000" b="0" i="1" kern="0" smtClean="0">
                          <a:solidFill>
                            <a:srgbClr val="58585A"/>
                          </a:solidFill>
                          <a:latin typeface="Cambria Math" panose="02040503050406030204" pitchFamily="18" charset="0"/>
                          <a:ea typeface="Calibri Light" panose="020F0302020204030204" pitchFamily="34" charset="0"/>
                        </a:rPr>
                        <m:t>+</m:t>
                      </m:r>
                      <m:r>
                        <a:rPr lang="pt-PT" sz="5000" b="0" i="1" kern="0" smtClean="0">
                          <a:solidFill>
                            <a:srgbClr val="58585A"/>
                          </a:solidFill>
                          <a:latin typeface="Cambria Math" panose="02040503050406030204" pitchFamily="18" charset="0"/>
                          <a:ea typeface="Calibri Light" panose="020F0302020204030204" pitchFamily="34" charset="0"/>
                        </a:rPr>
                        <m:t>𝑡𝑚</m:t>
                      </m:r>
                      <m:r>
                        <a:rPr lang="pt-PT" sz="5000" b="0" i="1" kern="0" smtClean="0">
                          <a:solidFill>
                            <a:srgbClr val="58585A"/>
                          </a:solidFill>
                          <a:latin typeface="Cambria Math" panose="02040503050406030204" pitchFamily="18" charset="0"/>
                          <a:ea typeface="Calibri Light" panose="020F0302020204030204" pitchFamily="34" charset="0"/>
                        </a:rPr>
                        <m:t> </m:t>
                      </m:r>
                    </m:oMath>
                  </m:oMathPara>
                </a14:m>
                <a:endParaRPr lang="de-DE" sz="5000" kern="0">
                  <a:solidFill>
                    <a:srgbClr val="58585A"/>
                  </a:solidFill>
                  <a:ea typeface="Calibri Light" panose="020F0302020204030204" pitchFamily="34" charset="0"/>
                </a:endParaRPr>
              </a:p>
              <a:p>
                <a:pPr marL="685800" indent="-685800">
                  <a:buFont typeface="Arial" panose="020B0604020202020204" pitchFamily="34" charset="0"/>
                  <a:buChar char="•"/>
                </a:pPr>
                <a:endParaRPr lang="de-DE" sz="5000" kern="0">
                  <a:solidFill>
                    <a:srgbClr val="58585A"/>
                  </a:solidFill>
                  <a:latin typeface="Calibri Light" panose="020F0302020204030204" pitchFamily="34" charset="0"/>
                  <a:ea typeface="Calibri Light" panose="020F0302020204030204" pitchFamily="34" charset="0"/>
                  <a:cs typeface="Calibri Light" panose="020F0302020204030204" pitchFamily="34" charset="0"/>
                </a:endParaRPr>
              </a:p>
            </p:txBody>
          </p:sp>
        </mc:Choice>
        <mc:Fallback>
          <p:sp>
            <p:nvSpPr>
              <p:cNvPr id="3" name="Title 1">
                <a:extLst>
                  <a:ext uri="{FF2B5EF4-FFF2-40B4-BE49-F238E27FC236}">
                    <a16:creationId xmlns:a16="http://schemas.microsoft.com/office/drawing/2014/main" id="{409B0C98-B5CB-10FC-2178-9EA65B0819EE}"/>
                  </a:ext>
                </a:extLst>
              </p:cNvPr>
              <p:cNvSpPr txBox="1">
                <a:spLocks noRot="1" noChangeAspect="1" noMove="1" noResize="1" noEditPoints="1" noAdjustHandles="1" noChangeArrowheads="1" noChangeShapeType="1" noTextEdit="1"/>
              </p:cNvSpPr>
              <p:nvPr/>
            </p:nvSpPr>
            <p:spPr>
              <a:xfrm>
                <a:off x="724527" y="1444132"/>
                <a:ext cx="15604543" cy="7641978"/>
              </a:xfrm>
              <a:prstGeom prst="rect">
                <a:avLst/>
              </a:prstGeom>
              <a:blipFill>
                <a:blip r:embed="rId3"/>
                <a:stretch>
                  <a:fillRect l="-19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1149931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5CD364-F8A4-A615-BF55-7F420BC538C3}"/>
              </a:ext>
            </a:extLst>
          </p:cNvPr>
          <p:cNvSpPr>
            <a:spLocks noGrp="1"/>
          </p:cNvSpPr>
          <p:nvPr>
            <p:ph type="title"/>
          </p:nvPr>
        </p:nvSpPr>
        <p:spPr/>
        <p:txBody>
          <a:bodyPr/>
          <a:lstStyle/>
          <a:p>
            <a:r>
              <a:rPr lang="en-US" altLang="zh-CN" sz="6200">
                <a:latin typeface="Calibri Light"/>
                <a:ea typeface="Calibri Light"/>
                <a:cs typeface="Calibri Light"/>
              </a:rPr>
              <a:t>Background – </a:t>
            </a:r>
            <a:r>
              <a:rPr lang="de-DE" altLang="zh-CN" sz="6200">
                <a:latin typeface="Calibri Light"/>
                <a:ea typeface="Calibri Light"/>
                <a:cs typeface="Calibri Light"/>
              </a:rPr>
              <a:t>Direct Data-Driven Control - 2</a:t>
            </a:r>
            <a:endParaRPr lang="zh-CN" sz="6200">
              <a:latin typeface="Calibri Light"/>
              <a:cs typeface="Calibri Light"/>
            </a:endParaRPr>
          </a:p>
        </p:txBody>
      </p:sp>
      <p:pic>
        <p:nvPicPr>
          <p:cNvPr id="6" name="图片 6" descr="图示&#10;&#10;已自动生成说明">
            <a:extLst>
              <a:ext uri="{FF2B5EF4-FFF2-40B4-BE49-F238E27FC236}">
                <a16:creationId xmlns:a16="http://schemas.microsoft.com/office/drawing/2014/main" id="{D318B22B-5598-9F24-F6E7-6E6C800FA7EF}"/>
              </a:ext>
            </a:extLst>
          </p:cNvPr>
          <p:cNvPicPr>
            <a:picLocks noGrp="1" noChangeAspect="1"/>
          </p:cNvPicPr>
          <p:nvPr>
            <p:ph sz="quarter" idx="12"/>
          </p:nvPr>
        </p:nvPicPr>
        <p:blipFill rotWithShape="1">
          <a:blip r:embed="rId3"/>
          <a:srcRect l="98" r="46916" b="34994"/>
          <a:stretch/>
        </p:blipFill>
        <p:spPr>
          <a:xfrm>
            <a:off x="547997" y="2378180"/>
            <a:ext cx="10101836" cy="4997239"/>
          </a:xfrm>
        </p:spPr>
      </p:pic>
      <p:sp>
        <p:nvSpPr>
          <p:cNvPr id="5" name="灯片编号占位符 4">
            <a:extLst>
              <a:ext uri="{FF2B5EF4-FFF2-40B4-BE49-F238E27FC236}">
                <a16:creationId xmlns:a16="http://schemas.microsoft.com/office/drawing/2014/main" id="{4964ADE1-1D37-89E6-0B01-27917AE9F14B}"/>
              </a:ext>
            </a:extLst>
          </p:cNvPr>
          <p:cNvSpPr>
            <a:spLocks noGrp="1"/>
          </p:cNvSpPr>
          <p:nvPr>
            <p:ph type="sldNum" sz="quarter" idx="14"/>
          </p:nvPr>
        </p:nvSpPr>
        <p:spPr/>
        <p:txBody>
          <a:bodyPr/>
          <a:lstStyle/>
          <a:p>
            <a:fld id="{8DAF2FF1-0F85-5948-B45D-85D15C7A6F9F}" type="slidenum">
              <a:rPr lang="en-US" smtClean="0"/>
              <a:pPr/>
              <a:t>8</a:t>
            </a:fld>
            <a:endParaRPr lang="en-US"/>
          </a:p>
        </p:txBody>
      </p:sp>
      <p:sp>
        <p:nvSpPr>
          <p:cNvPr id="3" name="Footer Placeholder 3">
            <a:extLst>
              <a:ext uri="{FF2B5EF4-FFF2-40B4-BE49-F238E27FC236}">
                <a16:creationId xmlns:a16="http://schemas.microsoft.com/office/drawing/2014/main" id="{F82D1A5B-6CBD-AE8F-14A3-5BF76BFF5135}"/>
              </a:ext>
            </a:extLst>
          </p:cNvPr>
          <p:cNvSpPr>
            <a:spLocks noGrp="1"/>
          </p:cNvSpPr>
          <p:nvPr>
            <p:ph type="ftr" sz="quarter" idx="13"/>
          </p:nvPr>
        </p:nvSpPr>
        <p:spPr>
          <a:xfrm>
            <a:off x="2252579" y="8817749"/>
            <a:ext cx="12548440" cy="1055831"/>
          </a:xfrm>
        </p:spPr>
        <p:txBody>
          <a:bodyPr/>
          <a:lstStyle/>
          <a:p>
            <a:r>
              <a:rPr lang="en-US" sz="2400"/>
              <a:t>Topic 7 | </a:t>
            </a:r>
            <a:r>
              <a:rPr lang="es-ES" sz="2400"/>
              <a:t>Fonseca F., </a:t>
            </a:r>
            <a:r>
              <a:rPr lang="es-ES" sz="2400" err="1"/>
              <a:t>Salotra</a:t>
            </a:r>
            <a:r>
              <a:rPr lang="es-ES" sz="2400"/>
              <a:t> S., </a:t>
            </a:r>
            <a:r>
              <a:rPr lang="es-ES" sz="2400" err="1"/>
              <a:t>Xie</a:t>
            </a:r>
            <a:r>
              <a:rPr lang="es-ES" sz="2400"/>
              <a:t> P</a:t>
            </a:r>
            <a:endParaRPr lang="en-US" sz="2400"/>
          </a:p>
        </p:txBody>
      </p:sp>
      <p:sp>
        <p:nvSpPr>
          <p:cNvPr id="4" name="文本框 3">
            <a:extLst>
              <a:ext uri="{FF2B5EF4-FFF2-40B4-BE49-F238E27FC236}">
                <a16:creationId xmlns:a16="http://schemas.microsoft.com/office/drawing/2014/main" id="{9D9B8759-31A1-BBF5-F7B3-F90676FFC247}"/>
              </a:ext>
            </a:extLst>
          </p:cNvPr>
          <p:cNvSpPr txBox="1"/>
          <p:nvPr/>
        </p:nvSpPr>
        <p:spPr>
          <a:xfrm>
            <a:off x="10957958" y="3427239"/>
            <a:ext cx="6579765" cy="2800767"/>
          </a:xfrm>
          <a:prstGeom prst="rect">
            <a:avLst/>
          </a:prstGeom>
          <a:noFill/>
          <a:ln w="28575">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400">
                <a:solidFill>
                  <a:srgbClr val="58585A"/>
                </a:solidFill>
                <a:latin typeface="Calibri Light" panose="020F0302020204030204" pitchFamily="34" charset="0"/>
                <a:ea typeface="Calibri Light"/>
                <a:cs typeface="Calibri Light" panose="020F0302020204030204" pitchFamily="34" charset="0"/>
              </a:rPr>
              <a:t>Trajectories from a library are linearly combined to optimally synthesize the future control trajectory</a:t>
            </a:r>
          </a:p>
        </p:txBody>
      </p:sp>
      <p:sp>
        <p:nvSpPr>
          <p:cNvPr id="8" name="Title 1">
            <a:extLst>
              <a:ext uri="{FF2B5EF4-FFF2-40B4-BE49-F238E27FC236}">
                <a16:creationId xmlns:a16="http://schemas.microsoft.com/office/drawing/2014/main" id="{0DE7F9CB-8441-D5F8-0AE6-18ED2533C434}"/>
              </a:ext>
            </a:extLst>
          </p:cNvPr>
          <p:cNvSpPr txBox="1">
            <a:spLocks/>
          </p:cNvSpPr>
          <p:nvPr/>
        </p:nvSpPr>
        <p:spPr>
          <a:xfrm>
            <a:off x="1621568" y="7091367"/>
            <a:ext cx="8905531" cy="729020"/>
          </a:xfrm>
          <a:prstGeom prst="rect">
            <a:avLst/>
          </a:prstGeom>
        </p:spPr>
        <p:txBody>
          <a:bodyPr vert="horz" lIns="91440" tIns="45720" rIns="91440" bIns="45720" rtlCol="0" anchor="ctr">
            <a:noAutofit/>
          </a:bodyPr>
          <a:lstStyle>
            <a:lvl1pPr algn="l" rtl="0" eaLnBrk="0" fontAlgn="base" hangingPunct="0">
              <a:spcBef>
                <a:spcPct val="0"/>
              </a:spcBef>
              <a:spcAft>
                <a:spcPct val="0"/>
              </a:spcAft>
              <a:defRPr sz="4534">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5pPr>
            <a:lvl6pPr marL="60950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121901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828526"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2438037"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r>
              <a:rPr lang="de-DE" sz="3000" kern="0">
                <a:solidFill>
                  <a:schemeClr val="tx1"/>
                </a:solidFill>
                <a:latin typeface="Calibri "/>
                <a:cs typeface="Calibri Light"/>
              </a:rPr>
              <a:t>Figure 2: Illustration </a:t>
            </a:r>
            <a:r>
              <a:rPr lang="de-DE" sz="3000" kern="0" err="1">
                <a:solidFill>
                  <a:schemeClr val="tx1"/>
                </a:solidFill>
                <a:latin typeface="Calibri "/>
                <a:cs typeface="Calibri Light"/>
              </a:rPr>
              <a:t>of</a:t>
            </a:r>
            <a:r>
              <a:rPr lang="de-DE" sz="3000" kern="0">
                <a:solidFill>
                  <a:schemeClr val="tx1"/>
                </a:solidFill>
                <a:latin typeface="Calibri "/>
                <a:cs typeface="Calibri Light"/>
              </a:rPr>
              <a:t> linear </a:t>
            </a:r>
            <a:r>
              <a:rPr lang="de-DE" sz="3000" kern="0" err="1">
                <a:solidFill>
                  <a:schemeClr val="tx1"/>
                </a:solidFill>
                <a:latin typeface="Calibri "/>
                <a:cs typeface="Calibri Light"/>
              </a:rPr>
              <a:t>combination</a:t>
            </a:r>
            <a:r>
              <a:rPr lang="de-DE" sz="3000" kern="0">
                <a:solidFill>
                  <a:schemeClr val="tx1"/>
                </a:solidFill>
                <a:latin typeface="Calibri "/>
                <a:cs typeface="Calibri Light"/>
              </a:rPr>
              <a:t> [1]</a:t>
            </a:r>
          </a:p>
        </p:txBody>
      </p:sp>
    </p:spTree>
    <p:extLst>
      <p:ext uri="{BB962C8B-B14F-4D97-AF65-F5344CB8AC3E}">
        <p14:creationId xmlns:p14="http://schemas.microsoft.com/office/powerpoint/2010/main" val="3609964268"/>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5CD364-F8A4-A615-BF55-7F420BC538C3}"/>
              </a:ext>
            </a:extLst>
          </p:cNvPr>
          <p:cNvSpPr>
            <a:spLocks noGrp="1"/>
          </p:cNvSpPr>
          <p:nvPr>
            <p:ph type="title"/>
          </p:nvPr>
        </p:nvSpPr>
        <p:spPr/>
        <p:txBody>
          <a:bodyPr/>
          <a:lstStyle/>
          <a:p>
            <a:r>
              <a:rPr lang="en-US" altLang="zh-CN" sz="6200">
                <a:latin typeface="Calibri Light"/>
                <a:ea typeface="Calibri Light"/>
                <a:cs typeface="Calibri Light"/>
              </a:rPr>
              <a:t>Background – </a:t>
            </a:r>
            <a:r>
              <a:rPr lang="de-DE" altLang="zh-CN" sz="6200">
                <a:latin typeface="Calibri Light"/>
                <a:ea typeface="Calibri Light"/>
                <a:cs typeface="Calibri Light"/>
              </a:rPr>
              <a:t>Direct Data-Driven Control - </a:t>
            </a:r>
            <a:r>
              <a:rPr lang="en-GB" altLang="zh-CN" sz="6200">
                <a:latin typeface="Calibri Light"/>
                <a:ea typeface="Calibri Light"/>
                <a:cs typeface="Calibri Light"/>
              </a:rPr>
              <a:t>3</a:t>
            </a:r>
            <a:endParaRPr lang="zh-CN" sz="6200">
              <a:latin typeface="Calibri Light"/>
              <a:cs typeface="Calibri Light"/>
            </a:endParaRPr>
          </a:p>
        </p:txBody>
      </p:sp>
      <p:pic>
        <p:nvPicPr>
          <p:cNvPr id="6" name="图片 6" descr="图示&#10;&#10;已自动生成说明">
            <a:extLst>
              <a:ext uri="{FF2B5EF4-FFF2-40B4-BE49-F238E27FC236}">
                <a16:creationId xmlns:a16="http://schemas.microsoft.com/office/drawing/2014/main" id="{D318B22B-5598-9F24-F6E7-6E6C800FA7EF}"/>
              </a:ext>
            </a:extLst>
          </p:cNvPr>
          <p:cNvPicPr>
            <a:picLocks noGrp="1" noChangeAspect="1"/>
          </p:cNvPicPr>
          <p:nvPr>
            <p:ph sz="quarter" idx="12"/>
          </p:nvPr>
        </p:nvPicPr>
        <p:blipFill rotWithShape="1">
          <a:blip r:embed="rId3"/>
          <a:srcRect l="54396" r="490" b="34994"/>
          <a:stretch/>
        </p:blipFill>
        <p:spPr>
          <a:xfrm>
            <a:off x="379517" y="1717379"/>
            <a:ext cx="9811748" cy="5700737"/>
          </a:xfrm>
        </p:spPr>
      </p:pic>
      <p:sp>
        <p:nvSpPr>
          <p:cNvPr id="5" name="灯片编号占位符 4">
            <a:extLst>
              <a:ext uri="{FF2B5EF4-FFF2-40B4-BE49-F238E27FC236}">
                <a16:creationId xmlns:a16="http://schemas.microsoft.com/office/drawing/2014/main" id="{4964ADE1-1D37-89E6-0B01-27917AE9F14B}"/>
              </a:ext>
            </a:extLst>
          </p:cNvPr>
          <p:cNvSpPr>
            <a:spLocks noGrp="1"/>
          </p:cNvSpPr>
          <p:nvPr>
            <p:ph type="sldNum" sz="quarter" idx="14"/>
          </p:nvPr>
        </p:nvSpPr>
        <p:spPr/>
        <p:txBody>
          <a:bodyPr/>
          <a:lstStyle/>
          <a:p>
            <a:fld id="{8DAF2FF1-0F85-5948-B45D-85D15C7A6F9F}" type="slidenum">
              <a:rPr lang="en-US" smtClean="0"/>
              <a:pPr/>
              <a:t>9</a:t>
            </a:fld>
            <a:endParaRPr lang="en-US"/>
          </a:p>
        </p:txBody>
      </p:sp>
      <p:sp>
        <p:nvSpPr>
          <p:cNvPr id="3" name="Footer Placeholder 3">
            <a:extLst>
              <a:ext uri="{FF2B5EF4-FFF2-40B4-BE49-F238E27FC236}">
                <a16:creationId xmlns:a16="http://schemas.microsoft.com/office/drawing/2014/main" id="{F82D1A5B-6CBD-AE8F-14A3-5BF76BFF5135}"/>
              </a:ext>
            </a:extLst>
          </p:cNvPr>
          <p:cNvSpPr>
            <a:spLocks noGrp="1"/>
          </p:cNvSpPr>
          <p:nvPr>
            <p:ph type="ftr" sz="quarter" idx="13"/>
          </p:nvPr>
        </p:nvSpPr>
        <p:spPr>
          <a:xfrm>
            <a:off x="2252579" y="8817749"/>
            <a:ext cx="12548440" cy="1055831"/>
          </a:xfrm>
        </p:spPr>
        <p:txBody>
          <a:bodyPr/>
          <a:lstStyle/>
          <a:p>
            <a:r>
              <a:rPr lang="en-US" sz="2400"/>
              <a:t>Topic 7 | </a:t>
            </a:r>
            <a:r>
              <a:rPr lang="es-ES" sz="2400"/>
              <a:t>Fonseca F., </a:t>
            </a:r>
            <a:r>
              <a:rPr lang="es-ES" sz="2400" err="1"/>
              <a:t>Salotra</a:t>
            </a:r>
            <a:r>
              <a:rPr lang="es-ES" sz="2400"/>
              <a:t> S., </a:t>
            </a:r>
            <a:r>
              <a:rPr lang="es-ES" sz="2400" err="1"/>
              <a:t>Xie</a:t>
            </a:r>
            <a:r>
              <a:rPr lang="es-ES" sz="2400"/>
              <a:t> P</a:t>
            </a:r>
            <a:endParaRPr lang="en-US" sz="2400"/>
          </a:p>
        </p:txBody>
      </p:sp>
      <p:sp>
        <p:nvSpPr>
          <p:cNvPr id="7" name="文本框 6">
            <a:extLst>
              <a:ext uri="{FF2B5EF4-FFF2-40B4-BE49-F238E27FC236}">
                <a16:creationId xmlns:a16="http://schemas.microsoft.com/office/drawing/2014/main" id="{094A4CC6-0E4B-91F4-2C25-EB55EC92BE0E}"/>
              </a:ext>
            </a:extLst>
          </p:cNvPr>
          <p:cNvSpPr txBox="1"/>
          <p:nvPr/>
        </p:nvSpPr>
        <p:spPr>
          <a:xfrm>
            <a:off x="10191265" y="3476416"/>
            <a:ext cx="7558838" cy="2800767"/>
          </a:xfrm>
          <a:prstGeom prst="rect">
            <a:avLst/>
          </a:prstGeom>
          <a:noFill/>
          <a:ln w="28575">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400">
                <a:solidFill>
                  <a:srgbClr val="58585A"/>
                </a:solidFill>
                <a:latin typeface="Calibri Light" panose="020F0302020204030204" pitchFamily="34" charset="0"/>
                <a:ea typeface="Calibri Light"/>
                <a:cs typeface="Calibri Light" panose="020F0302020204030204" pitchFamily="34" charset="0"/>
              </a:rPr>
              <a:t>Hankel matrix → time series data</a:t>
            </a:r>
            <a:br>
              <a:rPr lang="en-US" altLang="zh-CN" sz="4400">
                <a:solidFill>
                  <a:srgbClr val="58585A"/>
                </a:solidFill>
                <a:latin typeface="Calibri Light" panose="020F0302020204030204" pitchFamily="34" charset="0"/>
                <a:ea typeface="Calibri Light" panose="020F0302020204030204" pitchFamily="34" charset="0"/>
                <a:cs typeface="Calibri Light" panose="020F0302020204030204" pitchFamily="34" charset="0"/>
              </a:rPr>
            </a:br>
            <a:r>
              <a:rPr lang="en-US" altLang="zh-CN" sz="4400">
                <a:solidFill>
                  <a:srgbClr val="58585A"/>
                </a:solidFill>
                <a:latin typeface="Calibri Light" panose="020F0302020204030204" pitchFamily="34" charset="0"/>
                <a:ea typeface="Calibri Light"/>
                <a:cs typeface="Calibri Light" panose="020F0302020204030204" pitchFamily="34" charset="0"/>
              </a:rPr>
              <a:t>g → linear combination</a:t>
            </a:r>
            <a:br>
              <a:rPr lang="en-US" altLang="zh-CN" sz="4400">
                <a:solidFill>
                  <a:srgbClr val="58585A"/>
                </a:solidFill>
                <a:latin typeface="Calibri Light" panose="020F0302020204030204" pitchFamily="34" charset="0"/>
                <a:ea typeface="Calibri Light" panose="020F0302020204030204" pitchFamily="34" charset="0"/>
                <a:cs typeface="Calibri Light" panose="020F0302020204030204" pitchFamily="34" charset="0"/>
              </a:rPr>
            </a:br>
            <a:r>
              <a:rPr lang="en-US" altLang="zh-CN" sz="4400">
                <a:solidFill>
                  <a:srgbClr val="58585A"/>
                </a:solidFill>
                <a:latin typeface="Calibri Light" panose="020F0302020204030204" pitchFamily="34" charset="0"/>
                <a:ea typeface="Calibri Light"/>
                <a:cs typeface="Calibri Light" panose="020F0302020204030204" pitchFamily="34" charset="0"/>
              </a:rPr>
              <a:t>future in-outputs → prediction</a:t>
            </a:r>
          </a:p>
        </p:txBody>
      </p:sp>
      <p:sp>
        <p:nvSpPr>
          <p:cNvPr id="9" name="Title 1">
            <a:extLst>
              <a:ext uri="{FF2B5EF4-FFF2-40B4-BE49-F238E27FC236}">
                <a16:creationId xmlns:a16="http://schemas.microsoft.com/office/drawing/2014/main" id="{4B0BB505-2204-5211-6531-CB98F509A2F4}"/>
              </a:ext>
            </a:extLst>
          </p:cNvPr>
          <p:cNvSpPr txBox="1">
            <a:spLocks/>
          </p:cNvSpPr>
          <p:nvPr/>
        </p:nvSpPr>
        <p:spPr>
          <a:xfrm>
            <a:off x="935543" y="7321967"/>
            <a:ext cx="10015182" cy="729020"/>
          </a:xfrm>
          <a:prstGeom prst="rect">
            <a:avLst/>
          </a:prstGeom>
        </p:spPr>
        <p:txBody>
          <a:bodyPr vert="horz" lIns="91440" tIns="45720" rIns="91440" bIns="45720" rtlCol="0" anchor="ctr">
            <a:noAutofit/>
          </a:bodyPr>
          <a:lstStyle>
            <a:lvl1pPr algn="l" rtl="0" eaLnBrk="0" fontAlgn="base" hangingPunct="0">
              <a:spcBef>
                <a:spcPct val="0"/>
              </a:spcBef>
              <a:spcAft>
                <a:spcPct val="0"/>
              </a:spcAft>
              <a:defRPr sz="4534">
                <a:solidFill>
                  <a:srgbClr val="58585A"/>
                </a:solidFill>
                <a:latin typeface="Calibri Light" panose="020F0302020204030204" pitchFamily="34" charset="0"/>
                <a:ea typeface="+mj-ea"/>
                <a:cs typeface="Calibri Light" panose="020F0302020204030204" pitchFamily="34" charset="0"/>
                <a:sym typeface="Helvetica Neue" charset="0"/>
              </a:defRPr>
            </a:lvl1pPr>
            <a:lvl2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2pPr>
            <a:lvl3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3pPr>
            <a:lvl4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4pPr>
            <a:lvl5pPr algn="l" rtl="0" eaLnBrk="0" fontAlgn="base" hangingPunct="0">
              <a:spcBef>
                <a:spcPct val="0"/>
              </a:spcBef>
              <a:spcAft>
                <a:spcPct val="0"/>
              </a:spcAft>
              <a:defRPr sz="4934">
                <a:solidFill>
                  <a:srgbClr val="091332"/>
                </a:solidFill>
                <a:latin typeface="HelveticaNeueLT Std" charset="0"/>
                <a:ea typeface="ヒラギノ角ゴ ProN W6" pitchFamily="-65" charset="-128"/>
                <a:cs typeface="HelveticaNeueLT Std Bold" charset="0"/>
                <a:sym typeface="Helvetica Neue" charset="0"/>
              </a:defRPr>
            </a:lvl5pPr>
            <a:lvl6pPr marL="60950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6pPr>
            <a:lvl7pPr marL="1219018"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7pPr>
            <a:lvl8pPr marL="1828526"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8pPr>
            <a:lvl9pPr marL="2438037" algn="l" rtl="0" fontAlgn="base">
              <a:lnSpc>
                <a:spcPts val="7998"/>
              </a:lnSpc>
              <a:spcBef>
                <a:spcPct val="0"/>
              </a:spcBef>
              <a:spcAft>
                <a:spcPct val="0"/>
              </a:spcAft>
              <a:defRPr sz="8134" b="1">
                <a:solidFill>
                  <a:srgbClr val="FFFFFF"/>
                </a:solidFill>
                <a:latin typeface="Helvetica Neue" pitchFamily="-65" charset="0"/>
                <a:ea typeface="ヒラギノ角ゴ ProN W6" pitchFamily="-65" charset="-128"/>
                <a:cs typeface="ヒラギノ角ゴ ProN W6" pitchFamily="-65" charset="-128"/>
                <a:sym typeface="Helvetica Neue" pitchFamily="-65" charset="0"/>
              </a:defRPr>
            </a:lvl9pPr>
          </a:lstStyle>
          <a:p>
            <a:r>
              <a:rPr lang="de-DE" sz="3000" kern="0">
                <a:solidFill>
                  <a:schemeClr val="tx1"/>
                </a:solidFill>
                <a:latin typeface="Calibri "/>
                <a:cs typeface="Calibri Light"/>
              </a:rPr>
              <a:t>Figure 3: Illustration </a:t>
            </a:r>
            <a:r>
              <a:rPr lang="de-DE" sz="3000" kern="0" err="1">
                <a:solidFill>
                  <a:schemeClr val="tx1"/>
                </a:solidFill>
                <a:latin typeface="Calibri "/>
                <a:cs typeface="Calibri Light"/>
              </a:rPr>
              <a:t>of</a:t>
            </a:r>
            <a:r>
              <a:rPr lang="de-DE" sz="3000" kern="0">
                <a:solidFill>
                  <a:schemeClr val="tx1"/>
                </a:solidFill>
                <a:latin typeface="Calibri "/>
                <a:cs typeface="Calibri Light"/>
              </a:rPr>
              <a:t> </a:t>
            </a:r>
            <a:r>
              <a:rPr lang="de-DE" sz="3000" kern="0" err="1">
                <a:solidFill>
                  <a:schemeClr val="tx1"/>
                </a:solidFill>
                <a:latin typeface="Calibri "/>
                <a:cs typeface="Calibri Light"/>
              </a:rPr>
              <a:t>the</a:t>
            </a:r>
            <a:r>
              <a:rPr lang="de-DE" sz="3000" kern="0">
                <a:solidFill>
                  <a:schemeClr val="tx1"/>
                </a:solidFill>
                <a:latin typeface="Calibri "/>
                <a:cs typeface="Calibri Light"/>
              </a:rPr>
              <a:t> DDDPC </a:t>
            </a:r>
            <a:r>
              <a:rPr lang="de-DE" sz="3000" kern="0" err="1">
                <a:solidFill>
                  <a:schemeClr val="tx1"/>
                </a:solidFill>
                <a:latin typeface="Calibri "/>
                <a:cs typeface="Calibri Light"/>
              </a:rPr>
              <a:t>formulation</a:t>
            </a:r>
            <a:r>
              <a:rPr lang="de-DE" sz="3000" kern="0">
                <a:solidFill>
                  <a:schemeClr val="tx1"/>
                </a:solidFill>
                <a:latin typeface="Calibri "/>
                <a:cs typeface="Calibri Light"/>
              </a:rPr>
              <a:t> [1]</a:t>
            </a:r>
            <a:endParaRPr lang="de-DE" sz="3000" kern="0">
              <a:solidFill>
                <a:schemeClr val="tx1"/>
              </a:solidFill>
              <a:latin typeface="Calibri "/>
            </a:endParaRPr>
          </a:p>
        </p:txBody>
      </p:sp>
    </p:spTree>
    <p:extLst>
      <p:ext uri="{BB962C8B-B14F-4D97-AF65-F5344CB8AC3E}">
        <p14:creationId xmlns:p14="http://schemas.microsoft.com/office/powerpoint/2010/main" val="2631706863"/>
      </p:ext>
    </p:extLst>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ide Master White">
  <a:themeElements>
    <a:clrScheme name="University of Toronto Engineering">
      <a:dk1>
        <a:srgbClr val="081025"/>
      </a:dk1>
      <a:lt1>
        <a:sysClr val="window" lastClr="FFFFFF"/>
      </a:lt1>
      <a:dk2>
        <a:srgbClr val="081025"/>
      </a:dk2>
      <a:lt2>
        <a:srgbClr val="F3F3F3"/>
      </a:lt2>
      <a:accent1>
        <a:srgbClr val="0092D2"/>
      </a:accent1>
      <a:accent2>
        <a:srgbClr val="272727"/>
      </a:accent2>
      <a:accent3>
        <a:srgbClr val="F9C31B"/>
      </a:accent3>
      <a:accent4>
        <a:srgbClr val="BD3D22"/>
      </a:accent4>
      <a:accent5>
        <a:srgbClr val="46AE9D"/>
      </a:accent5>
      <a:accent6>
        <a:srgbClr val="D5DE37"/>
      </a:accent6>
      <a:hlink>
        <a:srgbClr val="0092D2"/>
      </a:hlink>
      <a:folHlink>
        <a:srgbClr val="888C89"/>
      </a:folHlink>
    </a:clrScheme>
    <a:fontScheme name="UT Engineering">
      <a:majorFont>
        <a:latin typeface="HelveticaNeueLT Std"/>
        <a:ea typeface="ヒラギノ角ゴ ProN W6"/>
        <a:cs typeface="ヒラギノ角ゴ ProN W6"/>
      </a:majorFont>
      <a:minorFont>
        <a:latin typeface="Georgia"/>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txDef>
      <a:spPr>
        <a:noFill/>
        <a:ln w="28575">
          <a:noFill/>
        </a:ln>
      </a:spPr>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lgn="l">
          <a:defRPr sz="3200" dirty="0" smtClean="0">
            <a:latin typeface="Calibri" panose="020F0502020204030204" pitchFamily="34" charset="0"/>
            <a:ea typeface="ヒラギノ明朝 ProN W3"/>
            <a:cs typeface="Calibri" panose="020F0502020204030204" pitchFamily="34" charset="0"/>
          </a:defRPr>
        </a:defPPr>
      </a:lstStyle>
    </a:txDef>
  </a:objectDefaults>
  <a:extraClrSchemeLst>
    <a:extraClrScheme>
      <a:clrScheme name="Text and Photo dar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Slide Master White">
  <a:themeElements>
    <a:clrScheme name="University of Toronto Engineering">
      <a:dk1>
        <a:srgbClr val="081025"/>
      </a:dk1>
      <a:lt1>
        <a:sysClr val="window" lastClr="FFFFFF"/>
      </a:lt1>
      <a:dk2>
        <a:srgbClr val="081025"/>
      </a:dk2>
      <a:lt2>
        <a:srgbClr val="F3F3F3"/>
      </a:lt2>
      <a:accent1>
        <a:srgbClr val="0092D2"/>
      </a:accent1>
      <a:accent2>
        <a:srgbClr val="272727"/>
      </a:accent2>
      <a:accent3>
        <a:srgbClr val="F9C31B"/>
      </a:accent3>
      <a:accent4>
        <a:srgbClr val="BD3D22"/>
      </a:accent4>
      <a:accent5>
        <a:srgbClr val="46AE9D"/>
      </a:accent5>
      <a:accent6>
        <a:srgbClr val="D5DE37"/>
      </a:accent6>
      <a:hlink>
        <a:srgbClr val="0092D2"/>
      </a:hlink>
      <a:folHlink>
        <a:srgbClr val="888C89"/>
      </a:folHlink>
    </a:clrScheme>
    <a:fontScheme name="UT Engineering">
      <a:majorFont>
        <a:latin typeface="HelveticaNeueLT Std"/>
        <a:ea typeface="ヒラギノ角ゴ ProN W6"/>
        <a:cs typeface="ヒラギノ角ゴ ProN W6"/>
      </a:majorFont>
      <a:minorFont>
        <a:latin typeface="Georgia"/>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ext and Photo dar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5875">
          <a:solidFill>
            <a:schemeClr val="accent6"/>
          </a:solidFill>
          <a:headEnd type="arrow" w="lg" len="lg"/>
          <a:tailEnd type="none" w="med" len="med"/>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University of Toronto Engineering">
    <a:dk1>
      <a:srgbClr val="081025"/>
    </a:dk1>
    <a:lt1>
      <a:sysClr val="window" lastClr="FFFFFF"/>
    </a:lt1>
    <a:dk2>
      <a:srgbClr val="081025"/>
    </a:dk2>
    <a:lt2>
      <a:srgbClr val="F3F3F3"/>
    </a:lt2>
    <a:accent1>
      <a:srgbClr val="0092D2"/>
    </a:accent1>
    <a:accent2>
      <a:srgbClr val="272727"/>
    </a:accent2>
    <a:accent3>
      <a:srgbClr val="F9C31B"/>
    </a:accent3>
    <a:accent4>
      <a:srgbClr val="BD3D22"/>
    </a:accent4>
    <a:accent5>
      <a:srgbClr val="46AE9D"/>
    </a:accent5>
    <a:accent6>
      <a:srgbClr val="D5DE37"/>
    </a:accent6>
    <a:hlink>
      <a:srgbClr val="0092D2"/>
    </a:hlink>
    <a:folHlink>
      <a:srgbClr val="888C89"/>
    </a:folHlink>
  </a:clrScheme>
</a:themeOverride>
</file>

<file path=ppt/theme/themeOverride2.xml><?xml version="1.0" encoding="utf-8"?>
<a:themeOverride xmlns:a="http://schemas.openxmlformats.org/drawingml/2006/main">
  <a:clrScheme name="University of Toronto Engineering">
    <a:dk1>
      <a:srgbClr val="081025"/>
    </a:dk1>
    <a:lt1>
      <a:sysClr val="window" lastClr="FFFFFF"/>
    </a:lt1>
    <a:dk2>
      <a:srgbClr val="081025"/>
    </a:dk2>
    <a:lt2>
      <a:srgbClr val="F3F3F3"/>
    </a:lt2>
    <a:accent1>
      <a:srgbClr val="0092D2"/>
    </a:accent1>
    <a:accent2>
      <a:srgbClr val="272727"/>
    </a:accent2>
    <a:accent3>
      <a:srgbClr val="F9C31B"/>
    </a:accent3>
    <a:accent4>
      <a:srgbClr val="BD3D22"/>
    </a:accent4>
    <a:accent5>
      <a:srgbClr val="46AE9D"/>
    </a:accent5>
    <a:accent6>
      <a:srgbClr val="D5DE37"/>
    </a:accent6>
    <a:hlink>
      <a:srgbClr val="0092D2"/>
    </a:hlink>
    <a:folHlink>
      <a:srgbClr val="888C89"/>
    </a:folHlink>
  </a:clrScheme>
</a:themeOverrid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自定义</PresentationFormat>
  <Slides>29</Slides>
  <Notes>29</Notes>
  <HiddenSlides>0</HiddenSlides>
  <ScaleCrop>false</ScaleCrop>
  <HeadingPairs>
    <vt:vector size="4" baseType="variant">
      <vt:variant>
        <vt:lpstr>主题</vt:lpstr>
      </vt:variant>
      <vt:variant>
        <vt:i4>3</vt:i4>
      </vt:variant>
      <vt:variant>
        <vt:lpstr>幻灯片标题</vt:lpstr>
      </vt:variant>
      <vt:variant>
        <vt:i4>29</vt:i4>
      </vt:variant>
    </vt:vector>
  </HeadingPairs>
  <TitlesOfParts>
    <vt:vector size="32" baseType="lpstr">
      <vt:lpstr>Slide Master White</vt:lpstr>
      <vt:lpstr>2_Slide Master White</vt:lpstr>
      <vt:lpstr>Office Theme</vt:lpstr>
      <vt:lpstr>Topic 7: Direct Data-Driven Predictive Control (DDDPC) Machine Learning and Robotics Seminar</vt:lpstr>
      <vt:lpstr>Outline</vt:lpstr>
      <vt:lpstr>Motivation</vt:lpstr>
      <vt:lpstr>Problem Statement</vt:lpstr>
      <vt:lpstr>Background – Behavioral System Theory</vt:lpstr>
      <vt:lpstr>Background – Model Predictive Control</vt:lpstr>
      <vt:lpstr>Background – Direct Data-Driven Control  </vt:lpstr>
      <vt:lpstr>Background – Direct Data-Driven Control - 2</vt:lpstr>
      <vt:lpstr>Background – Direct Data-Driven Control - 3</vt:lpstr>
      <vt:lpstr>Background – Direct Data-Driven Control - 4 </vt:lpstr>
      <vt:lpstr>DDDPC Approaches – Linearization </vt:lpstr>
      <vt:lpstr>DDDPC Approaches – Linearization - 2 </vt:lpstr>
      <vt:lpstr>DDDPC Approaches - Learning  </vt:lpstr>
      <vt:lpstr>DDDPC Approaches - Learning</vt:lpstr>
      <vt:lpstr>DDDPC Approaches - Learning</vt:lpstr>
      <vt:lpstr>DDDPC Approaches - Learning</vt:lpstr>
      <vt:lpstr>DDDPC Approaches - Learning</vt:lpstr>
      <vt:lpstr>DDDPC Approaches - Learning - 2</vt:lpstr>
      <vt:lpstr>DDDPC Approaches - Learning - 3</vt:lpstr>
      <vt:lpstr>DDDPC Approaches - Persistent Excitation </vt:lpstr>
      <vt:lpstr>DDDPC Approaches - Persistent Excitation - 2 </vt:lpstr>
      <vt:lpstr>Implementations and Results</vt:lpstr>
      <vt:lpstr>Implementations and Results – Linearization </vt:lpstr>
      <vt:lpstr>Implementations and Results – Linearization - 2 </vt:lpstr>
      <vt:lpstr>Implementations and Results - Learning</vt:lpstr>
      <vt:lpstr>Implementations and Results – Learning - 2</vt:lpstr>
      <vt:lpstr>Implementations and Results - Excitation</vt:lpstr>
      <vt:lpstr>Conclusion</vt:lpstr>
      <vt:lpstr>References</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ASRL</dc:creator>
  <cp:revision>2</cp:revision>
  <cp:lastPrinted>2018-03-22T04:43:01Z</cp:lastPrinted>
  <dcterms:created xsi:type="dcterms:W3CDTF">2014-01-31T14:03:26Z</dcterms:created>
  <dcterms:modified xsi:type="dcterms:W3CDTF">2023-07-18T20:14:55Z</dcterms:modified>
</cp:coreProperties>
</file>