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8"/>
  </p:notesMasterIdLst>
  <p:handoutMasterIdLst>
    <p:handoutMasterId r:id="rId9"/>
  </p:handoutMasterIdLst>
  <p:sldIdLst>
    <p:sldId id="256" r:id="rId5"/>
    <p:sldId id="258" r:id="rId6"/>
    <p:sldId id="257" r:id="rId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6F3730-8562-4D7F-A2D1-B258C4FC42CB}" type="datetime1">
              <a:rPr lang="fr-FR" smtClean="0"/>
              <a:t>17/03/2024</a:t>
            </a:fld>
            <a:endParaRPr lang="fr-FR"/>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‹N°›</a:t>
            </a:fld>
            <a:endParaRPr lang="fr-F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8B237-C4D2-43EE-AC18-AA163EB3D7BC}" type="datetime1">
              <a:rPr lang="fr-FR" smtClean="0"/>
              <a:pPr/>
              <a:t>17/03/2024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‹N°›</a:t>
            </a:fld>
            <a:endParaRPr lang="fr-F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2637011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s marché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fr-FR" noProof="0"/>
              <a:t>Cliquez sur l’icône pour ajouter un graphique SmartArt</a:t>
            </a:r>
          </a:p>
        </p:txBody>
      </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cxnSp>
        <p:nvCxnSpPr>
          <p:cNvPr id="10" name="Connecteur droit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‹N°›</a:t>
            </a:fld>
            <a:endParaRPr lang="fr-FR" noProof="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bg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fr-FR" noProof="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e de contenu 3">
    <p:bg>
      <p:bgPr>
        <a:solidFill>
          <a:schemeClr val="accent2"/>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‹N°›</a:t>
            </a:fld>
            <a:endParaRPr lang="fr-FR" noProof="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sme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sme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e de contenu 2">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fr-FR" dirty="0"/>
              <a:t>Gestion du projet</a:t>
            </a:r>
          </a:p>
        </p:txBody>
      </p:sp>
      <p:sp>
        <p:nvSpPr>
          <p:cNvPr id="3" name="Sous-titr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fr-FR" dirty="0"/>
              <a:t>Menu Maker By </a:t>
            </a:r>
            <a:r>
              <a:rPr lang="fr-FR" dirty="0" err="1"/>
              <a:t>Qwenta</a:t>
            </a:r>
            <a:endParaRPr lang="fr-FR"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9B631E-E0B4-28E3-BF20-468B76DAFD0D}"/>
              </a:ext>
            </a:extLst>
          </p:cNvPr>
          <p:cNvSpPr>
            <a:spLocks noGrp="1"/>
          </p:cNvSpPr>
          <p:nvPr>
            <p:ph type="title"/>
          </p:nvPr>
        </p:nvSpPr>
        <p:spPr/>
        <p:txBody>
          <a:bodyPr/>
          <a:lstStyle/>
          <a:p>
            <a:r>
              <a:rPr lang="fr-FR" b="1" dirty="0">
                <a:solidFill>
                  <a:schemeClr val="tx1"/>
                </a:solidFill>
              </a:rPr>
              <a:t>SOMMAIRE</a:t>
            </a:r>
          </a:p>
        </p:txBody>
      </p:sp>
      <p:sp>
        <p:nvSpPr>
          <p:cNvPr id="3" name="Espace réservé du contenu 2">
            <a:extLst>
              <a:ext uri="{FF2B5EF4-FFF2-40B4-BE49-F238E27FC236}">
                <a16:creationId xmlns:a16="http://schemas.microsoft.com/office/drawing/2014/main" id="{A06F0B51-9B2D-4CE7-26B9-2A966D7583CC}"/>
              </a:ext>
            </a:extLst>
          </p:cNvPr>
          <p:cNvSpPr>
            <a:spLocks noGrp="1"/>
          </p:cNvSpPr>
          <p:nvPr>
            <p:ph idx="1"/>
          </p:nvPr>
        </p:nvSpPr>
        <p:spPr/>
        <p:txBody>
          <a:bodyPr/>
          <a:lstStyle/>
          <a:p>
            <a:pPr marL="400050" indent="-400050">
              <a:buAutoNum type="romanUcPeriod"/>
            </a:pPr>
            <a:r>
              <a:rPr lang="fr-FR" dirty="0"/>
              <a:t>Equipe Agile</a:t>
            </a:r>
          </a:p>
          <a:p>
            <a:pPr marL="400050" indent="-400050">
              <a:buAutoNum type="romanUcPeriod"/>
            </a:pPr>
            <a:r>
              <a:rPr lang="fr-FR" dirty="0"/>
              <a:t>Kanban</a:t>
            </a:r>
          </a:p>
          <a:p>
            <a:pPr marL="400050" indent="-400050">
              <a:buAutoNum type="romanUcPeriod"/>
            </a:pPr>
            <a:r>
              <a:rPr lang="fr-FR" dirty="0"/>
              <a:t>Trello</a:t>
            </a:r>
          </a:p>
          <a:p>
            <a:pPr marL="400050" indent="-400050">
              <a:buAutoNum type="romanUcPeriod"/>
            </a:pPr>
            <a:endParaRPr lang="fr-FR" dirty="0"/>
          </a:p>
        </p:txBody>
      </p:sp>
      <p:sp>
        <p:nvSpPr>
          <p:cNvPr id="4" name="Espace réservé de la date 3">
            <a:extLst>
              <a:ext uri="{FF2B5EF4-FFF2-40B4-BE49-F238E27FC236}">
                <a16:creationId xmlns:a16="http://schemas.microsoft.com/office/drawing/2014/main" id="{79B2E483-4B6D-94C1-E7A6-551B06E692E2}"/>
              </a:ext>
            </a:extLst>
          </p:cNvPr>
          <p:cNvSpPr>
            <a:spLocks noGrp="1"/>
          </p:cNvSpPr>
          <p:nvPr>
            <p:ph type="dt" sz="half" idx="10"/>
          </p:nvPr>
        </p:nvSpPr>
        <p:spPr/>
        <p:txBody>
          <a:bodyPr/>
          <a:lstStyle/>
          <a:p>
            <a:pPr rtl="0"/>
            <a:r>
              <a:rPr lang="fr-FR" noProof="0"/>
              <a:t>20XX</a:t>
            </a:r>
          </a:p>
        </p:txBody>
      </p:sp>
      <p:sp>
        <p:nvSpPr>
          <p:cNvPr id="5" name="Espace réservé du pied de page 4">
            <a:extLst>
              <a:ext uri="{FF2B5EF4-FFF2-40B4-BE49-F238E27FC236}">
                <a16:creationId xmlns:a16="http://schemas.microsoft.com/office/drawing/2014/main" id="{1091120A-5BF1-BC90-3BC1-F866D76E750D}"/>
              </a:ext>
            </a:extLst>
          </p:cNvPr>
          <p:cNvSpPr>
            <a:spLocks noGrp="1"/>
          </p:cNvSpPr>
          <p:nvPr>
            <p:ph type="ftr" sz="quarter" idx="11"/>
          </p:nvPr>
        </p:nvSpPr>
        <p:spPr/>
        <p:txBody>
          <a:bodyPr/>
          <a:lstStyle/>
          <a:p>
            <a:pPr rtl="0"/>
            <a:r>
              <a:rPr lang="fr-FR" noProof="0"/>
              <a:t>Pitch Deck</a:t>
            </a:r>
          </a:p>
        </p:txBody>
      </p:sp>
      <p:sp>
        <p:nvSpPr>
          <p:cNvPr id="6" name="Espace réservé du numéro de diapositive 5">
            <a:extLst>
              <a:ext uri="{FF2B5EF4-FFF2-40B4-BE49-F238E27FC236}">
                <a16:creationId xmlns:a16="http://schemas.microsoft.com/office/drawing/2014/main" id="{537FCE0E-1AFE-02BE-0EFC-71BDC29B143A}"/>
              </a:ext>
            </a:extLst>
          </p:cNvPr>
          <p:cNvSpPr>
            <a:spLocks noGrp="1"/>
          </p:cNvSpPr>
          <p:nvPr>
            <p:ph type="sldNum" sz="quarter" idx="12"/>
          </p:nvPr>
        </p:nvSpPr>
        <p:spPr/>
        <p:txBody>
          <a:bodyPr/>
          <a:lstStyle/>
          <a:p>
            <a:pPr rtl="0"/>
            <a:fld id="{B5CEABB6-07DC-46E8-9B57-56EC44A396E5}" type="slidenum">
              <a:rPr lang="fr-FR" noProof="0" smtClean="0"/>
              <a:t>2</a:t>
            </a:fld>
            <a:endParaRPr lang="fr-FR" noProof="0"/>
          </a:p>
        </p:txBody>
      </p:sp>
    </p:spTree>
    <p:extLst>
      <p:ext uri="{BB962C8B-B14F-4D97-AF65-F5344CB8AC3E}">
        <p14:creationId xmlns:p14="http://schemas.microsoft.com/office/powerpoint/2010/main" val="427064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E246E2-DEA2-8384-A26B-5C9EC5CE61DA}"/>
              </a:ext>
            </a:extLst>
          </p:cNvPr>
          <p:cNvSpPr>
            <a:spLocks noGrp="1"/>
          </p:cNvSpPr>
          <p:nvPr>
            <p:ph type="title"/>
          </p:nvPr>
        </p:nvSpPr>
        <p:spPr/>
        <p:txBody>
          <a:bodyPr>
            <a:normAutofit/>
          </a:bodyPr>
          <a:lstStyle/>
          <a:p>
            <a:r>
              <a:rPr lang="fr-FR" sz="3200" b="1" dirty="0" err="1"/>
              <a:t>I.Travaille</a:t>
            </a:r>
            <a:r>
              <a:rPr lang="fr-FR" sz="3200" b="1" dirty="0"/>
              <a:t> en agilité</a:t>
            </a:r>
          </a:p>
        </p:txBody>
      </p:sp>
      <p:sp>
        <p:nvSpPr>
          <p:cNvPr id="3" name="Espace réservé du contenu 2">
            <a:extLst>
              <a:ext uri="{FF2B5EF4-FFF2-40B4-BE49-F238E27FC236}">
                <a16:creationId xmlns:a16="http://schemas.microsoft.com/office/drawing/2014/main" id="{7DB2E606-123F-B027-1452-0AD95EB1C8FA}"/>
              </a:ext>
            </a:extLst>
          </p:cNvPr>
          <p:cNvSpPr>
            <a:spLocks noGrp="1"/>
          </p:cNvSpPr>
          <p:nvPr>
            <p:ph idx="1"/>
          </p:nvPr>
        </p:nvSpPr>
        <p:spPr>
          <a:xfrm>
            <a:off x="1333499" y="2579118"/>
            <a:ext cx="3171825" cy="2519363"/>
          </a:xfrm>
        </p:spPr>
        <p:txBody>
          <a:bodyPr>
            <a:normAutofit/>
          </a:bodyPr>
          <a:lstStyle/>
          <a:p>
            <a:r>
              <a:rPr lang="fr-FR" sz="1600" dirty="0">
                <a:solidFill>
                  <a:schemeClr val="tx1"/>
                </a:solidFill>
              </a:rPr>
              <a:t>La sprint </a:t>
            </a:r>
            <a:r>
              <a:rPr lang="fr-FR" sz="1600" dirty="0" err="1">
                <a:solidFill>
                  <a:schemeClr val="tx1"/>
                </a:solidFill>
              </a:rPr>
              <a:t>review</a:t>
            </a:r>
            <a:r>
              <a:rPr lang="fr-FR" sz="1600" dirty="0">
                <a:solidFill>
                  <a:schemeClr val="tx1"/>
                </a:solidFill>
              </a:rPr>
              <a:t> est une réunion d'environ une heure et demie au cours de laquelle les résultats du Sprint sont présentés. Elle réunit toutes les parties prenantes du projet, qu'il s'agisse de manière virtuelle via une visioconférence ou en personne.</a:t>
            </a:r>
          </a:p>
        </p:txBody>
      </p:sp>
      <p:pic>
        <p:nvPicPr>
          <p:cNvPr id="1026" name="Picture 2" descr="Notre démarche sur-mesure">
            <a:extLst>
              <a:ext uri="{FF2B5EF4-FFF2-40B4-BE49-F238E27FC236}">
                <a16:creationId xmlns:a16="http://schemas.microsoft.com/office/drawing/2014/main" id="{91F58983-3F01-5CE5-B959-97E4EC2B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771" y="1683226"/>
            <a:ext cx="28575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81506"/>
      </p:ext>
    </p:extLst>
  </p:cSld>
  <p:clrMapOvr>
    <a:masterClrMapping/>
  </p:clrMapOvr>
</p:sld>
</file>

<file path=ppt/theme/theme1.xml><?xml version="1.0" encoding="utf-8"?>
<a:theme xmlns:a="http://schemas.openxmlformats.org/drawingml/2006/main" name="Monolig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5_TF56180624_Win32" id="{86818CA5-A7A1-4A11-825D-121ACC2F2553}" vid="{B15E7544-D123-4273-B0AB-D8F961E44E2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clair et minimaliste</Template>
  <TotalTime>107</TotalTime>
  <Words>65</Words>
  <Application>Microsoft Office PowerPoint</Application>
  <PresentationFormat>Grand écran</PresentationFormat>
  <Paragraphs>12</Paragraphs>
  <Slides>3</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Tenorite</vt:lpstr>
      <vt:lpstr>Monoligne</vt:lpstr>
      <vt:lpstr>Gestion du projet</vt:lpstr>
      <vt:lpstr>SOMMAIRE</vt:lpstr>
      <vt:lpstr>I.Travaille en agilité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 projet</dc:title>
  <dc:creator>Corentin Lejeune</dc:creator>
  <cp:lastModifiedBy>Corentin Lejeune</cp:lastModifiedBy>
  <cp:revision>6</cp:revision>
  <dcterms:created xsi:type="dcterms:W3CDTF">2024-03-16T20:43:51Z</dcterms:created>
  <dcterms:modified xsi:type="dcterms:W3CDTF">2024-03-17T10:37:05Z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