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4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7ea9cd90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7ea9cd90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7ea9cd903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7ea9cd903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7ea9cd90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7ea9cd90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7ea9cd903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7ea9cd903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7ea9cd90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7ea9cd90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7ea9cd903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7ea9cd903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7ea9cd903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7ea9cd903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7ea9cd90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7ea9cd90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23425" y="117895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Prediction of long term credit rating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482625" y="400095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Mahamoud Farah, Diego Hager, Franck Huber, Sharon Vögeli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16.04.2019, University of Zurich</a:t>
            </a:r>
            <a:endParaRPr dirty="0"/>
          </a:p>
        </p:txBody>
      </p:sp>
      <p:sp>
        <p:nvSpPr>
          <p:cNvPr id="136" name="Google Shape;136;p13"/>
          <p:cNvSpPr txBox="1"/>
          <p:nvPr/>
        </p:nvSpPr>
        <p:spPr>
          <a:xfrm>
            <a:off x="3123425" y="2571750"/>
            <a:ext cx="5829900" cy="1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Using machine learning algorithms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Table of Contents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 dirty="0"/>
              <a:t>Algorithms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 dirty="0"/>
              <a:t>Data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 dirty="0"/>
              <a:t>Dataset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 dirty="0"/>
              <a:t>Feature Selection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 dirty="0"/>
              <a:t>NaN Values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 dirty="0"/>
              <a:t>Results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-CH" sz="1600" dirty="0" err="1"/>
              <a:t>Process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 dirty="0"/>
              <a:t>Difficulties </a:t>
            </a:r>
            <a:endParaRPr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Algorithms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917400" cy="19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 i="1" dirty="0"/>
              <a:t>k</a:t>
            </a:r>
            <a:r>
              <a:rPr lang="de" sz="1600" dirty="0"/>
              <a:t>-Nearest Neighbors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 dirty="0"/>
              <a:t>Random Forest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 dirty="0"/>
              <a:t>Support Vector Machines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 dirty="0"/>
              <a:t>Neural Network </a:t>
            </a:r>
            <a:endParaRPr sz="1600" dirty="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 amt="43000"/>
          </a:blip>
          <a:stretch>
            <a:fillRect/>
          </a:stretch>
        </p:blipFill>
        <p:spPr>
          <a:xfrm>
            <a:off x="5214824" y="1607175"/>
            <a:ext cx="3121575" cy="192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Dataset</a:t>
            </a:r>
            <a:endParaRPr sz="1800"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 dirty="0"/>
              <a:t>observation period: Jan 2010 to Jan 2017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 dirty="0"/>
              <a:t>monthly time interval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 dirty="0"/>
              <a:t>companies included in the S&amp;P500 index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600" b="1" dirty="0"/>
              <a:t>→ Creation of two datasets</a:t>
            </a:r>
            <a:endParaRPr sz="1600" b="1" dirty="0"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 dirty="0"/>
              <a:t>data_y</a:t>
            </a:r>
            <a:endParaRPr sz="1600" dirty="0"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 dirty="0"/>
              <a:t>data_NaN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Data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dirty="0"/>
              <a:t>Feature Selection </a:t>
            </a:r>
            <a:endParaRPr sz="1800" dirty="0"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buSzPts val="1600"/>
            </a:pPr>
            <a:r>
              <a:rPr lang="en-US" sz="1600" dirty="0"/>
              <a:t>Paper “Feature selection in corporate credit rating prediction”</a:t>
            </a:r>
          </a:p>
          <a:p>
            <a:pPr lvl="1" indent="-330200">
              <a:buSzPts val="1600"/>
            </a:pPr>
            <a:r>
              <a:rPr lang="en-US" sz="1400" dirty="0"/>
              <a:t> Hajek, Petr, and Krzysztof Michalak, 2013, Feature selection in corporate credit rating prediction, </a:t>
            </a:r>
            <a:r>
              <a:rPr lang="en-US" sz="1400" i="1" dirty="0"/>
              <a:t>Knowledge-based Systems </a:t>
            </a:r>
            <a:r>
              <a:rPr lang="en-US" sz="1400" dirty="0"/>
              <a:t>51, 72-84.</a:t>
            </a:r>
          </a:p>
          <a:p>
            <a:pPr indent="-330200">
              <a:buSzPts val="1600"/>
            </a:pPr>
            <a:endParaRPr lang="en-US" sz="1600" dirty="0"/>
          </a:p>
          <a:p>
            <a:pPr indent="-330200">
              <a:buSzPts val="1600"/>
            </a:pPr>
            <a:r>
              <a:rPr lang="en-US" sz="1600" dirty="0"/>
              <a:t>Feature selection function from Random Forest</a:t>
            </a:r>
          </a:p>
          <a:p>
            <a:pPr marL="1955800" lvl="4" indent="0">
              <a:buSzPts val="1600"/>
              <a:buNone/>
            </a:pPr>
            <a:endParaRPr lang="en-US" sz="1600" dirty="0"/>
          </a:p>
          <a:p>
            <a:pPr lvl="0" indent="-330200">
              <a:buSzPts val="1600"/>
            </a:pPr>
            <a:endParaRPr lang="en-US" sz="1600" dirty="0"/>
          </a:p>
          <a:p>
            <a:pPr marL="285750" indent="-285750">
              <a:spcAft>
                <a:spcPts val="1600"/>
              </a:spcAft>
            </a:pPr>
            <a:endParaRPr lang="en-US" sz="1600" dirty="0"/>
          </a:p>
          <a:p>
            <a:pPr marL="0" indent="0">
              <a:spcAft>
                <a:spcPts val="1600"/>
              </a:spcAft>
              <a:buNone/>
            </a:pPr>
            <a:endParaRPr lang="en-US" dirty="0"/>
          </a:p>
          <a:p>
            <a:pPr marL="0" indent="0">
              <a:spcAft>
                <a:spcPts val="1600"/>
              </a:spcAft>
              <a:buNone/>
            </a:pPr>
            <a:endParaRPr lang="en-US" dirty="0"/>
          </a:p>
          <a:p>
            <a:pPr marL="0" indent="0"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NaN Values</a:t>
            </a:r>
            <a:endParaRPr sz="1800"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/>
              <a:t>Data_y</a:t>
            </a:r>
            <a:endParaRPr sz="1600" b="1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 i="1" dirty="0"/>
              <a:t>Simplemputer </a:t>
            </a:r>
            <a:r>
              <a:rPr lang="de" sz="1600" dirty="0"/>
              <a:t>function from Sickit-Learn package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 dirty="0"/>
              <a:t>strategy as ‘median’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 dirty="0"/>
              <a:t>deletion of entire columns consisting only of NaN Values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/>
              <a:t>Data_NaN</a:t>
            </a:r>
            <a:endParaRPr sz="1600" b="1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 dirty="0"/>
              <a:t>Omission of all NaN values</a:t>
            </a:r>
            <a:endParaRPr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Results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 dirty="0" err="1"/>
              <a:t>Process</a:t>
            </a:r>
            <a:endParaRPr sz="1800" dirty="0"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buSzPts val="1600"/>
            </a:pPr>
            <a:r>
              <a:rPr lang="en-US" sz="1600" dirty="0"/>
              <a:t>PCA and resampling</a:t>
            </a:r>
          </a:p>
          <a:p>
            <a:pPr lvl="0" indent="-330200">
              <a:buSzPts val="1600"/>
            </a:pPr>
            <a:r>
              <a:rPr lang="en-US" sz="1600" dirty="0"/>
              <a:t>Feature Selection</a:t>
            </a:r>
            <a:endParaRPr lang="en-US" dirty="0"/>
          </a:p>
          <a:p>
            <a:pPr lvl="0" indent="-330200">
              <a:buSzPts val="1600"/>
            </a:pPr>
            <a:r>
              <a:rPr lang="en-US" sz="1600" dirty="0"/>
              <a:t>Difficulties with performance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Difficulties</a:t>
            </a:r>
            <a:endParaRPr sz="1800"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-CH" sz="1600" dirty="0"/>
              <a:t>s</a:t>
            </a:r>
            <a:r>
              <a:rPr lang="de" sz="1600" dirty="0"/>
              <a:t>election of suitable dataset</a:t>
            </a:r>
          </a:p>
          <a:p>
            <a:pPr lvl="1" indent="-330200">
              <a:spcBef>
                <a:spcPts val="0"/>
              </a:spcBef>
              <a:buSzPts val="1600"/>
            </a:pPr>
            <a:r>
              <a:rPr lang="en-US" sz="1600" dirty="0"/>
              <a:t>appropriate factors/ratios</a:t>
            </a:r>
          </a:p>
          <a:p>
            <a:pPr lvl="1" indent="-330200">
              <a:spcBef>
                <a:spcPts val="0"/>
              </a:spcBef>
              <a:buSzPts val="1600"/>
            </a:pPr>
            <a:r>
              <a:rPr lang="en-US" sz="1600" dirty="0"/>
              <a:t>size, time period</a:t>
            </a:r>
          </a:p>
          <a:p>
            <a:pPr lvl="1" indent="-330200">
              <a:spcBef>
                <a:spcPts val="0"/>
              </a:spcBef>
              <a:buSzPts val="1600"/>
            </a:pPr>
            <a:r>
              <a:rPr lang="en-US" sz="1600" dirty="0" err="1"/>
              <a:t>NaN</a:t>
            </a:r>
            <a:r>
              <a:rPr lang="en-US" sz="1600" dirty="0"/>
              <a:t> values</a:t>
            </a:r>
            <a:endParaRPr lang="de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-CH" sz="1600" dirty="0"/>
              <a:t>t</a:t>
            </a:r>
            <a:r>
              <a:rPr lang="de" sz="1600" dirty="0"/>
              <a:t>ime consumption during training of algorithms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-CH" sz="1600" dirty="0"/>
              <a:t>e</a:t>
            </a:r>
            <a:r>
              <a:rPr lang="de" sz="1600" dirty="0"/>
              <a:t>rror during last phase of development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endParaRPr lang="de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1682237" y="249113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End of presentation</a:t>
            </a:r>
            <a:endParaRPr dirty="0"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 amt="46000"/>
          </a:blip>
          <a:stretch>
            <a:fillRect/>
          </a:stretch>
        </p:blipFill>
        <p:spPr>
          <a:xfrm>
            <a:off x="1682237" y="944175"/>
            <a:ext cx="5779525" cy="32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 txBox="1"/>
          <p:nvPr/>
        </p:nvSpPr>
        <p:spPr>
          <a:xfrm>
            <a:off x="3620200" y="1382250"/>
            <a:ext cx="545400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1682262" y="944175"/>
            <a:ext cx="5779500" cy="3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 sz="24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Are there any questions?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Bildschirmpräsentation (16:9)</PresentationFormat>
  <Paragraphs>63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Lato</vt:lpstr>
      <vt:lpstr>Montserrat</vt:lpstr>
      <vt:lpstr>Arial</vt:lpstr>
      <vt:lpstr>Focus</vt:lpstr>
      <vt:lpstr>Prediction of long term credit rating</vt:lpstr>
      <vt:lpstr>Table of Contents</vt:lpstr>
      <vt:lpstr>Algorithms</vt:lpstr>
      <vt:lpstr>Data Dataset</vt:lpstr>
      <vt:lpstr>Data Feature Selection </vt:lpstr>
      <vt:lpstr>Data NaN Values</vt:lpstr>
      <vt:lpstr>Results Process</vt:lpstr>
      <vt:lpstr>Results Difficulties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long term credit rating</dc:title>
  <dc:creator>Sharon Voegeli</dc:creator>
  <cp:lastModifiedBy>Sharon Vögeli</cp:lastModifiedBy>
  <cp:revision>9</cp:revision>
  <dcterms:modified xsi:type="dcterms:W3CDTF">2019-04-14T20:10:10Z</dcterms:modified>
</cp:coreProperties>
</file>