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7" autoAdjust="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0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7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8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7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D4DB-CD08-4B5A-82B0-8BA0052F8858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684D-6817-4ED4-B735-58FF05669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Project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At most 3 students a team. Every Team must submit a report by </a:t>
            </a:r>
            <a:r>
              <a:rPr lang="en-US" altLang="zh-CN" dirty="0" err="1"/>
              <a:t>Wk</a:t>
            </a:r>
            <a:r>
              <a:rPr lang="en-US" altLang="zh-CN" dirty="0"/>
              <a:t> 16. The report can be either a </a:t>
            </a:r>
            <a:r>
              <a:rPr lang="en-US" altLang="zh-CN" b="1" dirty="0"/>
              <a:t>research paper</a:t>
            </a:r>
            <a:r>
              <a:rPr lang="en-US" altLang="zh-CN" dirty="0"/>
              <a:t>, </a:t>
            </a:r>
            <a:r>
              <a:rPr lang="en-US" altLang="zh-CN" b="1" dirty="0"/>
              <a:t>survey</a:t>
            </a:r>
            <a:r>
              <a:rPr lang="en-US" altLang="zh-CN" dirty="0"/>
              <a:t> or an </a:t>
            </a:r>
            <a:r>
              <a:rPr lang="en-US" altLang="zh-CN" b="1" dirty="0"/>
              <a:t>experiment report </a:t>
            </a:r>
            <a:r>
              <a:rPr lang="en-US" altLang="zh-CN" dirty="0"/>
              <a:t>on a subject about computer networks and communications (see next slide for report requirement/suggestion)</a:t>
            </a:r>
          </a:p>
          <a:p>
            <a:r>
              <a:rPr lang="en-US" altLang="zh-CN" dirty="0"/>
              <a:t>By April 14, 2016, email 1-page of Project proposal to TA (Mr. Zhang Xinsong-xszhang0320@gmail.com)  with the </a:t>
            </a:r>
            <a:r>
              <a:rPr lang="en-US" altLang="zh-CN" b="1" dirty="0"/>
              <a:t>topic you selected</a:t>
            </a:r>
            <a:r>
              <a:rPr lang="en-US" altLang="zh-CN" dirty="0"/>
              <a:t>. This one  page proposal should contain: title; introduction to the topic and what you intend to complete with the project. Each member’s task partition.</a:t>
            </a:r>
          </a:p>
          <a:p>
            <a:r>
              <a:rPr lang="en-US" altLang="zh-CN" dirty="0"/>
              <a:t>By June 6, you must email the presentation </a:t>
            </a:r>
            <a:r>
              <a:rPr lang="en-US" altLang="zh-CN" dirty="0" err="1"/>
              <a:t>ppt</a:t>
            </a:r>
            <a:r>
              <a:rPr lang="en-US" altLang="zh-CN" dirty="0"/>
              <a:t> to Mr. Zhang, we will arrange the presentation for each team (most probably during June 6 to June 10 week, perhaps in my office). </a:t>
            </a:r>
          </a:p>
          <a:p>
            <a:r>
              <a:rPr lang="en-US" altLang="zh-CN" dirty="0"/>
              <a:t>Mark distributions: Proposal 5%; Presentation </a:t>
            </a:r>
            <a:r>
              <a:rPr lang="en-US" altLang="zh-CN" dirty="0" err="1"/>
              <a:t>ppt</a:t>
            </a:r>
            <a:r>
              <a:rPr lang="en-US" altLang="zh-CN" dirty="0"/>
              <a:t> 5%; Presentation  10%; Final report 20%.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87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828390"/>
              </p:ext>
            </p:extLst>
          </p:nvPr>
        </p:nvGraphicFramePr>
        <p:xfrm>
          <a:off x="323528" y="836712"/>
          <a:ext cx="8352928" cy="528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0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Format/content Requirement of the project</a:t>
                      </a:r>
                      <a:r>
                        <a:rPr lang="en-US" altLang="zh-CN" sz="2000" baseline="0" dirty="0"/>
                        <a:t> handout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Format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0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Research paper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Your own</a:t>
                      </a:r>
                      <a:r>
                        <a:rPr lang="en-US" altLang="zh-CN" sz="2000" baseline="0" dirty="0"/>
                        <a:t> idea, new method/algorithm and experiment results (publishable)</a:t>
                      </a:r>
                    </a:p>
                    <a:p>
                      <a:r>
                        <a:rPr lang="en-US" altLang="zh-CN" sz="2000" baseline="0" dirty="0"/>
                        <a:t>20-25 pages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Single/double</a:t>
                      </a:r>
                      <a:r>
                        <a:rPr lang="en-US" altLang="zh-CN" sz="2000" baseline="0" dirty="0"/>
                        <a:t> </a:t>
                      </a:r>
                      <a:r>
                        <a:rPr lang="en-US" altLang="zh-CN" sz="2000" dirty="0"/>
                        <a:t>column,</a:t>
                      </a:r>
                    </a:p>
                    <a:p>
                      <a:pPr algn="ctr"/>
                      <a:r>
                        <a:rPr lang="en-US" altLang="zh-CN" sz="2000" dirty="0"/>
                        <a:t>12-point  font,</a:t>
                      </a:r>
                    </a:p>
                    <a:p>
                      <a:pPr algn="ctr"/>
                      <a:r>
                        <a:rPr lang="en-US" altLang="zh-CN" sz="2000" dirty="0"/>
                        <a:t>A4 paper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Survey</a:t>
                      </a:r>
                    </a:p>
                    <a:p>
                      <a:pPr algn="ctr"/>
                      <a:r>
                        <a:rPr lang="en-US" altLang="zh-CN" sz="2000" dirty="0"/>
                        <a:t>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Survey at least 80 papers,  </a:t>
                      </a:r>
                    </a:p>
                    <a:p>
                      <a:r>
                        <a:rPr lang="en-US" altLang="zh-CN" sz="2000" dirty="0"/>
                        <a:t>Classify and describe their contributions, make comparisons</a:t>
                      </a:r>
                      <a:r>
                        <a:rPr lang="en-US" altLang="zh-CN" sz="2000" baseline="0" dirty="0"/>
                        <a:t> </a:t>
                      </a:r>
                      <a:endParaRPr lang="en-US" altLang="zh-CN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~25 pages </a:t>
                      </a:r>
                      <a:r>
                        <a:rPr lang="en-US" altLang="zh-CN" sz="2000" baseline="0" dirty="0"/>
                        <a:t>(publishable)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Experiment</a:t>
                      </a:r>
                      <a:r>
                        <a:rPr lang="en-US" altLang="zh-CN" sz="2000" baseline="0" dirty="0"/>
                        <a:t> report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Implementation</a:t>
                      </a:r>
                      <a:r>
                        <a:rPr lang="en-US" altLang="zh-CN" sz="2000" baseline="0" dirty="0"/>
                        <a:t> and test some previous works, </a:t>
                      </a:r>
                      <a:r>
                        <a:rPr lang="en-US" altLang="zh-CN" sz="2000" dirty="0"/>
                        <a:t>a demo</a:t>
                      </a:r>
                      <a:r>
                        <a:rPr lang="en-US" altLang="zh-CN" sz="2000" baseline="0" dirty="0"/>
                        <a:t> is required.</a:t>
                      </a:r>
                      <a:r>
                        <a:rPr lang="en-US" altLang="zh-CN" sz="2000" dirty="0"/>
                        <a:t> </a:t>
                      </a:r>
                    </a:p>
                    <a:p>
                      <a:r>
                        <a:rPr lang="en-US" altLang="zh-CN" sz="2000" dirty="0"/>
                        <a:t>10</a:t>
                      </a:r>
                      <a:r>
                        <a:rPr lang="en-US" altLang="zh-CN" sz="2000" baseline="0" dirty="0"/>
                        <a:t> pages</a:t>
                      </a:r>
                      <a:endParaRPr lang="zh-CN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0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suggested</a:t>
            </a:r>
            <a:r>
              <a:rPr lang="zh-CN" altLang="en-US" dirty="0"/>
              <a:t> </a:t>
            </a:r>
            <a:r>
              <a:rPr lang="en-US" altLang="zh-CN" dirty="0"/>
              <a:t>Project Titles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Heterogeneous wireless </a:t>
            </a:r>
            <a:br>
              <a:rPr lang="en-US" altLang="zh-CN" dirty="0"/>
            </a:br>
            <a:r>
              <a:rPr lang="en-US" altLang="zh-CN" dirty="0"/>
              <a:t>networks</a:t>
            </a:r>
          </a:p>
          <a:p>
            <a:r>
              <a:rPr lang="en-US" altLang="zh-CN" dirty="0"/>
              <a:t>Vehicular network</a:t>
            </a:r>
          </a:p>
          <a:p>
            <a:r>
              <a:rPr lang="en-US" altLang="zh-CN" dirty="0">
                <a:latin typeface="Calibri"/>
                <a:cs typeface="Calibri"/>
              </a:rPr>
              <a:t>5G</a:t>
            </a:r>
            <a:r>
              <a:rPr lang="zh-CN" altLang="en-US" dirty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network</a:t>
            </a:r>
            <a:r>
              <a:rPr lang="zh-CN" altLang="en-US" dirty="0">
                <a:latin typeface="Calibri"/>
                <a:cs typeface="Calibri"/>
              </a:rPr>
              <a:t>s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r>
              <a:rPr lang="en-US" altLang="zh-CN" dirty="0"/>
              <a:t>Ad Hoc network</a:t>
            </a:r>
          </a:p>
          <a:p>
            <a:r>
              <a:rPr lang="en-US" altLang="zh-CN" dirty="0"/>
              <a:t>Low-power wireless </a:t>
            </a:r>
            <a:br>
              <a:rPr lang="en-US" altLang="zh-CN" dirty="0"/>
            </a:br>
            <a:r>
              <a:rPr lang="en-US" altLang="zh-CN" dirty="0"/>
              <a:t>communications</a:t>
            </a:r>
          </a:p>
          <a:p>
            <a:r>
              <a:rPr lang="en-US" altLang="zh-CN" dirty="0"/>
              <a:t>Security in</a:t>
            </a:r>
            <a:r>
              <a:rPr lang="zh-CN" altLang="en-US" dirty="0"/>
              <a:t> </a:t>
            </a:r>
            <a:r>
              <a:rPr lang="en-US" altLang="zh-CN" dirty="0"/>
              <a:t>CN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Routing protocol in WSN</a:t>
            </a:r>
          </a:p>
          <a:p>
            <a:r>
              <a:rPr lang="en-US" altLang="zh-CN" dirty="0"/>
              <a:t>Heterogeneous communication protocol in WSN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</a:p>
          <a:p>
            <a:r>
              <a:rPr lang="en-US" altLang="zh-CN" dirty="0"/>
              <a:t>SDN in WSN or IOT</a:t>
            </a:r>
          </a:p>
          <a:p>
            <a:r>
              <a:rPr lang="en-US" altLang="zh-CN" dirty="0"/>
              <a:t>Crowdsourcing in WSN</a:t>
            </a:r>
          </a:p>
          <a:p>
            <a:r>
              <a:rPr lang="en-US" altLang="zh-CN" dirty="0"/>
              <a:t>Multimedia processing in 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r>
              <a:rPr lang="en-US" altLang="zh-CN" dirty="0"/>
              <a:t>Heterogeneous Data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0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239</Words>
  <Application>Microsoft Office PowerPoint</Application>
  <PresentationFormat>全屏显示(4:3)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主题​​</vt:lpstr>
      <vt:lpstr>Project Assignment</vt:lpstr>
      <vt:lpstr>PowerPoint 演示文稿</vt:lpstr>
      <vt:lpstr>Some suggested Project Titles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shh</dc:creator>
  <cp:lastModifiedBy>xinsong</cp:lastModifiedBy>
  <cp:revision>49</cp:revision>
  <dcterms:created xsi:type="dcterms:W3CDTF">2016-03-30T04:00:35Z</dcterms:created>
  <dcterms:modified xsi:type="dcterms:W3CDTF">2016-04-06T02:36:00Z</dcterms:modified>
</cp:coreProperties>
</file>