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7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0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AE74-6AE5-B848-9DBB-B829C6CA7086}" type="datetimeFigureOut">
              <a:rPr lang="en-US" smtClean="0"/>
              <a:t>17-10-04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6D5F-8BB0-BA4A-AA5B-E6B03725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 Project</a:t>
            </a:r>
            <a:br>
              <a:rPr lang="en-US" dirty="0" smtClean="0"/>
            </a:br>
            <a:r>
              <a:rPr lang="en-US" dirty="0" smtClean="0"/>
              <a:t>Proof of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" y="603509"/>
            <a:ext cx="8698529" cy="5436581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246431" y="1999707"/>
            <a:ext cx="682421" cy="634977"/>
          </a:xfrm>
          <a:prstGeom prst="donut">
            <a:avLst>
              <a:gd name="adj" fmla="val 21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28852" y="1648150"/>
            <a:ext cx="1346643" cy="6832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onut 11"/>
          <p:cNvSpPr/>
          <p:nvPr/>
        </p:nvSpPr>
        <p:spPr>
          <a:xfrm>
            <a:off x="246431" y="1541892"/>
            <a:ext cx="682421" cy="634977"/>
          </a:xfrm>
          <a:prstGeom prst="donut">
            <a:avLst>
              <a:gd name="adj" fmla="val 21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" idx="6"/>
          </p:cNvCxnSpPr>
          <p:nvPr/>
        </p:nvCxnSpPr>
        <p:spPr>
          <a:xfrm flipV="1">
            <a:off x="928852" y="1648150"/>
            <a:ext cx="1346643" cy="211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75495" y="1463484"/>
            <a:ext cx="619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this I will have Company and Investor menu option so </a:t>
            </a:r>
          </a:p>
          <a:p>
            <a:r>
              <a:rPr lang="en-US" dirty="0" smtClean="0"/>
              <a:t>that it is clear roles that sections are playing</a:t>
            </a:r>
            <a:endParaRPr lang="en-US" dirty="0"/>
          </a:p>
        </p:txBody>
      </p:sp>
      <p:sp>
        <p:nvSpPr>
          <p:cNvPr id="17" name="Donut 16"/>
          <p:cNvSpPr/>
          <p:nvPr/>
        </p:nvSpPr>
        <p:spPr>
          <a:xfrm>
            <a:off x="6864825" y="828507"/>
            <a:ext cx="1909528" cy="634977"/>
          </a:xfrm>
          <a:prstGeom prst="donut">
            <a:avLst>
              <a:gd name="adj" fmla="val 21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7" idx="4"/>
          </p:cNvCxnSpPr>
          <p:nvPr/>
        </p:nvCxnSpPr>
        <p:spPr>
          <a:xfrm>
            <a:off x="7819589" y="1463484"/>
            <a:ext cx="187773" cy="32967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22085" y="4873354"/>
            <a:ext cx="368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not sure what is the purpose </a:t>
            </a:r>
          </a:p>
          <a:p>
            <a:r>
              <a:rPr lang="en-US" dirty="0" smtClean="0"/>
              <a:t>of this and if we need it for our demo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518" y="135269"/>
            <a:ext cx="199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0" y="787136"/>
            <a:ext cx="8632182" cy="5395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518" y="135269"/>
            <a:ext cx="155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Investors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7342" y="5174877"/>
            <a:ext cx="5764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this page we should be able to see our investment </a:t>
            </a:r>
          </a:p>
          <a:p>
            <a:r>
              <a:rPr lang="en-US" dirty="0" smtClean="0"/>
              <a:t>portfolio and closing dates for the invoices. Also as shown </a:t>
            </a:r>
          </a:p>
          <a:p>
            <a:r>
              <a:rPr lang="en-US" dirty="0" smtClean="0"/>
              <a:t>List of available invoices for takeover which need to include </a:t>
            </a:r>
          </a:p>
          <a:p>
            <a:r>
              <a:rPr lang="en-US" dirty="0" smtClean="0"/>
              <a:t>maturity date</a:t>
            </a:r>
          </a:p>
        </p:txBody>
      </p:sp>
    </p:spTree>
    <p:extLst>
      <p:ext uri="{BB962C8B-B14F-4D97-AF65-F5344CB8AC3E}">
        <p14:creationId xmlns:p14="http://schemas.microsoft.com/office/powerpoint/2010/main" val="134171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7" y="589296"/>
            <a:ext cx="8660617" cy="5412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518" y="135269"/>
            <a:ext cx="158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Company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08321" y="3381302"/>
            <a:ext cx="58855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will be great to have two tabs here: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Account Payable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Account Receivable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Account Payable are invoices that company has received </a:t>
            </a:r>
          </a:p>
          <a:p>
            <a:r>
              <a:rPr lang="en-US" dirty="0" smtClean="0"/>
              <a:t>from other vendors and need to pay.</a:t>
            </a:r>
          </a:p>
          <a:p>
            <a:r>
              <a:rPr lang="en-US" dirty="0" smtClean="0"/>
              <a:t>Account Receivable are invoices that company has issued to </a:t>
            </a:r>
          </a:p>
          <a:p>
            <a:r>
              <a:rPr lang="en-US" dirty="0" smtClean="0"/>
              <a:t>their clients</a:t>
            </a:r>
          </a:p>
          <a:p>
            <a:endParaRPr lang="en-US" dirty="0"/>
          </a:p>
          <a:p>
            <a:r>
              <a:rPr lang="en-US" dirty="0" smtClean="0"/>
              <a:t>I need your definition on Closed invoices, Active invoices and </a:t>
            </a:r>
          </a:p>
          <a:p>
            <a:r>
              <a:rPr lang="en-US" dirty="0" smtClean="0"/>
              <a:t>Pending 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135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Hive Project Proof of Concept</vt:lpstr>
      <vt:lpstr>PowerPoint Presentation</vt:lpstr>
      <vt:lpstr>PowerPoint Presentation</vt:lpstr>
      <vt:lpstr>PowerPoint Presentation</vt:lpstr>
    </vt:vector>
  </TitlesOfParts>
  <Company>CentrSource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Project Proof of Concept</dc:title>
  <dc:creator>Dejan Jovanovic</dc:creator>
  <cp:lastModifiedBy>Dejan Jovanovic</cp:lastModifiedBy>
  <cp:revision>5</cp:revision>
  <dcterms:created xsi:type="dcterms:W3CDTF">2017-10-04T15:56:14Z</dcterms:created>
  <dcterms:modified xsi:type="dcterms:W3CDTF">2017-10-04T17:14:43Z</dcterms:modified>
</cp:coreProperties>
</file>