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81"/>
    <p:restoredTop sz="94682"/>
  </p:normalViewPr>
  <p:slideViewPr>
    <p:cSldViewPr snapToGrid="0" snapToObjects="1">
      <p:cViewPr>
        <p:scale>
          <a:sx n="110" d="100"/>
          <a:sy n="110" d="100"/>
        </p:scale>
        <p:origin x="32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306C-01ED-8449-8235-6D7223254B64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0B0-11A5-064D-AEE1-C2D746C3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4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306C-01ED-8449-8235-6D7223254B64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0B0-11A5-064D-AEE1-C2D746C3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306C-01ED-8449-8235-6D7223254B64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0B0-11A5-064D-AEE1-C2D746C3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306C-01ED-8449-8235-6D7223254B64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0B0-11A5-064D-AEE1-C2D746C3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7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306C-01ED-8449-8235-6D7223254B64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0B0-11A5-064D-AEE1-C2D746C3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306C-01ED-8449-8235-6D7223254B64}" type="datetimeFigureOut">
              <a:rPr lang="en-US" smtClean="0"/>
              <a:t>9/3/17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0B0-11A5-064D-AEE1-C2D746C3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306C-01ED-8449-8235-6D7223254B64}" type="datetimeFigureOut">
              <a:rPr lang="en-US" smtClean="0"/>
              <a:t>9/3/17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0B0-11A5-064D-AEE1-C2D746C3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3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306C-01ED-8449-8235-6D7223254B64}" type="datetimeFigureOut">
              <a:rPr lang="en-US" smtClean="0"/>
              <a:t>9/3/17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0B0-11A5-064D-AEE1-C2D746C3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306C-01ED-8449-8235-6D7223254B64}" type="datetimeFigureOut">
              <a:rPr lang="en-US" smtClean="0"/>
              <a:t>9/3/17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0B0-11A5-064D-AEE1-C2D746C3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306C-01ED-8449-8235-6D7223254B64}" type="datetimeFigureOut">
              <a:rPr lang="en-US" smtClean="0"/>
              <a:t>9/3/17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0B0-11A5-064D-AEE1-C2D746C3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3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306C-01ED-8449-8235-6D7223254B64}" type="datetimeFigureOut">
              <a:rPr lang="en-US" smtClean="0"/>
              <a:t>9/3/17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80B0-11A5-064D-AEE1-C2D746C3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6306C-01ED-8449-8235-6D7223254B64}" type="datetimeFigureOut">
              <a:rPr lang="en-US" smtClean="0"/>
              <a:t>9/3/17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F80B0-11A5-064D-AEE1-C2D746C35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69450"/>
            <a:ext cx="12192000" cy="9363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Athelas" charset="0"/>
                <a:ea typeface="Athelas" charset="0"/>
                <a:cs typeface="Athelas" charset="0"/>
              </a:rPr>
              <a:t>Draft Artisan Architecture</a:t>
            </a:r>
            <a:endParaRPr lang="en-US" sz="4800" dirty="0">
              <a:latin typeface="Athelas" charset="0"/>
              <a:ea typeface="Athelas" charset="0"/>
              <a:cs typeface="Athe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3843" y="2923561"/>
            <a:ext cx="2457184" cy="619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Adapters</a:t>
            </a:r>
            <a:endParaRPr lang="en-US" b="1" dirty="0" smtClean="0"/>
          </a:p>
          <a:p>
            <a:pPr algn="ctr"/>
            <a:r>
              <a:rPr lang="en-US" sz="1200" i="1" dirty="0" smtClean="0"/>
              <a:t>Pluggable</a:t>
            </a:r>
            <a:endParaRPr lang="en-US" i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753843" y="4162603"/>
            <a:ext cx="2457184" cy="619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Models or Schema</a:t>
            </a:r>
            <a:endParaRPr lang="en-US" b="1" dirty="0" smtClean="0"/>
          </a:p>
          <a:p>
            <a:pPr algn="ctr"/>
            <a:r>
              <a:rPr lang="en-US" sz="1200" i="1" dirty="0" smtClean="0"/>
              <a:t>Core Layer: Define or Infer</a:t>
            </a:r>
            <a:endParaRPr lang="en-US" i="1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74540" y="4392406"/>
            <a:ext cx="3710828" cy="2261212"/>
            <a:chOff x="507611" y="4191319"/>
            <a:chExt cx="3710828" cy="2261212"/>
          </a:xfrm>
        </p:grpSpPr>
        <p:sp>
          <p:nvSpPr>
            <p:cNvPr id="13" name="Magnetic Disk 12"/>
            <p:cNvSpPr/>
            <p:nvPr/>
          </p:nvSpPr>
          <p:spPr>
            <a:xfrm>
              <a:off x="3148011" y="5028315"/>
              <a:ext cx="1070428" cy="1424215"/>
            </a:xfrm>
            <a:prstGeom prst="flowChartMagneticDisk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Redis</a:t>
              </a:r>
              <a:endParaRPr lang="en-US" dirty="0">
                <a:noFill/>
              </a:endParaRPr>
            </a:p>
          </p:txBody>
        </p:sp>
        <p:sp>
          <p:nvSpPr>
            <p:cNvPr id="14" name="Magnetic Disk 13"/>
            <p:cNvSpPr/>
            <p:nvPr/>
          </p:nvSpPr>
          <p:spPr>
            <a:xfrm>
              <a:off x="1806063" y="5028315"/>
              <a:ext cx="1070428" cy="1424215"/>
            </a:xfrm>
            <a:prstGeom prst="flowChartMagneticDisk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Mongo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noFill/>
                </a:rPr>
                <a:t>3 Bucket</a:t>
              </a:r>
              <a:endParaRPr lang="en-US" dirty="0">
                <a:noFill/>
              </a:endParaRPr>
            </a:p>
          </p:txBody>
        </p:sp>
        <p:sp>
          <p:nvSpPr>
            <p:cNvPr id="15" name="Magnetic Disk 14"/>
            <p:cNvSpPr/>
            <p:nvPr/>
          </p:nvSpPr>
          <p:spPr>
            <a:xfrm>
              <a:off x="507611" y="5028316"/>
              <a:ext cx="1070428" cy="1424215"/>
            </a:xfrm>
            <a:prstGeom prst="flowChartMagneticDisk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Postgres</a:t>
              </a:r>
              <a:endParaRPr lang="en-US" dirty="0">
                <a:noFill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70191" y="4191319"/>
              <a:ext cx="2129414" cy="619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Database Adapters</a:t>
              </a:r>
              <a:endParaRPr lang="en-US" b="1" dirty="0" smtClean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8649500" y="1157094"/>
            <a:ext cx="2129414" cy="619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Network Adapters</a:t>
            </a:r>
            <a:endParaRPr lang="en-US" b="1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6431667" y="4877828"/>
            <a:ext cx="5348094" cy="1561153"/>
            <a:chOff x="6096000" y="4669013"/>
            <a:chExt cx="5348094" cy="1561153"/>
          </a:xfrm>
        </p:grpSpPr>
        <p:sp>
          <p:nvSpPr>
            <p:cNvPr id="10" name="Rectangle 9"/>
            <p:cNvSpPr/>
            <p:nvPr/>
          </p:nvSpPr>
          <p:spPr>
            <a:xfrm>
              <a:off x="6096000" y="5610645"/>
              <a:ext cx="1643967" cy="619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Passport</a:t>
              </a:r>
              <a:endParaRPr lang="en-US" b="1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42918" y="5610644"/>
              <a:ext cx="1643967" cy="619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Social </a:t>
              </a:r>
              <a:r>
                <a:rPr lang="en-US" b="1" dirty="0" err="1" smtClean="0"/>
                <a:t>Auth</a:t>
              </a:r>
              <a:endParaRPr lang="en-US" b="1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800127" y="5610643"/>
              <a:ext cx="1643967" cy="619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LDAP</a:t>
              </a:r>
              <a:endParaRPr lang="en-US" b="1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39967" y="4669013"/>
              <a:ext cx="2129414" cy="619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Auth</a:t>
              </a:r>
              <a:r>
                <a:rPr lang="en-US" b="1" dirty="0" smtClean="0"/>
                <a:t> Adapters</a:t>
              </a:r>
              <a:endParaRPr lang="en-US" b="1" dirty="0" smtClean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30733" y="936377"/>
            <a:ext cx="2129414" cy="619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 UI Adapters</a:t>
            </a:r>
            <a:endParaRPr lang="en-US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330733" y="1671223"/>
            <a:ext cx="1010746" cy="37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Vanilla JS</a:t>
            </a:r>
            <a:endParaRPr lang="en-US" sz="14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709384" y="927555"/>
            <a:ext cx="2501643" cy="619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Client State Adapters</a:t>
            </a:r>
            <a:endParaRPr lang="en-US" b="1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330733" y="2128776"/>
            <a:ext cx="1010746" cy="37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React</a:t>
            </a:r>
            <a:endParaRPr lang="en-US" sz="14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449401" y="2128776"/>
            <a:ext cx="1010746" cy="37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Vue</a:t>
            </a:r>
            <a:endParaRPr lang="en-US" sz="14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568069" y="2128776"/>
            <a:ext cx="1010746" cy="37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Angular</a:t>
            </a:r>
            <a:endParaRPr lang="en-US" sz="1400" dirty="0" smtClean="0"/>
          </a:p>
        </p:txBody>
      </p:sp>
      <p:sp>
        <p:nvSpPr>
          <p:cNvPr id="33" name="Rectangle 32"/>
          <p:cNvSpPr/>
          <p:nvPr/>
        </p:nvSpPr>
        <p:spPr>
          <a:xfrm>
            <a:off x="325012" y="2586329"/>
            <a:ext cx="1010746" cy="37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Electron</a:t>
            </a:r>
            <a:endParaRPr lang="en-US" sz="1400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1446246" y="2586329"/>
            <a:ext cx="1124389" cy="37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React Native</a:t>
            </a:r>
            <a:endParaRPr lang="en-US" sz="14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8638682" y="1979671"/>
            <a:ext cx="1010746" cy="37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</a:t>
            </a:r>
            <a:endParaRPr lang="en-US" sz="14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8630209" y="2923561"/>
            <a:ext cx="1010746" cy="37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 API</a:t>
            </a:r>
            <a:endParaRPr lang="en-US" sz="1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9776641" y="1979671"/>
            <a:ext cx="1010746" cy="37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 2</a:t>
            </a:r>
            <a:endParaRPr lang="en-US" sz="14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9768168" y="2923561"/>
            <a:ext cx="1010746" cy="37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GraphQL</a:t>
            </a:r>
            <a:endParaRPr lang="en-US" sz="14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9027156" y="2451616"/>
            <a:ext cx="1227597" cy="37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Web Sockets</a:t>
            </a:r>
            <a:endParaRPr lang="en-US" sz="14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4372227" y="1749296"/>
            <a:ext cx="1010746" cy="37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Flux</a:t>
            </a:r>
            <a:endParaRPr lang="en-US" sz="1400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5490895" y="1749296"/>
            <a:ext cx="1010746" cy="37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Redux</a:t>
            </a:r>
            <a:endParaRPr lang="en-US" sz="14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6609563" y="1749296"/>
            <a:ext cx="1010746" cy="379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Vuex</a:t>
            </a:r>
            <a:endParaRPr lang="en-US" sz="1400" dirty="0" smtClean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25011" y="3852842"/>
            <a:ext cx="1148116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53843" y="3543082"/>
            <a:ext cx="2457184" cy="6195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ORM or API</a:t>
            </a:r>
            <a:endParaRPr lang="en-US" b="1" dirty="0" smtClean="0"/>
          </a:p>
          <a:p>
            <a:pPr algn="ctr"/>
            <a:r>
              <a:rPr lang="en-US" sz="1200" i="1" dirty="0" smtClean="0"/>
              <a:t>Active Record Style Methods</a:t>
            </a:r>
            <a:endParaRPr lang="en-US" i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85188" y="3536843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Side</a:t>
            </a:r>
          </a:p>
          <a:p>
            <a:r>
              <a:rPr lang="en-US" dirty="0" smtClean="0"/>
              <a:t>Server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65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Athelas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Jeremiah Wagstaff</dc:creator>
  <cp:lastModifiedBy>Jeremiah Wagstaff</cp:lastModifiedBy>
  <cp:revision>3</cp:revision>
  <dcterms:created xsi:type="dcterms:W3CDTF">2017-09-04T00:25:20Z</dcterms:created>
  <dcterms:modified xsi:type="dcterms:W3CDTF">2017-09-04T00:51:37Z</dcterms:modified>
</cp:coreProperties>
</file>