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7729-78E6-494F-B15E-886DB18B7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E7453-F689-4961-B01D-0636ECF38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E753-EA23-4265-B23E-5E4F08A9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88B-866E-4126-9D17-96FEBF15E6FF}" type="datetimeFigureOut">
              <a:rPr lang="en-SG" smtClean="0"/>
              <a:t>18/6/2019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C1EA-61FC-44EA-8429-C35AE00F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20D07-3AF5-4749-A9FC-2DF6100B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33D0-7BFA-44F6-BB86-A9E475DCB6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306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6D18-7499-42A7-A1D2-9A06BCA5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DC895-8EE1-4472-B870-1867E19DC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3EBF-03BD-476B-B506-4F7ADE54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88B-866E-4126-9D17-96FEBF15E6FF}" type="datetimeFigureOut">
              <a:rPr lang="en-SG" smtClean="0"/>
              <a:t>18/6/2019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E75E-8780-486E-B45D-AA946171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F9388-0C2D-4096-8C35-E75411F3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33D0-7BFA-44F6-BB86-A9E475DCB6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889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4750C-B72D-4C80-8696-94C24C87F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4E98F-2A5F-421E-80C0-75DC9BFEE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EC2E0-60F1-43A7-8319-D224EEEF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88B-866E-4126-9D17-96FEBF15E6FF}" type="datetimeFigureOut">
              <a:rPr lang="en-SG" smtClean="0"/>
              <a:t>18/6/2019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4C7F-863C-49EA-BBC7-A90A1547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3BA8-98B4-4B6A-9C4A-0BB4DC13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33D0-7BFA-44F6-BB86-A9E475DCB6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34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60CD-4C9D-43DD-802B-78205CF8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73FB-2037-4FF0-81FE-8645E928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0186-4963-4003-A31D-FEA98403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88B-866E-4126-9D17-96FEBF15E6FF}" type="datetimeFigureOut">
              <a:rPr lang="en-SG" smtClean="0"/>
              <a:t>18/6/2019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AFED-B7CF-4424-8D16-511F5273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AEDA6-C4EF-4776-AA26-E071D977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33D0-7BFA-44F6-BB86-A9E475DCB6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81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0A20-6B62-483D-88F4-8708C014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5A90E-5C3A-473D-96E9-53163F7EB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6CD2-77C8-43D7-A0CC-C015B8AB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88B-866E-4126-9D17-96FEBF15E6FF}" type="datetimeFigureOut">
              <a:rPr lang="en-SG" smtClean="0"/>
              <a:t>18/6/2019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2D44B-2041-44CB-8029-B97C04C8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8F9C5-C148-426A-9774-395E420F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33D0-7BFA-44F6-BB86-A9E475DCB6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60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2A20-71E9-4765-945F-0BAC5654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F65F-FBF6-483D-B272-CE81AB275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CE242-4528-40C3-BD09-54847D33D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F69B3-DB3C-4FD3-A188-0AB599D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88B-866E-4126-9D17-96FEBF15E6FF}" type="datetimeFigureOut">
              <a:rPr lang="en-SG" smtClean="0"/>
              <a:t>18/6/2019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FC361-EDC2-44C2-A86B-DEFDB424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56242-AE35-4C15-8C4B-48954F0A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33D0-7BFA-44F6-BB86-A9E475DCB6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664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8151-D7F2-4F8C-B060-42F13BEB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DBDE3-3A8C-4B66-BEDF-BE56A29BB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49539-759B-47A9-89C8-5AED44DC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E3195-30BC-4106-B2DB-54F0CDD10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2FFE7-FEAF-416B-887F-F770FD564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1154D-A4FA-4FE3-9F9A-AC819DC7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88B-866E-4126-9D17-96FEBF15E6FF}" type="datetimeFigureOut">
              <a:rPr lang="en-SG" smtClean="0"/>
              <a:t>18/6/2019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6524F-05C1-484E-B9AD-DEE3B08D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5467C-42FD-4532-B29C-FA4A1FDE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33D0-7BFA-44F6-BB86-A9E475DCB6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326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4869-0908-4843-945F-3C3036CF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0F447-5895-46D2-95B9-B9E5985D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88B-866E-4126-9D17-96FEBF15E6FF}" type="datetimeFigureOut">
              <a:rPr lang="en-SG" smtClean="0"/>
              <a:t>18/6/2019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89563-99F3-44A0-9377-1A96B751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067D8-F181-462E-B22C-775465F8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33D0-7BFA-44F6-BB86-A9E475DCB6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373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8A44C-5BCE-4601-BEED-01D2AF9F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88B-866E-4126-9D17-96FEBF15E6FF}" type="datetimeFigureOut">
              <a:rPr lang="en-SG" smtClean="0"/>
              <a:t>18/6/2019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05B2F-EB03-48F8-B093-DDCBF40B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0DB0C-0D9A-407F-9099-4A7EBA65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33D0-7BFA-44F6-BB86-A9E475DCB6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06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0539-6FFC-42AE-A561-83E1DE47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7B5E-325E-4EBB-A541-C254BDCC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33429-B85C-434F-B04F-9D85601F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B369B-89C6-4D79-81D2-67EB867E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88B-866E-4126-9D17-96FEBF15E6FF}" type="datetimeFigureOut">
              <a:rPr lang="en-SG" smtClean="0"/>
              <a:t>18/6/2019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9AD53-FB24-4F3D-822D-0D63C57D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C598D-0207-405E-A286-1C1D0854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33D0-7BFA-44F6-BB86-A9E475DCB6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6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BB5E-D6B3-43BF-8924-7DA258FB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BB86A-DD31-4C16-9ECD-E1C308BB9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2CB07-3C2F-482E-80E0-33697CA0E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4F817-1B51-43FF-A44A-C38E2539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88B-866E-4126-9D17-96FEBF15E6FF}" type="datetimeFigureOut">
              <a:rPr lang="en-SG" smtClean="0"/>
              <a:t>18/6/2019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C2232-B52E-494A-9BED-9B0B50AA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64485-17C4-40A8-A381-BBBAF63B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33D0-7BFA-44F6-BB86-A9E475DCB6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60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48F23-9BFA-411B-BCE5-AF608A0A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57568-82FA-4555-B182-0012BB11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B4F3-F6D6-45EE-AB8F-C2BA948E7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188B-866E-4126-9D17-96FEBF15E6FF}" type="datetimeFigureOut">
              <a:rPr lang="en-SG" smtClean="0"/>
              <a:t>18/6/2019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B5F3-6A58-4A76-B445-69A0D1A7D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DDA90-AFDB-4A3D-9DD4-3D6D56FE6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633D0-7BFA-44F6-BB86-A9E475DCB6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547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68D9F97-4007-4D98-BF90-F1734168EB76}"/>
              </a:ext>
            </a:extLst>
          </p:cNvPr>
          <p:cNvGrpSpPr/>
          <p:nvPr/>
        </p:nvGrpSpPr>
        <p:grpSpPr>
          <a:xfrm>
            <a:off x="1393352" y="1314309"/>
            <a:ext cx="9405295" cy="4786440"/>
            <a:chOff x="996376" y="1669909"/>
            <a:chExt cx="9405295" cy="47864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40AD94-C76A-465D-B3E0-CE4315387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1417" y="1770648"/>
              <a:ext cx="1846260" cy="18462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F6E4AB-8448-4A90-8580-5F2E0B2B0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230" y="2088551"/>
              <a:ext cx="1355498" cy="135549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BD91F4-D64C-4FAF-AF2D-20C44A328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8565" y="4760111"/>
              <a:ext cx="1355498" cy="1355498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C66AC83-B23E-4A6F-AAC3-C3CE1D6ED800}"/>
                </a:ext>
              </a:extLst>
            </p:cNvPr>
            <p:cNvCxnSpPr>
              <a:cxnSpLocks/>
            </p:cNvCxnSpPr>
            <p:nvPr/>
          </p:nvCxnSpPr>
          <p:spPr>
            <a:xfrm>
              <a:off x="2296160" y="2766298"/>
              <a:ext cx="1437497" cy="0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2522059-3192-4A56-8677-5E661F7B2CF7}"/>
                </a:ext>
              </a:extLst>
            </p:cNvPr>
            <p:cNvCxnSpPr>
              <a:cxnSpLocks/>
            </p:cNvCxnSpPr>
            <p:nvPr/>
          </p:nvCxnSpPr>
          <p:spPr>
            <a:xfrm>
              <a:off x="5297010" y="2402316"/>
              <a:ext cx="1597980" cy="1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F8028F8-6BAF-45C2-9C75-DC5E18E66745}"/>
                </a:ext>
              </a:extLst>
            </p:cNvPr>
            <p:cNvCxnSpPr>
              <a:cxnSpLocks/>
            </p:cNvCxnSpPr>
            <p:nvPr/>
          </p:nvCxnSpPr>
          <p:spPr>
            <a:xfrm>
              <a:off x="5314453" y="3073893"/>
              <a:ext cx="1580537" cy="1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5C28F3E-5FB3-418C-8A1C-76ED767A94FE}"/>
                </a:ext>
              </a:extLst>
            </p:cNvPr>
            <p:cNvSpPr/>
            <p:nvPr/>
          </p:nvSpPr>
          <p:spPr>
            <a:xfrm>
              <a:off x="6894991" y="1669909"/>
              <a:ext cx="3506680" cy="2192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B0BC9A9-8853-4552-B853-27555A639B72}"/>
                </a:ext>
              </a:extLst>
            </p:cNvPr>
            <p:cNvSpPr/>
            <p:nvPr/>
          </p:nvSpPr>
          <p:spPr>
            <a:xfrm>
              <a:off x="7851017" y="1815875"/>
              <a:ext cx="1594627" cy="586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Controller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CDACE1-AC06-421D-B3A6-8D1029B944D8}"/>
                </a:ext>
              </a:extLst>
            </p:cNvPr>
            <p:cNvSpPr/>
            <p:nvPr/>
          </p:nvSpPr>
          <p:spPr>
            <a:xfrm>
              <a:off x="7132156" y="3073893"/>
              <a:ext cx="1148316" cy="586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Model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97854C9-CCE9-4BE5-A8EF-D005BFA64D61}"/>
                </a:ext>
              </a:extLst>
            </p:cNvPr>
            <p:cNvSpPr/>
            <p:nvPr/>
          </p:nvSpPr>
          <p:spPr>
            <a:xfrm>
              <a:off x="9080378" y="3079466"/>
              <a:ext cx="1148316" cy="586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View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807ACB4-8ED5-4F50-9D41-E72D3186D41B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8280472" y="3367112"/>
              <a:ext cx="799906" cy="5574"/>
            </a:xfrm>
            <a:prstGeom prst="straightConnector1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D3C847-E829-4372-9357-40405D6C78B0}"/>
                </a:ext>
              </a:extLst>
            </p:cNvPr>
            <p:cNvCxnSpPr>
              <a:cxnSpLocks/>
              <a:stCxn id="19" idx="0"/>
              <a:endCxn id="18" idx="3"/>
            </p:cNvCxnSpPr>
            <p:nvPr/>
          </p:nvCxnSpPr>
          <p:spPr>
            <a:xfrm flipV="1">
              <a:off x="7706314" y="2316433"/>
              <a:ext cx="378231" cy="757460"/>
            </a:xfrm>
            <a:prstGeom prst="straightConnector1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266CFC-0218-4674-A42D-DB968C262A2B}"/>
                </a:ext>
              </a:extLst>
            </p:cNvPr>
            <p:cNvCxnSpPr>
              <a:cxnSpLocks/>
              <a:stCxn id="20" idx="0"/>
              <a:endCxn id="18" idx="5"/>
            </p:cNvCxnSpPr>
            <p:nvPr/>
          </p:nvCxnSpPr>
          <p:spPr>
            <a:xfrm flipH="1" flipV="1">
              <a:off x="9212116" y="2316433"/>
              <a:ext cx="442420" cy="763033"/>
            </a:xfrm>
            <a:prstGeom prst="straightConnector1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E511C03-8861-4299-8E7D-D914D33303B8}"/>
                </a:ext>
              </a:extLst>
            </p:cNvPr>
            <p:cNvCxnSpPr>
              <a:cxnSpLocks/>
              <a:stCxn id="19" idx="4"/>
              <a:endCxn id="7" idx="0"/>
            </p:cNvCxnSpPr>
            <p:nvPr/>
          </p:nvCxnSpPr>
          <p:spPr>
            <a:xfrm>
              <a:off x="7706314" y="3660333"/>
              <a:ext cx="0" cy="1099778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FE0C90-F044-4C26-8F59-A8402E4AF918}"/>
                </a:ext>
              </a:extLst>
            </p:cNvPr>
            <p:cNvSpPr txBox="1"/>
            <p:nvPr/>
          </p:nvSpPr>
          <p:spPr>
            <a:xfrm>
              <a:off x="5229276" y="2000541"/>
              <a:ext cx="1481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request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C0E0A7-7DC6-4532-BEDF-E5BA7EBA4B9D}"/>
                </a:ext>
              </a:extLst>
            </p:cNvPr>
            <p:cNvSpPr txBox="1"/>
            <p:nvPr/>
          </p:nvSpPr>
          <p:spPr>
            <a:xfrm>
              <a:off x="5459909" y="3090955"/>
              <a:ext cx="1481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respond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8BB45A-F137-4BB9-BB09-5E87FCB40D96}"/>
                </a:ext>
              </a:extLst>
            </p:cNvPr>
            <p:cNvSpPr txBox="1"/>
            <p:nvPr/>
          </p:nvSpPr>
          <p:spPr>
            <a:xfrm>
              <a:off x="2172042" y="2382626"/>
              <a:ext cx="1481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Enters </a:t>
              </a:r>
              <a:r>
                <a:rPr lang="en-SG" dirty="0" err="1"/>
                <a:t>url</a:t>
              </a:r>
              <a:endParaRPr lang="en-SG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739F409-70CF-4736-8777-EA8E3F67E49C}"/>
                </a:ext>
              </a:extLst>
            </p:cNvPr>
            <p:cNvSpPr txBox="1"/>
            <p:nvPr/>
          </p:nvSpPr>
          <p:spPr>
            <a:xfrm>
              <a:off x="3776503" y="3381736"/>
              <a:ext cx="1481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BROWSER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09A2546-CBF7-41D4-8A0E-023957A44B53}"/>
                </a:ext>
              </a:extLst>
            </p:cNvPr>
            <p:cNvSpPr txBox="1"/>
            <p:nvPr/>
          </p:nvSpPr>
          <p:spPr>
            <a:xfrm>
              <a:off x="996376" y="3381736"/>
              <a:ext cx="1481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USER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6E33FC-5564-4BCE-B652-EB35D09F17C9}"/>
                </a:ext>
              </a:extLst>
            </p:cNvPr>
            <p:cNvSpPr txBox="1"/>
            <p:nvPr/>
          </p:nvSpPr>
          <p:spPr>
            <a:xfrm>
              <a:off x="6965711" y="6087017"/>
              <a:ext cx="1481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Database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31134F-DF28-4EE4-A186-76A9D631496F}"/>
                </a:ext>
              </a:extLst>
            </p:cNvPr>
            <p:cNvSpPr txBox="1"/>
            <p:nvPr/>
          </p:nvSpPr>
          <p:spPr>
            <a:xfrm>
              <a:off x="6894990" y="1669909"/>
              <a:ext cx="956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67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54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Louise Lee Hui Ling</dc:creator>
  <cp:lastModifiedBy>Louise Lee Hui Ling</cp:lastModifiedBy>
  <cp:revision>10</cp:revision>
  <dcterms:created xsi:type="dcterms:W3CDTF">2019-06-14T04:46:00Z</dcterms:created>
  <dcterms:modified xsi:type="dcterms:W3CDTF">2019-06-18T07:26:57Z</dcterms:modified>
</cp:coreProperties>
</file>