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5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6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9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BFD74-761A-4B48-9C53-EA9EE3A1E55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B6583-5F35-4067-8CDC-FE52331F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33304" y="870068"/>
            <a:ext cx="1363287" cy="831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753301" y="2427317"/>
            <a:ext cx="1778923" cy="2103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Logout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Signup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Password reset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Password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Email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Email validation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21475" y="2651761"/>
            <a:ext cx="1778923" cy="831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00398" y="669176"/>
            <a:ext cx="1778923" cy="831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79321" y="3884816"/>
            <a:ext cx="1778923" cy="2103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12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282147" y="96830"/>
            <a:ext cx="1373876" cy="20728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Username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Is_staff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Is_active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Is_superuser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Last_login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Date_joined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permissions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12817" y="5263376"/>
            <a:ext cx="1319651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Parent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4027" y="151806"/>
            <a:ext cx="1822090" cy="33478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Creator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Is_active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created_date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Last_update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Is_digital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comments</a:t>
            </a:r>
          </a:p>
        </p:txBody>
      </p:sp>
      <p:cxnSp>
        <p:nvCxnSpPr>
          <p:cNvPr id="43" name="Curved Connector 42"/>
          <p:cNvCxnSpPr>
            <a:stCxn id="7" idx="3"/>
            <a:endCxn id="5" idx="1"/>
          </p:cNvCxnSpPr>
          <p:nvPr/>
        </p:nvCxnSpPr>
        <p:spPr>
          <a:xfrm flipV="1">
            <a:off x="2236117" y="1133277"/>
            <a:ext cx="4046030" cy="6924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31548" y="4012129"/>
            <a:ext cx="1306186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categories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95634" y="120517"/>
            <a:ext cx="1036533" cy="777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</p:txBody>
      </p:sp>
      <p:cxnSp>
        <p:nvCxnSpPr>
          <p:cNvPr id="57" name="Curved Connector 56"/>
          <p:cNvCxnSpPr>
            <a:stCxn id="7" idx="3"/>
            <a:endCxn id="6" idx="0"/>
          </p:cNvCxnSpPr>
          <p:nvPr/>
        </p:nvCxnSpPr>
        <p:spPr>
          <a:xfrm>
            <a:off x="2236117" y="1825732"/>
            <a:ext cx="736526" cy="343764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6" idx="3"/>
            <a:endCxn id="6" idx="1"/>
          </p:cNvCxnSpPr>
          <p:nvPr/>
        </p:nvCxnSpPr>
        <p:spPr>
          <a:xfrm>
            <a:off x="1737734" y="4610645"/>
            <a:ext cx="575083" cy="1251247"/>
          </a:xfrm>
          <a:prstGeom prst="curved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3"/>
            <a:endCxn id="55" idx="1"/>
          </p:cNvCxnSpPr>
          <p:nvPr/>
        </p:nvCxnSpPr>
        <p:spPr>
          <a:xfrm flipV="1">
            <a:off x="2236117" y="509146"/>
            <a:ext cx="559517" cy="131658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7656023" y="5346503"/>
            <a:ext cx="1413643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Publish_date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Create_date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95" name="Curved Connector 94"/>
          <p:cNvCxnSpPr>
            <a:stCxn id="86" idx="0"/>
            <a:endCxn id="7" idx="3"/>
          </p:cNvCxnSpPr>
          <p:nvPr/>
        </p:nvCxnSpPr>
        <p:spPr>
          <a:xfrm rot="16200000" flipV="1">
            <a:off x="3539096" y="522754"/>
            <a:ext cx="3520771" cy="612672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6" idx="0"/>
            <a:endCxn id="5" idx="2"/>
          </p:cNvCxnSpPr>
          <p:nvPr/>
        </p:nvCxnSpPr>
        <p:spPr>
          <a:xfrm rot="16200000" flipV="1">
            <a:off x="6077575" y="3061233"/>
            <a:ext cx="3176780" cy="139376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3731846" y="5263376"/>
            <a:ext cx="1342934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31062" y="5761856"/>
            <a:ext cx="1157358" cy="6810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11" name="Curved Connector 110"/>
          <p:cNvCxnSpPr>
            <a:stCxn id="109" idx="0"/>
            <a:endCxn id="46" idx="2"/>
          </p:cNvCxnSpPr>
          <p:nvPr/>
        </p:nvCxnSpPr>
        <p:spPr>
          <a:xfrm rot="16200000" flipV="1">
            <a:off x="1070844" y="5222959"/>
            <a:ext cx="552695" cy="525100"/>
          </a:xfrm>
          <a:prstGeom prst="curved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Curved Connector 113"/>
          <p:cNvCxnSpPr>
            <a:stCxn id="109" idx="0"/>
          </p:cNvCxnSpPr>
          <p:nvPr/>
        </p:nvCxnSpPr>
        <p:spPr>
          <a:xfrm rot="5400000" flipH="1" flipV="1">
            <a:off x="-45133" y="3480606"/>
            <a:ext cx="3936124" cy="626376"/>
          </a:xfrm>
          <a:prstGeom prst="curvedConnector4">
            <a:avLst>
              <a:gd name="adj1" fmla="val 28736"/>
              <a:gd name="adj2" fmla="val 136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46" idx="0"/>
            <a:endCxn id="7" idx="2"/>
          </p:cNvCxnSpPr>
          <p:nvPr/>
        </p:nvCxnSpPr>
        <p:spPr>
          <a:xfrm rot="5400000" flipH="1" flipV="1">
            <a:off x="948621" y="3635679"/>
            <a:ext cx="512471" cy="24043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9331489" y="4122460"/>
            <a:ext cx="1372841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Descriptions</a:t>
            </a:r>
          </a:p>
        </p:txBody>
      </p:sp>
      <p:cxnSp>
        <p:nvCxnSpPr>
          <p:cNvPr id="132" name="Curved Connector 131"/>
          <p:cNvCxnSpPr>
            <a:stCxn id="130" idx="1"/>
            <a:endCxn id="7" idx="3"/>
          </p:cNvCxnSpPr>
          <p:nvPr/>
        </p:nvCxnSpPr>
        <p:spPr>
          <a:xfrm rot="10800000">
            <a:off x="2236117" y="1825732"/>
            <a:ext cx="7095372" cy="289524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3138532" y="3565507"/>
            <a:ext cx="1372841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185" name="Curved Connector 184"/>
          <p:cNvCxnSpPr>
            <a:stCxn id="130" idx="0"/>
            <a:endCxn id="73" idx="1"/>
          </p:cNvCxnSpPr>
          <p:nvPr/>
        </p:nvCxnSpPr>
        <p:spPr>
          <a:xfrm rot="16200000" flipV="1">
            <a:off x="8318545" y="2423095"/>
            <a:ext cx="2989185" cy="409546"/>
          </a:xfrm>
          <a:prstGeom prst="curvedConnector4">
            <a:avLst>
              <a:gd name="adj1" fmla="val 39989"/>
              <a:gd name="adj2" fmla="val 22342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Curved Connector 186"/>
          <p:cNvCxnSpPr>
            <a:endCxn id="5" idx="3"/>
          </p:cNvCxnSpPr>
          <p:nvPr/>
        </p:nvCxnSpPr>
        <p:spPr>
          <a:xfrm rot="10800000">
            <a:off x="7656023" y="1133277"/>
            <a:ext cx="2157114" cy="3416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6" idx="3"/>
            <a:endCxn id="182" idx="1"/>
          </p:cNvCxnSpPr>
          <p:nvPr/>
        </p:nvCxnSpPr>
        <p:spPr>
          <a:xfrm flipV="1">
            <a:off x="1737734" y="4164023"/>
            <a:ext cx="1400798" cy="446622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0" idx="1"/>
            <a:endCxn id="182" idx="3"/>
          </p:cNvCxnSpPr>
          <p:nvPr/>
        </p:nvCxnSpPr>
        <p:spPr>
          <a:xfrm rot="10800000">
            <a:off x="4511373" y="4164024"/>
            <a:ext cx="4820116" cy="556953"/>
          </a:xfrm>
          <a:prstGeom prst="curvedConnector3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9608364" y="534759"/>
            <a:ext cx="2191932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Billing_address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Shipping_address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/>
                </a:solidFill>
              </a:rPr>
              <a:t>Is_seller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content</a:t>
            </a:r>
          </a:p>
        </p:txBody>
      </p:sp>
      <p:cxnSp>
        <p:nvCxnSpPr>
          <p:cNvPr id="72" name="Curved Connector 71"/>
          <p:cNvCxnSpPr>
            <a:stCxn id="182" idx="0"/>
            <a:endCxn id="7" idx="3"/>
          </p:cNvCxnSpPr>
          <p:nvPr/>
        </p:nvCxnSpPr>
        <p:spPr>
          <a:xfrm rot="16200000" flipV="1">
            <a:off x="2160648" y="1901202"/>
            <a:ext cx="1739775" cy="158883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5633297" y="5346503"/>
            <a:ext cx="1413643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positivity</a:t>
            </a: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percent</a:t>
            </a:r>
          </a:p>
        </p:txBody>
      </p:sp>
      <p:cxnSp>
        <p:nvCxnSpPr>
          <p:cNvPr id="105" name="Curved Connector 104"/>
          <p:cNvCxnSpPr>
            <a:stCxn id="115" idx="3"/>
            <a:endCxn id="86" idx="1"/>
          </p:cNvCxnSpPr>
          <p:nvPr/>
        </p:nvCxnSpPr>
        <p:spPr>
          <a:xfrm>
            <a:off x="7046940" y="5945019"/>
            <a:ext cx="609083" cy="12700"/>
          </a:xfrm>
          <a:prstGeom prst="curved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115" idx="0"/>
            <a:endCxn id="7" idx="3"/>
          </p:cNvCxnSpPr>
          <p:nvPr/>
        </p:nvCxnSpPr>
        <p:spPr>
          <a:xfrm rot="16200000" flipV="1">
            <a:off x="2527733" y="1534117"/>
            <a:ext cx="3520771" cy="41040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130" idx="1"/>
            <a:endCxn id="106" idx="0"/>
          </p:cNvCxnSpPr>
          <p:nvPr/>
        </p:nvCxnSpPr>
        <p:spPr>
          <a:xfrm rot="10800000" flipV="1">
            <a:off x="4403313" y="4720976"/>
            <a:ext cx="4928176" cy="542400"/>
          </a:xfrm>
          <a:prstGeom prst="curved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4046146" y="260322"/>
            <a:ext cx="2058992" cy="777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Common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/>
                </a:solidFill>
              </a:rPr>
              <a:t>Slug</a:t>
            </a:r>
          </a:p>
        </p:txBody>
      </p:sp>
      <p:cxnSp>
        <p:nvCxnSpPr>
          <p:cNvPr id="108" name="Curved Connector 107"/>
          <p:cNvCxnSpPr>
            <a:stCxn id="106" idx="0"/>
          </p:cNvCxnSpPr>
          <p:nvPr/>
        </p:nvCxnSpPr>
        <p:spPr>
          <a:xfrm rot="16200000" flipV="1">
            <a:off x="1600893" y="2460956"/>
            <a:ext cx="3437644" cy="216719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7607154" y="2389086"/>
            <a:ext cx="1413643" cy="11970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?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8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95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</dc:creator>
  <cp:lastModifiedBy>KaNi</cp:lastModifiedBy>
  <cp:revision>27</cp:revision>
  <dcterms:created xsi:type="dcterms:W3CDTF">2021-11-02T21:06:52Z</dcterms:created>
  <dcterms:modified xsi:type="dcterms:W3CDTF">2021-11-04T20:25:12Z</dcterms:modified>
</cp:coreProperties>
</file>