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9" r:id="rId3"/>
    <p:sldId id="260" r:id="rId4"/>
    <p:sldId id="257" r:id="rId5"/>
    <p:sldId id="256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게시판 제공 플랫폼" id="{9F934EF4-E223-45FF-A426-EB43F3087DBF}">
          <p14:sldIdLst>
            <p14:sldId id="261"/>
            <p14:sldId id="259"/>
            <p14:sldId id="260"/>
          </p14:sldIdLst>
        </p14:section>
        <p14:section name="대화형 검색 엔진" id="{0261CAA2-F41E-4270-B940-63CC518E5FA6}">
          <p14:sldIdLst>
            <p14:sldId id="257"/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302" autoAdjust="0"/>
  </p:normalViewPr>
  <p:slideViewPr>
    <p:cSldViewPr snapToGrid="0">
      <p:cViewPr varScale="1">
        <p:scale>
          <a:sx n="86" d="100"/>
          <a:sy n="86" d="100"/>
        </p:scale>
        <p:origin x="108" y="7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A100-FEF8-46C4-839A-44946F0EDBCF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2DBF7-3DB7-4BFD-9F6F-64EBFC31E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DBF7-3DB7-4BFD-9F6F-64EBFC31E8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DBF7-3DB7-4BFD-9F6F-64EBFC31E8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4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EEBA-FE8C-4D22-A460-5EB7F8D26B6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3C26-C2E6-4366-845B-ED9371F29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4836"/>
              </p:ext>
            </p:extLst>
          </p:nvPr>
        </p:nvGraphicFramePr>
        <p:xfrm>
          <a:off x="1390981" y="1790700"/>
          <a:ext cx="1955799" cy="156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99"/>
              </a:tblGrid>
              <a:tr h="13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421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62993"/>
              </p:ext>
            </p:extLst>
          </p:nvPr>
        </p:nvGraphicFramePr>
        <p:xfrm>
          <a:off x="5421681" y="417656"/>
          <a:ext cx="3263900" cy="61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</a:tblGrid>
              <a:tr h="34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Usecase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회원가입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회원확인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공유게시판 등록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선택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저장된 게시판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태그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파일첨부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공개여부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정보 입력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84400" y="-23495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2463800" y="-1790700"/>
            <a:ext cx="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057400" y="-1041400"/>
            <a:ext cx="4064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63800" y="-1041400"/>
            <a:ext cx="3937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2325" y="-1517650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18889" y="1966381"/>
            <a:ext cx="1143000" cy="1262818"/>
            <a:chOff x="1310114" y="1620597"/>
            <a:chExt cx="1143000" cy="1262818"/>
          </a:xfrm>
        </p:grpSpPr>
        <p:sp>
          <p:nvSpPr>
            <p:cNvPr id="14" name="TextBox 13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사용자</a:t>
              </a:r>
              <a:endParaRPr lang="en-US" altLang="ko-KR" dirty="0" smtClean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9056336" y="1597279"/>
            <a:ext cx="1143000" cy="1262818"/>
            <a:chOff x="1310114" y="1620597"/>
            <a:chExt cx="1143000" cy="1262818"/>
          </a:xfrm>
        </p:grpSpPr>
        <p:sp>
          <p:nvSpPr>
            <p:cNvPr id="23" name="TextBox 22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관리자</a:t>
              </a:r>
              <a:endParaRPr lang="ko-KR" altLang="en-US" dirty="0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914042" y="89210"/>
            <a:ext cx="6982308" cy="6568067"/>
            <a:chOff x="1914042" y="815897"/>
            <a:chExt cx="5592337" cy="4906536"/>
          </a:xfrm>
        </p:grpSpPr>
        <p:sp>
          <p:nvSpPr>
            <p:cNvPr id="42" name="직사각형 41"/>
            <p:cNvSpPr/>
            <p:nvPr/>
          </p:nvSpPr>
          <p:spPr>
            <a:xfrm>
              <a:off x="1914042" y="815897"/>
              <a:ext cx="5592337" cy="49065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30146" y="853867"/>
              <a:ext cx="436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&lt;&lt;</a:t>
              </a:r>
              <a:r>
                <a:rPr lang="ko-KR" altLang="en-US" dirty="0" smtClean="0"/>
                <a:t>게시판 제공 플랫폼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6300052" y="54138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00052" y="1334410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683278" y="2826637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공유게시판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20" idx="3"/>
            <a:endCxn id="104" idx="2"/>
          </p:cNvCxnSpPr>
          <p:nvPr/>
        </p:nvCxnSpPr>
        <p:spPr>
          <a:xfrm flipV="1">
            <a:off x="1066175" y="802919"/>
            <a:ext cx="2193421" cy="1541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4" idx="1"/>
            <a:endCxn id="44" idx="6"/>
          </p:cNvCxnSpPr>
          <p:nvPr/>
        </p:nvCxnSpPr>
        <p:spPr>
          <a:xfrm flipH="1" flipV="1">
            <a:off x="8084246" y="795428"/>
            <a:ext cx="1367805" cy="1180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59" idx="6"/>
          </p:cNvCxnSpPr>
          <p:nvPr/>
        </p:nvCxnSpPr>
        <p:spPr>
          <a:xfrm flipH="1" flipV="1">
            <a:off x="4749128" y="2314974"/>
            <a:ext cx="1593790" cy="61450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342918" y="2675431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저장된게시판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stCxn id="92" idx="1"/>
            <a:endCxn id="78" idx="6"/>
          </p:cNvCxnSpPr>
          <p:nvPr/>
        </p:nvCxnSpPr>
        <p:spPr>
          <a:xfrm flipH="1" flipV="1">
            <a:off x="6438120" y="3725738"/>
            <a:ext cx="3013931" cy="546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7" idx="4"/>
            <a:endCxn id="99" idx="7"/>
          </p:cNvCxnSpPr>
          <p:nvPr/>
        </p:nvCxnSpPr>
        <p:spPr>
          <a:xfrm flipH="1">
            <a:off x="3506850" y="3334723"/>
            <a:ext cx="68525" cy="108042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056336" y="3894252"/>
            <a:ext cx="1143000" cy="1262818"/>
            <a:chOff x="1310114" y="1620597"/>
            <a:chExt cx="1143000" cy="1262818"/>
          </a:xfrm>
        </p:grpSpPr>
        <p:sp>
          <p:nvSpPr>
            <p:cNvPr id="91" name="TextBox 90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DB 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cxnSp>
        <p:nvCxnSpPr>
          <p:cNvPr id="102" name="직선 연결선 101"/>
          <p:cNvCxnSpPr>
            <a:stCxn id="20" idx="3"/>
            <a:endCxn id="47" idx="2"/>
          </p:cNvCxnSpPr>
          <p:nvPr/>
        </p:nvCxnSpPr>
        <p:spPr>
          <a:xfrm>
            <a:off x="1066175" y="2344586"/>
            <a:ext cx="1617103" cy="736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86" idx="0"/>
            <a:endCxn id="47" idx="3"/>
          </p:cNvCxnSpPr>
          <p:nvPr/>
        </p:nvCxnSpPr>
        <p:spPr>
          <a:xfrm flipV="1">
            <a:off x="2686066" y="3260316"/>
            <a:ext cx="258501" cy="45303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964934" y="2060931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게시판선택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3"/>
            <a:endCxn id="59" idx="2"/>
          </p:cNvCxnSpPr>
          <p:nvPr/>
        </p:nvCxnSpPr>
        <p:spPr>
          <a:xfrm flipV="1">
            <a:off x="1066175" y="2314974"/>
            <a:ext cx="1898759" cy="29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4" idx="1"/>
            <a:endCxn id="45" idx="6"/>
          </p:cNvCxnSpPr>
          <p:nvPr/>
        </p:nvCxnSpPr>
        <p:spPr>
          <a:xfrm flipH="1" flipV="1">
            <a:off x="8084246" y="1588453"/>
            <a:ext cx="1367805" cy="387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4653926" y="347169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태그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92" idx="1"/>
            <a:endCxn id="60" idx="6"/>
          </p:cNvCxnSpPr>
          <p:nvPr/>
        </p:nvCxnSpPr>
        <p:spPr>
          <a:xfrm flipH="1" flipV="1">
            <a:off x="8127112" y="2929474"/>
            <a:ext cx="1324939" cy="1342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999251" y="3713347"/>
            <a:ext cx="137363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파일첨부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293374" y="4346014"/>
            <a:ext cx="1421675" cy="47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공개여부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259596" y="548876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stCxn id="44" idx="2"/>
            <a:endCxn id="104" idx="6"/>
          </p:cNvCxnSpPr>
          <p:nvPr/>
        </p:nvCxnSpPr>
        <p:spPr>
          <a:xfrm flipH="1">
            <a:off x="5043790" y="795428"/>
            <a:ext cx="1256262" cy="749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5" idx="4"/>
            <a:endCxn id="60" idx="0"/>
          </p:cNvCxnSpPr>
          <p:nvPr/>
        </p:nvCxnSpPr>
        <p:spPr>
          <a:xfrm>
            <a:off x="7192149" y="1842496"/>
            <a:ext cx="42866" cy="83293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45655" y="1226027"/>
            <a:ext cx="1067077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/>
          <p:cNvCxnSpPr>
            <a:stCxn id="20" idx="3"/>
            <a:endCxn id="141" idx="2"/>
          </p:cNvCxnSpPr>
          <p:nvPr/>
        </p:nvCxnSpPr>
        <p:spPr>
          <a:xfrm flipV="1">
            <a:off x="1066175" y="1480070"/>
            <a:ext cx="2279480" cy="864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41" idx="6"/>
            <a:endCxn id="45" idx="2"/>
          </p:cNvCxnSpPr>
          <p:nvPr/>
        </p:nvCxnSpPr>
        <p:spPr>
          <a:xfrm>
            <a:off x="4412732" y="1480070"/>
            <a:ext cx="1887320" cy="108383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59" idx="6"/>
            <a:endCxn id="78" idx="0"/>
          </p:cNvCxnSpPr>
          <p:nvPr/>
        </p:nvCxnSpPr>
        <p:spPr>
          <a:xfrm>
            <a:off x="4749128" y="2314974"/>
            <a:ext cx="796895" cy="1156721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47" idx="6"/>
            <a:endCxn id="78" idx="1"/>
          </p:cNvCxnSpPr>
          <p:nvPr/>
        </p:nvCxnSpPr>
        <p:spPr>
          <a:xfrm>
            <a:off x="4467472" y="3080680"/>
            <a:ext cx="447743" cy="465422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4820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user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음성으로 웹 검색을 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</a:t>
            </a:r>
            <a:r>
              <a:rPr lang="ko-KR" altLang="en-US" sz="1200" dirty="0"/>
              <a:t>등록 후 </a:t>
            </a:r>
            <a:r>
              <a:rPr lang="en-US" altLang="ko-KR" sz="1200" dirty="0"/>
              <a:t>Plug-in</a:t>
            </a:r>
            <a:r>
              <a:rPr lang="ko-KR" altLang="en-US" sz="1200" dirty="0"/>
              <a:t>을 구동 시켜 음성으로 웹 검색을 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시스템에 의해 검색된 문자를 확인한다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문자목록이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개면 검색을 바로 진행한다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 입력이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이상이면 순차적을 확인 받음 또는 목록 번호로 음성을 인식 확인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검색 진행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음성으로 검색을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3171" y="0"/>
            <a:ext cx="6058829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Manager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 구동을 위해 사용자를 도와준다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 및 </a:t>
            </a:r>
            <a:r>
              <a:rPr lang="en-US" altLang="ko-KR" sz="1200" dirty="0" smtClean="0"/>
              <a:t>plug-in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 입력 대기 상태로 만든다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음성인식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데이터를 상속한 각 </a:t>
            </a:r>
            <a:r>
              <a:rPr lang="ko-KR" altLang="en-US" sz="1200" dirty="0" err="1" smtClean="0"/>
              <a:t>사용자별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음성 데이터를 사용할 때마다 갱신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입력된 음성 데이터를 웹 상의 문자 데이터와 비교 후 리스트화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사용자에게 리스트 </a:t>
            </a:r>
            <a:r>
              <a:rPr lang="en-US" altLang="ko-KR" sz="1200" dirty="0" smtClean="0"/>
              <a:t>pop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결정 대기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사용자의 목적에 맞는 음성검색 실시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46667" y="2956897"/>
            <a:ext cx="8610600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 Server DB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오픈소스를</a:t>
            </a:r>
            <a:r>
              <a:rPr lang="ko-KR" altLang="en-US" sz="1200" dirty="0" smtClean="0"/>
              <a:t> 기본 음성 데이터 베이스로 저장 및 사용자 음성데이터 갱신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Python</a:t>
            </a:r>
            <a:r>
              <a:rPr lang="ko-KR" altLang="en-US" sz="1200" dirty="0" smtClean="0"/>
              <a:t>을 이용하여 음성 인식 데이터 구축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데이터를 상속한 사용자의 데이터 개별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 </a:t>
            </a:r>
            <a:r>
              <a:rPr lang="ko-KR" altLang="en-US" sz="1200" smtClean="0"/>
              <a:t>데이터를 갱신 및 최적화 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사용자에게 기본데이터 및 사용자 맞춤 데이터 제공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94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31926"/>
              </p:ext>
            </p:extLst>
          </p:nvPr>
        </p:nvGraphicFramePr>
        <p:xfrm>
          <a:off x="1390981" y="1790700"/>
          <a:ext cx="1955799" cy="11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99"/>
              </a:tblGrid>
              <a:tr h="13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Actor</a:t>
                      </a:r>
                      <a:endParaRPr lang="ko-KR" altLang="en-US" dirty="0"/>
                    </a:p>
                  </a:txBody>
                  <a:tcPr/>
                </a:tc>
              </a:tr>
              <a:tr h="421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</a:tr>
              <a:tr h="387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</a:t>
                      </a:r>
                      <a:r>
                        <a:rPr lang="en-US" altLang="ko-KR" baseline="0" dirty="0" smtClean="0"/>
                        <a:t> system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90321"/>
              </p:ext>
            </p:extLst>
          </p:nvPr>
        </p:nvGraphicFramePr>
        <p:xfrm>
          <a:off x="6782130" y="729890"/>
          <a:ext cx="3263900" cy="402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900"/>
              </a:tblGrid>
              <a:tr h="34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Usecase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사용자 등록 및 업데이트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인식</a:t>
                      </a:r>
                      <a:r>
                        <a:rPr lang="ko-KR" altLang="en-US" baseline="0" dirty="0" smtClean="0"/>
                        <a:t> 스캐너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스캔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검색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정보 구축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 중심 데이터 구축</a:t>
                      </a:r>
                      <a:endParaRPr lang="ko-KR" altLang="en-US" dirty="0"/>
                    </a:p>
                  </a:txBody>
                  <a:tcPr/>
                </a:tc>
              </a:tr>
              <a:tr h="522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문자 일치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0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84400" y="-2349500"/>
            <a:ext cx="5588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4"/>
          </p:cNvCxnSpPr>
          <p:nvPr/>
        </p:nvCxnSpPr>
        <p:spPr>
          <a:xfrm>
            <a:off x="2463800" y="-1790700"/>
            <a:ext cx="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057400" y="-1041400"/>
            <a:ext cx="4064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63800" y="-1041400"/>
            <a:ext cx="393700" cy="39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2325" y="-1517650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96599" y="3805467"/>
            <a:ext cx="1143000" cy="1262818"/>
            <a:chOff x="1310114" y="1620597"/>
            <a:chExt cx="1143000" cy="1262818"/>
          </a:xfrm>
        </p:grpSpPr>
        <p:sp>
          <p:nvSpPr>
            <p:cNvPr id="14" name="TextBox 13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User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06203" y="1548232"/>
            <a:ext cx="1143000" cy="1539817"/>
            <a:chOff x="1310114" y="1620597"/>
            <a:chExt cx="1143000" cy="1539817"/>
          </a:xfrm>
        </p:grpSpPr>
        <p:sp>
          <p:nvSpPr>
            <p:cNvPr id="23" name="TextBox 22"/>
            <p:cNvSpPr txBox="1"/>
            <p:nvPr/>
          </p:nvSpPr>
          <p:spPr>
            <a:xfrm>
              <a:off x="1310114" y="2514083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Manager</a:t>
              </a:r>
              <a:br>
                <a:rPr lang="en-US" altLang="ko-KR" dirty="0" smtClean="0"/>
              </a:br>
              <a:r>
                <a:rPr lang="en-US" altLang="ko-KR" dirty="0" smtClean="0"/>
                <a:t>system</a:t>
              </a:r>
              <a:endParaRPr lang="ko-KR" altLang="en-US" dirty="0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914042" y="815897"/>
            <a:ext cx="6982308" cy="4906536"/>
            <a:chOff x="1914042" y="815897"/>
            <a:chExt cx="5592337" cy="4906536"/>
          </a:xfrm>
        </p:grpSpPr>
        <p:sp>
          <p:nvSpPr>
            <p:cNvPr id="42" name="직사각형 41"/>
            <p:cNvSpPr/>
            <p:nvPr/>
          </p:nvSpPr>
          <p:spPr>
            <a:xfrm>
              <a:off x="1914042" y="815897"/>
              <a:ext cx="5592337" cy="49065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30146" y="853867"/>
              <a:ext cx="436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&lt;&lt;</a:t>
              </a:r>
              <a:r>
                <a:rPr lang="ko-KR" altLang="en-US" dirty="0" smtClean="0"/>
                <a:t>대화형 검색 엔진</a:t>
              </a:r>
              <a:r>
                <a:rPr lang="en-US" altLang="ko-KR" dirty="0" smtClean="0"/>
                <a:t>&gt;&gt;</a:t>
              </a:r>
              <a:endParaRPr lang="ko-KR" altLang="en-US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2444811" y="1420602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44811" y="2050599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444811" y="358090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Plug-in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00940" y="2452797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사용자서버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ko-KR" altLang="en-US" sz="1100" dirty="0" smtClean="0">
                <a:solidFill>
                  <a:schemeClr val="tx1"/>
                </a:solidFill>
              </a:rPr>
              <a:t> 등록 및 갱신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60198" y="1336063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정보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966686" y="3244397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구동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77703" y="3129935"/>
            <a:ext cx="0" cy="511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16936" y="1947462"/>
            <a:ext cx="1227875" cy="357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4" idx="2"/>
          </p:cNvCxnSpPr>
          <p:nvPr/>
        </p:nvCxnSpPr>
        <p:spPr>
          <a:xfrm flipV="1">
            <a:off x="1184723" y="1674645"/>
            <a:ext cx="1260088" cy="272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4253975" y="1725382"/>
            <a:ext cx="712711" cy="78356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324373" y="1585605"/>
            <a:ext cx="695284" cy="2334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6358849" y="2169675"/>
            <a:ext cx="633477" cy="28312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2435527" y="2717696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음성스캔</a:t>
            </a:r>
          </a:p>
        </p:txBody>
      </p:sp>
      <p:cxnSp>
        <p:nvCxnSpPr>
          <p:cNvPr id="62" name="직선 연결선 61"/>
          <p:cNvCxnSpPr>
            <a:endCxn id="60" idx="2"/>
          </p:cNvCxnSpPr>
          <p:nvPr/>
        </p:nvCxnSpPr>
        <p:spPr>
          <a:xfrm>
            <a:off x="1175439" y="2019931"/>
            <a:ext cx="1260088" cy="951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4229006" y="2234485"/>
            <a:ext cx="650270" cy="4372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4265090" y="2999818"/>
            <a:ext cx="614186" cy="37423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4265090" y="3572093"/>
            <a:ext cx="542539" cy="19895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473973" y="4846132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음성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466752" y="4847215"/>
            <a:ext cx="1784194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음성 문자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 일치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4432129" y="3829992"/>
            <a:ext cx="1015362" cy="957197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7804945" y="1391387"/>
            <a:ext cx="28444" cy="516621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046514" y="2810996"/>
            <a:ext cx="1143000" cy="1539817"/>
            <a:chOff x="1310114" y="1620597"/>
            <a:chExt cx="1143000" cy="1539817"/>
          </a:xfrm>
        </p:grpSpPr>
        <p:sp>
          <p:nvSpPr>
            <p:cNvPr id="91" name="TextBox 90"/>
            <p:cNvSpPr txBox="1"/>
            <p:nvPr/>
          </p:nvSpPr>
          <p:spPr>
            <a:xfrm>
              <a:off x="1310114" y="2514083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Server DB</a:t>
              </a:r>
              <a:endParaRPr lang="ko-KR" altLang="en-US" dirty="0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cxnSp>
        <p:nvCxnSpPr>
          <p:cNvPr id="93" name="직선 연결선 92"/>
          <p:cNvCxnSpPr/>
          <p:nvPr/>
        </p:nvCxnSpPr>
        <p:spPr>
          <a:xfrm>
            <a:off x="6785134" y="2739948"/>
            <a:ext cx="2492216" cy="5288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51" idx="6"/>
          </p:cNvCxnSpPr>
          <p:nvPr/>
        </p:nvCxnSpPr>
        <p:spPr>
          <a:xfrm>
            <a:off x="6750880" y="3498440"/>
            <a:ext cx="2425076" cy="24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206203" y="-197339"/>
            <a:ext cx="1143000" cy="1262818"/>
            <a:chOff x="1310114" y="1620597"/>
            <a:chExt cx="1143000" cy="1262818"/>
          </a:xfrm>
        </p:grpSpPr>
        <p:sp>
          <p:nvSpPr>
            <p:cNvPr id="96" name="TextBox 95"/>
            <p:cNvSpPr txBox="1"/>
            <p:nvPr/>
          </p:nvSpPr>
          <p:spPr>
            <a:xfrm>
              <a:off x="1310114" y="251408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Mic.</a:t>
              </a:r>
              <a:endParaRPr lang="ko-KR" altLang="en-US" dirty="0"/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829" y="1620597"/>
              <a:ext cx="351571" cy="756410"/>
            </a:xfrm>
            <a:prstGeom prst="rect">
              <a:avLst/>
            </a:prstGeom>
          </p:spPr>
        </p:pic>
      </p:grpSp>
      <p:cxnSp>
        <p:nvCxnSpPr>
          <p:cNvPr id="98" name="직선 연결선 97"/>
          <p:cNvCxnSpPr>
            <a:stCxn id="96" idx="2"/>
            <a:endCxn id="24" idx="0"/>
          </p:cNvCxnSpPr>
          <p:nvPr/>
        </p:nvCxnSpPr>
        <p:spPr>
          <a:xfrm>
            <a:off x="777703" y="1065479"/>
            <a:ext cx="1" cy="482753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6972975" y="1867787"/>
            <a:ext cx="1596070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관련 검색 횟수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1191892" y="1999195"/>
            <a:ext cx="1260088" cy="178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7157779" y="887569"/>
            <a:ext cx="1341007" cy="5080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음성인식 </a:t>
            </a:r>
            <a:r>
              <a:rPr lang="en-US" altLang="ko-KR" sz="1050" dirty="0" smtClean="0">
                <a:solidFill>
                  <a:schemeClr val="tx1"/>
                </a:solidFill>
              </a:rPr>
              <a:t/>
            </a:r>
            <a:br>
              <a:rPr lang="en-US" altLang="ko-KR" sz="1050" dirty="0" smtClean="0">
                <a:solidFill>
                  <a:schemeClr val="tx1"/>
                </a:solidFill>
              </a:rPr>
            </a:br>
            <a:r>
              <a:rPr lang="ko-KR" altLang="en-US" sz="1050" dirty="0" err="1" smtClean="0">
                <a:solidFill>
                  <a:schemeClr val="tx1"/>
                </a:solidFill>
              </a:rPr>
              <a:t>오픈소스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H="1" flipV="1">
            <a:off x="6021934" y="3798375"/>
            <a:ext cx="204722" cy="1006357"/>
          </a:xfrm>
          <a:prstGeom prst="line">
            <a:avLst/>
          </a:prstGeom>
          <a:ln w="34925" cmpd="sng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>
            <a:off x="4341385" y="2810996"/>
            <a:ext cx="549006" cy="112957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664820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user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음성으로 웹 검색을 한다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</a:t>
            </a:r>
            <a:r>
              <a:rPr lang="ko-KR" altLang="en-US" sz="1200" dirty="0"/>
              <a:t>등록 후 </a:t>
            </a:r>
            <a:r>
              <a:rPr lang="en-US" altLang="ko-KR" sz="1200" dirty="0"/>
              <a:t>Plug-in</a:t>
            </a:r>
            <a:r>
              <a:rPr lang="ko-KR" altLang="en-US" sz="1200" dirty="0"/>
              <a:t>을 구동 시켜 음성으로 웹 검색을 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시스템에 의해 검색된 문자를 확인한다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문자목록이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개면 검색을 바로 진행한다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문자 입력이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이상이면 순차적을 확인 받음 또는 목록 번호로 음성을 인식 확인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검색 진행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음성으로 검색을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133171" y="0"/>
            <a:ext cx="6058829" cy="249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Manager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시스템 구동을 위해 사용자를 도와준다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 등록 및 </a:t>
            </a:r>
            <a:r>
              <a:rPr lang="en-US" altLang="ko-KR" sz="1200" dirty="0" smtClean="0"/>
              <a:t>plug-in </a:t>
            </a:r>
            <a:r>
              <a:rPr lang="ko-KR" altLang="en-US" sz="1200" dirty="0" smtClean="0"/>
              <a:t>실행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사용자를 등록 후 </a:t>
            </a:r>
            <a:r>
              <a:rPr lang="en-US" altLang="ko-KR" sz="1200" dirty="0" smtClean="0"/>
              <a:t>Plug-in</a:t>
            </a:r>
            <a:r>
              <a:rPr lang="ko-KR" altLang="en-US" sz="1200" dirty="0" smtClean="0"/>
              <a:t>을 구동 시켜 음성 입력 대기 상태로 만든다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음성인식 </a:t>
            </a:r>
            <a:r>
              <a:rPr lang="ko-KR" altLang="en-US" sz="1200" dirty="0" err="1" smtClean="0"/>
              <a:t>오픈소스</a:t>
            </a:r>
            <a:r>
              <a:rPr lang="ko-KR" altLang="en-US" sz="1200" dirty="0" smtClean="0"/>
              <a:t> 데이터를 상속한 각 </a:t>
            </a:r>
            <a:r>
              <a:rPr lang="ko-KR" altLang="en-US" sz="1200" dirty="0" err="1" smtClean="0"/>
              <a:t>사용자별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음성 데이터를 사용할 때마다 갱신</a:t>
            </a:r>
            <a:endParaRPr lang="en-US" altLang="ko-KR" sz="1200" dirty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입력된 음성 데이터를 웹 상의 문자 데이터와 비교 후 리스트화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사용자에게 리스트 </a:t>
            </a:r>
            <a:r>
              <a:rPr lang="en-US" altLang="ko-KR" sz="1200" dirty="0" smtClean="0"/>
              <a:t>pop</a:t>
            </a:r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사용자의 결정 대기 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사용자의 목적에 맞는 음성검색 실시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46667" y="2956897"/>
            <a:ext cx="8610600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대화형 검색 엔진</a:t>
            </a:r>
            <a:r>
              <a:rPr lang="en-US" altLang="ko-KR" sz="1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액터명</a:t>
            </a:r>
            <a:r>
              <a:rPr lang="en-US" altLang="ko-KR" sz="1200" dirty="0" smtClean="0"/>
              <a:t>:  Server DB</a:t>
            </a: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개요 및 설정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err="1" smtClean="0"/>
              <a:t>오픈소스를</a:t>
            </a:r>
            <a:r>
              <a:rPr lang="ko-KR" altLang="en-US" sz="1200" dirty="0" smtClean="0"/>
              <a:t> 기본 음성 데이터 베이스로 저장 및 사용자 음성데이터 갱신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사전 조건</a:t>
            </a:r>
            <a:r>
              <a:rPr lang="en-US" altLang="ko-KR" sz="1200" dirty="0" smtClean="0"/>
              <a:t>: Python</a:t>
            </a:r>
            <a:r>
              <a:rPr lang="ko-KR" altLang="en-US" sz="1200" dirty="0" smtClean="0"/>
              <a:t>을 이용하여 음성 인식 데이터 구축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작업흐름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기본 데이터를 상속한 사용자의 데이터 개별 구축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r>
              <a:rPr lang="ko-KR" altLang="en-US" sz="1200" dirty="0" smtClean="0"/>
              <a:t>사용자 </a:t>
            </a:r>
            <a:r>
              <a:rPr lang="ko-KR" altLang="en-US" sz="1200" smtClean="0"/>
              <a:t>데이터를 갱신 및 최적화 </a:t>
            </a:r>
            <a:endParaRPr lang="en-US" altLang="ko-KR" sz="1200" dirty="0" smtClean="0"/>
          </a:p>
          <a:p>
            <a:pPr marL="742950" lvl="1" indent="-285750">
              <a:buFont typeface="맑은 고딕" panose="020B0503020000020004" pitchFamily="50" charset="-127"/>
              <a:buChar char="–"/>
            </a:pP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사후조건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사용자에게 기본데이터 및 사용자 맞춤 데이터 제공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5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537</Words>
  <Application>Microsoft Office PowerPoint</Application>
  <PresentationFormat>와이드스크린</PresentationFormat>
  <Paragraphs>130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42</cp:revision>
  <dcterms:created xsi:type="dcterms:W3CDTF">2019-07-24T01:43:54Z</dcterms:created>
  <dcterms:modified xsi:type="dcterms:W3CDTF">2019-08-23T02:05:06Z</dcterms:modified>
</cp:coreProperties>
</file>