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1" r:id="rId3"/>
    <p:sldId id="263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302" autoAdjust="0"/>
  </p:normalViewPr>
  <p:slideViewPr>
    <p:cSldViewPr snapToGrid="0">
      <p:cViewPr>
        <p:scale>
          <a:sx n="100" d="100"/>
          <a:sy n="100" d="100"/>
        </p:scale>
        <p:origin x="-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A100-FEF8-46C4-839A-44946F0EDBCF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2DBF7-3DB7-4BFD-9F6F-64EBFC31E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DBF7-3DB7-4BFD-9F6F-64EBFC31E8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4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EEBA-FE8C-4D22-A460-5EB7F8D26B67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5842000" cy="1325563"/>
          </a:xfrm>
        </p:spPr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4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69081"/>
              </p:ext>
            </p:extLst>
          </p:nvPr>
        </p:nvGraphicFramePr>
        <p:xfrm>
          <a:off x="1390981" y="840508"/>
          <a:ext cx="1955799" cy="19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99"/>
              </a:tblGrid>
              <a:tr h="13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421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예약시스템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21525"/>
              </p:ext>
            </p:extLst>
          </p:nvPr>
        </p:nvGraphicFramePr>
        <p:xfrm>
          <a:off x="5296863" y="840508"/>
          <a:ext cx="3263900" cy="559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</a:tblGrid>
              <a:tr h="34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Usecase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인증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예약확인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6692900" cy="1325563"/>
          </a:xfrm>
        </p:spPr>
        <p:txBody>
          <a:bodyPr/>
          <a:lstStyle/>
          <a:p>
            <a:r>
              <a:rPr lang="ko-KR" altLang="en-US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59351" y="-2274549"/>
            <a:ext cx="408898" cy="4088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" idx="4"/>
          </p:cNvCxnSpPr>
          <p:nvPr/>
        </p:nvCxnSpPr>
        <p:spPr>
          <a:xfrm>
            <a:off x="2463800" y="-1865651"/>
            <a:ext cx="0" cy="824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057399" y="-1041400"/>
            <a:ext cx="406401" cy="72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63800" y="-1041400"/>
            <a:ext cx="406401" cy="72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10661" y="-1652561"/>
            <a:ext cx="13062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60317" y="36287"/>
            <a:ext cx="5137434" cy="4806233"/>
            <a:chOff x="1577788" y="89210"/>
            <a:chExt cx="8830236" cy="6568067"/>
          </a:xfrm>
        </p:grpSpPr>
        <p:sp>
          <p:nvSpPr>
            <p:cNvPr id="53" name="직사각형 52"/>
            <p:cNvSpPr/>
            <p:nvPr/>
          </p:nvSpPr>
          <p:spPr>
            <a:xfrm>
              <a:off x="1577788" y="89210"/>
              <a:ext cx="8830236" cy="65680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70989" y="140037"/>
              <a:ext cx="5443835" cy="54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시스템 범위</a:t>
              </a:r>
              <a:r>
                <a:rPr lang="en-US" altLang="ko-KR" dirty="0" smtClean="0"/>
                <a:t>(scope): </a:t>
              </a:r>
              <a:r>
                <a:rPr lang="ko-KR" altLang="en-US" dirty="0" smtClean="0"/>
                <a:t>예약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102" idx="3"/>
            <a:endCxn id="116" idx="2"/>
          </p:cNvCxnSpPr>
          <p:nvPr/>
        </p:nvCxnSpPr>
        <p:spPr>
          <a:xfrm flipV="1">
            <a:off x="835950" y="2061694"/>
            <a:ext cx="3134930" cy="623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533071" y="1446638"/>
            <a:ext cx="1045635" cy="382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658631" y="2559244"/>
            <a:ext cx="968681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163" y="2435897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&lt;&lt;include&gt;&gt;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882092" y="1723905"/>
            <a:ext cx="1225882" cy="613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&lt;&lt;actor&gt;&gt;</a:t>
            </a:r>
          </a:p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예약 시스템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-139691" y="480816"/>
            <a:ext cx="1600200" cy="349762"/>
            <a:chOff x="-139691" y="480816"/>
            <a:chExt cx="1600200" cy="5271274"/>
          </a:xfrm>
        </p:grpSpPr>
        <p:sp>
          <p:nvSpPr>
            <p:cNvPr id="22" name="직사각형 21"/>
            <p:cNvSpPr/>
            <p:nvPr/>
          </p:nvSpPr>
          <p:spPr>
            <a:xfrm>
              <a:off x="-139691" y="480816"/>
              <a:ext cx="1600200" cy="52712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380" y="5102600"/>
              <a:ext cx="1248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Primary actor</a:t>
              </a:r>
              <a:endParaRPr lang="ko-KR" altLang="en-US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0693585" y="-214409"/>
            <a:ext cx="1600200" cy="851289"/>
            <a:chOff x="-139691" y="480816"/>
            <a:chExt cx="1600200" cy="5271274"/>
          </a:xfrm>
        </p:grpSpPr>
        <p:sp>
          <p:nvSpPr>
            <p:cNvPr id="97" name="직사각형 96"/>
            <p:cNvSpPr/>
            <p:nvPr/>
          </p:nvSpPr>
          <p:spPr>
            <a:xfrm>
              <a:off x="-139691" y="480816"/>
              <a:ext cx="1600200" cy="52712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81" y="5102600"/>
              <a:ext cx="130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Secondary actor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732772" y="5200720"/>
            <a:ext cx="835245" cy="1240965"/>
            <a:chOff x="93735" y="3897860"/>
            <a:chExt cx="835245" cy="1240965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71" y="3897860"/>
              <a:ext cx="629773" cy="944660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93735" y="4831048"/>
              <a:ext cx="835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관리자</a:t>
              </a:r>
              <a:endParaRPr lang="ko-KR" altLang="en-US" sz="14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3441" y="2213104"/>
            <a:ext cx="835245" cy="1240965"/>
            <a:chOff x="93735" y="3897860"/>
            <a:chExt cx="835245" cy="1240965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71" y="3897860"/>
              <a:ext cx="629773" cy="94466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3735" y="4831048"/>
              <a:ext cx="835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사용자</a:t>
              </a:r>
              <a:endParaRPr lang="ko-KR" altLang="en-US" sz="1400" dirty="0"/>
            </a:p>
          </p:txBody>
        </p:sp>
      </p:grpSp>
      <p:cxnSp>
        <p:nvCxnSpPr>
          <p:cNvPr id="106" name="직선 연결선 105"/>
          <p:cNvCxnSpPr>
            <a:stCxn id="102" idx="3"/>
          </p:cNvCxnSpPr>
          <p:nvPr/>
        </p:nvCxnSpPr>
        <p:spPr>
          <a:xfrm>
            <a:off x="835950" y="2685434"/>
            <a:ext cx="1984109" cy="763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074977" y="1213021"/>
            <a:ext cx="968681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92167" y="2922709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&lt;&lt;include&gt;&gt;</a:t>
            </a:r>
            <a:endParaRPr lang="ko-KR" altLang="en-US" sz="1000" dirty="0"/>
          </a:p>
        </p:txBody>
      </p:sp>
      <p:cxnSp>
        <p:nvCxnSpPr>
          <p:cNvPr id="111" name="직선 연결선 110"/>
          <p:cNvCxnSpPr>
            <a:stCxn id="77" idx="0"/>
          </p:cNvCxnSpPr>
          <p:nvPr/>
        </p:nvCxnSpPr>
        <p:spPr>
          <a:xfrm flipV="1">
            <a:off x="3142972" y="2257011"/>
            <a:ext cx="932005" cy="30223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3970880" y="1888597"/>
            <a:ext cx="675152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820059" y="3122806"/>
            <a:ext cx="660672" cy="507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590969" y="902689"/>
            <a:ext cx="968681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588589" y="394487"/>
            <a:ext cx="968681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PW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121750" y="3558801"/>
            <a:ext cx="680612" cy="338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>
            <a:stCxn id="102" idx="3"/>
          </p:cNvCxnSpPr>
          <p:nvPr/>
        </p:nvCxnSpPr>
        <p:spPr>
          <a:xfrm flipV="1">
            <a:off x="835950" y="1634134"/>
            <a:ext cx="1627850" cy="1051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029973" y="2928097"/>
            <a:ext cx="17661" cy="17743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2" idx="3"/>
          </p:cNvCxnSpPr>
          <p:nvPr/>
        </p:nvCxnSpPr>
        <p:spPr>
          <a:xfrm>
            <a:off x="835950" y="2685434"/>
            <a:ext cx="1761480" cy="77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02" idx="3"/>
          </p:cNvCxnSpPr>
          <p:nvPr/>
        </p:nvCxnSpPr>
        <p:spPr>
          <a:xfrm flipV="1">
            <a:off x="835950" y="562529"/>
            <a:ext cx="1750353" cy="212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02" idx="3"/>
          </p:cNvCxnSpPr>
          <p:nvPr/>
        </p:nvCxnSpPr>
        <p:spPr>
          <a:xfrm flipV="1">
            <a:off x="835950" y="1091760"/>
            <a:ext cx="1621136" cy="1593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205118" y="1223887"/>
            <a:ext cx="968681" cy="34619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2" name="직선 연결선 181"/>
          <p:cNvCxnSpPr>
            <a:stCxn id="116" idx="0"/>
            <a:endCxn id="109" idx="4"/>
          </p:cNvCxnSpPr>
          <p:nvPr/>
        </p:nvCxnSpPr>
        <p:spPr>
          <a:xfrm flipV="1">
            <a:off x="4308456" y="1559214"/>
            <a:ext cx="250862" cy="3293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endCxn id="179" idx="3"/>
          </p:cNvCxnSpPr>
          <p:nvPr/>
        </p:nvCxnSpPr>
        <p:spPr>
          <a:xfrm flipV="1">
            <a:off x="4771285" y="1519381"/>
            <a:ext cx="575693" cy="38008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7894023" y="394487"/>
            <a:ext cx="1225882" cy="613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&lt;&lt;actor&gt;&gt;</a:t>
            </a:r>
          </a:p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사용자 등록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V="1">
            <a:off x="3619962" y="701174"/>
            <a:ext cx="4125589" cy="828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4559317" y="4345847"/>
            <a:ext cx="680612" cy="338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호텔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5342449" y="3630659"/>
            <a:ext cx="831349" cy="338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항공권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4824698" y="3653394"/>
            <a:ext cx="415231" cy="1465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endCxn id="192" idx="0"/>
          </p:cNvCxnSpPr>
          <p:nvPr/>
        </p:nvCxnSpPr>
        <p:spPr>
          <a:xfrm>
            <a:off x="4635731" y="3965804"/>
            <a:ext cx="263892" cy="38004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3252641" y="3965804"/>
            <a:ext cx="924583" cy="113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endCxn id="21" idx="1"/>
          </p:cNvCxnSpPr>
          <p:nvPr/>
        </p:nvCxnSpPr>
        <p:spPr>
          <a:xfrm flipV="1">
            <a:off x="4648021" y="2030592"/>
            <a:ext cx="3234071" cy="60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5842000" cy="1325563"/>
          </a:xfrm>
        </p:spPr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8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0394" y="406400"/>
            <a:ext cx="395669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태그별</a:t>
            </a:r>
            <a:r>
              <a:rPr lang="ko-KR" altLang="en-US" sz="1200" dirty="0" smtClean="0"/>
              <a:t> 게시판 검색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태그를 검색하여 충족된 태그를 찾는 행위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게시판 요소 인지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검색란에</a:t>
            </a:r>
            <a:r>
              <a:rPr lang="ko-KR" altLang="en-US" sz="1200" dirty="0" smtClean="0"/>
              <a:t> 태그 요소를 기입하여 검색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검색 후 나열된 게시판 확인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요건에 충족된 게시판 선택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다중 태그를 판단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52068" y="406400"/>
            <a:ext cx="4116039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공유게시판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직접 만든 게시판을 등록한다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공유게시판에 상단 오른쪽 등록하기 클릭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등록하는 과정에서 파일 첨부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체크박스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공개여부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상세설명 등 기입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등록하는 과정 중 </a:t>
            </a:r>
            <a:r>
              <a:rPr lang="ko-KR" altLang="en-US" sz="1200" dirty="0" err="1" smtClean="0"/>
              <a:t>미리보기</a:t>
            </a:r>
            <a:r>
              <a:rPr lang="ko-KR" altLang="en-US" sz="1200" dirty="0" smtClean="0"/>
              <a:t> 가능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등록하기 누르면 전 페이지에서 등록된 게시물을 볼 수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공개여부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10394" y="2948878"/>
            <a:ext cx="3956692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나만의 게시판 만들기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커스터마이징</a:t>
            </a:r>
            <a:r>
              <a:rPr lang="ko-KR" altLang="en-US" sz="1200" dirty="0" smtClean="0"/>
              <a:t> 기능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태그 기입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요소를 선택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선택 결과 요소 태그와 관련된 게시판 나열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나열된 게시판 중 하나를 선택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선택된 게시판을 상세페이지로 이동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수정 후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다운로드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94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212</Words>
  <Application>Microsoft Office PowerPoint</Application>
  <PresentationFormat>와이드스크린</PresentationFormat>
  <Paragraphs>69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유스케이스 구성요소</vt:lpstr>
      <vt:lpstr>PowerPoint 프레젠테이션</vt:lpstr>
      <vt:lpstr>유스케이스 다이어그램</vt:lpstr>
      <vt:lpstr>PowerPoint 프레젠테이션</vt:lpstr>
      <vt:lpstr>유스케이스 명세서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69</cp:revision>
  <dcterms:created xsi:type="dcterms:W3CDTF">2019-07-24T01:43:54Z</dcterms:created>
  <dcterms:modified xsi:type="dcterms:W3CDTF">2019-11-14T05:20:01Z</dcterms:modified>
</cp:coreProperties>
</file>