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58" r:id="rId11"/>
    <p:sldId id="259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항공편" id="{0E587893-AF5F-44BE-9889-73626C0F9F93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7"/>
            <p14:sldId id="268"/>
          </p14:sldIdLst>
        </p14:section>
        <p14:section name="호텔" id="{E29624B3-5F5C-4B2F-8649-94A10BC8CEFD}">
          <p14:sldIdLst>
            <p14:sldId id="258"/>
            <p14:sldId id="25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2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23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직선 연결선 2"/>
          <p:cNvCxnSpPr>
            <a:stCxn id="91" idx="7"/>
            <a:endCxn id="89" idx="3"/>
          </p:cNvCxnSpPr>
          <p:nvPr/>
        </p:nvCxnSpPr>
        <p:spPr>
          <a:xfrm flipV="1">
            <a:off x="3533458" y="2258928"/>
            <a:ext cx="3442115" cy="269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3;p13"/>
          <p:cNvSpPr txBox="1"/>
          <p:nvPr/>
        </p:nvSpPr>
        <p:spPr>
          <a:xfrm rot="19470701">
            <a:off x="4619356" y="3061224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:1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09" name="Google Shape;209;p16"/>
          <p:cNvGraphicFramePr/>
          <p:nvPr>
            <p:extLst>
              <p:ext uri="{D42A27DB-BD31-4B8C-83A1-F6EECF244321}">
                <p14:modId xmlns:p14="http://schemas.microsoft.com/office/powerpoint/2010/main" val="1260462725"/>
              </p:ext>
            </p:extLst>
          </p:nvPr>
        </p:nvGraphicFramePr>
        <p:xfrm>
          <a:off x="8747113" y="5346543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우편번호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시,도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구, 군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우편 코드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분, 지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020" y="1909727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>
            <p:extLst>
              <p:ext uri="{D42A27DB-BD31-4B8C-83A1-F6EECF244321}">
                <p14:modId xmlns:p14="http://schemas.microsoft.com/office/powerpoint/2010/main" val="2088523829"/>
              </p:ext>
            </p:extLst>
          </p:nvPr>
        </p:nvGraphicFramePr>
        <p:xfrm>
          <a:off x="3972165" y="129403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/>
                        <a:t>호텔코드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호텔이름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smtClean="0"/>
                        <a:t>도시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주소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전화번호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 smtClean="0"/>
                        <a:t>이메일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>
            <p:extLst>
              <p:ext uri="{D42A27DB-BD31-4B8C-83A1-F6EECF244321}">
                <p14:modId xmlns:p14="http://schemas.microsoft.com/office/powerpoint/2010/main" val="3462896270"/>
              </p:ext>
            </p:extLst>
          </p:nvPr>
        </p:nvGraphicFramePr>
        <p:xfrm>
          <a:off x="1293344" y="1419978"/>
          <a:ext cx="1458325" cy="21946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379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r>
                        <a:rPr lang="ko-KR" sz="1000" b="0" u="none" strike="noStrike" cap="none" dirty="0"/>
                        <a:t>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379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예약코드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741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 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 smtClean="0"/>
                    </a:p>
                  </a:txBody>
                  <a:tcPr marL="91450" marR="91450" marT="45725" marB="45725"/>
                </a:tc>
              </a:tr>
              <a:tr h="2042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err="1" smtClean="0"/>
                        <a:t>방번호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>
            <p:extLst>
              <p:ext uri="{D42A27DB-BD31-4B8C-83A1-F6EECF244321}">
                <p14:modId xmlns:p14="http://schemas.microsoft.com/office/powerpoint/2010/main" val="2389242989"/>
              </p:ext>
            </p:extLst>
          </p:nvPr>
        </p:nvGraphicFramePr>
        <p:xfrm>
          <a:off x="5774190" y="1294034"/>
          <a:ext cx="1458325" cy="33833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호텔</a:t>
                      </a:r>
                      <a:r>
                        <a:rPr lang="ko-KR" sz="1000" b="0" u="none" strike="noStrike" cap="none" dirty="0" smtClean="0"/>
                        <a:t>예약</a:t>
                      </a:r>
                      <a:r>
                        <a:rPr lang="ko-KR" sz="1000" b="0" u="none" strike="noStrike" cap="none" dirty="0"/>
                        <a:t>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예약자명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예약날짜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기타의견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호텔이름</a:t>
                      </a:r>
                      <a:endParaRPr lang="ko-KR" alt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도시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전화번호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err="1" smtClean="0"/>
                        <a:t>방이름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가격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smtClean="0"/>
                        <a:t>시설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>
            <p:extLst>
              <p:ext uri="{D42A27DB-BD31-4B8C-83A1-F6EECF244321}">
                <p14:modId xmlns:p14="http://schemas.microsoft.com/office/powerpoint/2010/main" val="2391778101"/>
              </p:ext>
            </p:extLst>
          </p:nvPr>
        </p:nvGraphicFramePr>
        <p:xfrm>
          <a:off x="3972164" y="375902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방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 err="1"/>
                        <a:t>방번호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err="1" smtClean="0"/>
                        <a:t>방이름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수용인원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가격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dirty="0" smtClean="0"/>
                        <a:t>시설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</a:t>
                      </a:r>
                      <a:r>
                        <a:rPr lang="ko-KR" sz="1000" dirty="0" err="1" smtClean="0"/>
                        <a:t>이미지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65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7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4149150" y="3244810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oogle Shape;229;p16"/>
          <p:cNvGraphicFramePr/>
          <p:nvPr>
            <p:extLst>
              <p:ext uri="{D42A27DB-BD31-4B8C-83A1-F6EECF244321}">
                <p14:modId xmlns:p14="http://schemas.microsoft.com/office/powerpoint/2010/main" val="3465771023"/>
              </p:ext>
            </p:extLst>
          </p:nvPr>
        </p:nvGraphicFramePr>
        <p:xfrm>
          <a:off x="1230056" y="4368627"/>
          <a:ext cx="1681300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이미지코드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smtClean="0"/>
                        <a:t>이미지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방확인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en-US" altLang="ko-KR" sz="1000" dirty="0" smtClean="0"/>
                        <a:t>hotel</a:t>
                      </a:r>
                      <a:r>
                        <a:rPr lang="en-US" altLang="ko-KR" sz="1000" b="0" u="none" strike="noStrike" cap="none" dirty="0" smtClean="0"/>
                        <a:t>/</a:t>
                      </a:r>
                      <a:r>
                        <a:rPr lang="en-US" altLang="ko-KR" sz="1000" dirty="0" smtClean="0"/>
                        <a:t>room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룸타입</a:t>
                      </a:r>
                      <a:r>
                        <a:rPr 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alt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9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766" y="4759461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03531"/>
              </p:ext>
            </p:extLst>
          </p:nvPr>
        </p:nvGraphicFramePr>
        <p:xfrm>
          <a:off x="10322304" y="4852443"/>
          <a:ext cx="1457325" cy="1809750"/>
        </p:xfrm>
        <a:graphic>
          <a:graphicData uri="http://schemas.openxmlformats.org/drawingml/2006/table">
            <a:tbl>
              <a:tblPr/>
              <a:tblGrid>
                <a:gridCol w="1457325"/>
              </a:tblGrid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Google Shape;102;p14"/>
          <p:cNvGraphicFramePr/>
          <p:nvPr>
            <p:extLst>
              <p:ext uri="{D42A27DB-BD31-4B8C-83A1-F6EECF244321}">
                <p14:modId xmlns:p14="http://schemas.microsoft.com/office/powerpoint/2010/main" val="1382142818"/>
              </p:ext>
            </p:extLst>
          </p:nvPr>
        </p:nvGraphicFramePr>
        <p:xfrm>
          <a:off x="8747112" y="2176592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11215675" cy="40793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9126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호텔예약,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테이블명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hotel_reserve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1771231000"/>
              </p:ext>
            </p:extLst>
          </p:nvPr>
        </p:nvGraphicFramePr>
        <p:xfrm>
          <a:off x="8008062" y="1312651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>
            <p:extLst>
              <p:ext uri="{D42A27DB-BD31-4B8C-83A1-F6EECF244321}">
                <p14:modId xmlns:p14="http://schemas.microsoft.com/office/powerpoint/2010/main" val="601921717"/>
              </p:ext>
            </p:extLst>
          </p:nvPr>
        </p:nvGraphicFramePr>
        <p:xfrm>
          <a:off x="3448394" y="1099301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도착시간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468200" y="-1270023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468200" y="-1369268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468200" y="-1270023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168362" y="-1369268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297241" y="-1319645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297241" y="-1418890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297241" y="-1319645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8997403" y="-1418890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08754" y="-1369268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774743" y="-1418890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457713" y="-1518135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889001" y="-1518135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8408754" y="-1418890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49641" y="-1167245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49641" y="-1266490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49641" y="-1167245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49803" y="-1266490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561154" y="-1216868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561154" y="-1266490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>
            <p:extLst>
              <p:ext uri="{D42A27DB-BD31-4B8C-83A1-F6EECF244321}">
                <p14:modId xmlns:p14="http://schemas.microsoft.com/office/powerpoint/2010/main" val="2562919175"/>
              </p:ext>
            </p:extLst>
          </p:nvPr>
        </p:nvGraphicFramePr>
        <p:xfrm>
          <a:off x="8009875" y="4383434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우편번호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시,도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구, 군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우편 코드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분, 지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895176" y="-1468513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27143" y="-1266490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10113" y="-1365735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41401" y="-1365735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47576" y="-1316113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2579016378"/>
              </p:ext>
            </p:extLst>
          </p:nvPr>
        </p:nvGraphicFramePr>
        <p:xfrm>
          <a:off x="5653994" y="1099301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좌석코드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좌석타입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가격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33" name="Google Shape;133;p14"/>
          <p:cNvCxnSpPr/>
          <p:nvPr/>
        </p:nvCxnSpPr>
        <p:spPr>
          <a:xfrm>
            <a:off x="2977116" y="-1117620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2977116" y="-1216865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4"/>
          <p:cNvCxnSpPr/>
          <p:nvPr/>
        </p:nvCxnSpPr>
        <p:spPr>
          <a:xfrm rot="10800000" flipH="1">
            <a:off x="2977116" y="-1117675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3677278" y="-1216865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4"/>
          <p:cNvSpPr/>
          <p:nvPr/>
        </p:nvSpPr>
        <p:spPr>
          <a:xfrm>
            <a:off x="3088629" y="-1167243"/>
            <a:ext cx="99300" cy="9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3088629" y="-1216865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>
            <p:extLst>
              <p:ext uri="{D42A27DB-BD31-4B8C-83A1-F6EECF244321}">
                <p14:modId xmlns:p14="http://schemas.microsoft.com/office/powerpoint/2010/main" val="1149409600"/>
              </p:ext>
            </p:extLst>
          </p:nvPr>
        </p:nvGraphicFramePr>
        <p:xfrm>
          <a:off x="3455958" y="3860919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좌석등급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가격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예약여부</a:t>
                      </a:r>
                      <a:r>
                        <a:rPr lang="ko-KR" sz="1000" b="0" u="none" strike="noStrike" cap="none" dirty="0"/>
                        <a:t>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3" name="Google Shape;143;p14"/>
          <p:cNvGrpSpPr/>
          <p:nvPr/>
        </p:nvGrpSpPr>
        <p:grpSpPr>
          <a:xfrm>
            <a:off x="2513044" y="2135008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oogle Shape;143;p14"/>
          <p:cNvGrpSpPr/>
          <p:nvPr/>
        </p:nvGrpSpPr>
        <p:grpSpPr>
          <a:xfrm rot="16200000">
            <a:off x="3763464" y="3203785"/>
            <a:ext cx="808500" cy="198600"/>
            <a:chOff x="3022756" y="-346639"/>
            <a:chExt cx="808500" cy="198600"/>
          </a:xfrm>
        </p:grpSpPr>
        <p:cxnSp>
          <p:nvCxnSpPr>
            <p:cNvPr id="58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1" name="Google Shape;133;p14"/>
          <p:cNvCxnSpPr/>
          <p:nvPr/>
        </p:nvCxnSpPr>
        <p:spPr>
          <a:xfrm>
            <a:off x="3584217" y="-621802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136;p14"/>
          <p:cNvCxnSpPr/>
          <p:nvPr/>
        </p:nvCxnSpPr>
        <p:spPr>
          <a:xfrm>
            <a:off x="4284379" y="-721047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138;p14"/>
          <p:cNvCxnSpPr/>
          <p:nvPr/>
        </p:nvCxnSpPr>
        <p:spPr>
          <a:xfrm>
            <a:off x="3695730" y="-721047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133;p14"/>
          <p:cNvCxnSpPr/>
          <p:nvPr/>
        </p:nvCxnSpPr>
        <p:spPr>
          <a:xfrm>
            <a:off x="3736617" y="-469402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136;p14"/>
          <p:cNvCxnSpPr/>
          <p:nvPr/>
        </p:nvCxnSpPr>
        <p:spPr>
          <a:xfrm>
            <a:off x="4436779" y="-568647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138;p14"/>
          <p:cNvCxnSpPr/>
          <p:nvPr/>
        </p:nvCxnSpPr>
        <p:spPr>
          <a:xfrm>
            <a:off x="3848130" y="-568647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2453679" y="3560180"/>
            <a:ext cx="816935" cy="207282"/>
          </a:xfrm>
          <a:prstGeom prst="rect">
            <a:avLst/>
          </a:prstGeom>
        </p:spPr>
      </p:pic>
      <p:graphicFrame>
        <p:nvGraphicFramePr>
          <p:cNvPr id="81" name="Google Shape;117;p14"/>
          <p:cNvGraphicFramePr/>
          <p:nvPr>
            <p:extLst>
              <p:ext uri="{D42A27DB-BD31-4B8C-83A1-F6EECF244321}">
                <p14:modId xmlns:p14="http://schemas.microsoft.com/office/powerpoint/2010/main" val="2495165792"/>
              </p:ext>
            </p:extLst>
          </p:nvPr>
        </p:nvGraphicFramePr>
        <p:xfrm>
          <a:off x="942352" y="1140347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7082"/>
              </p:ext>
            </p:extLst>
          </p:nvPr>
        </p:nvGraphicFramePr>
        <p:xfrm>
          <a:off x="5654994" y="4383434"/>
          <a:ext cx="1457325" cy="1809750"/>
        </p:xfrm>
        <a:graphic>
          <a:graphicData uri="http://schemas.openxmlformats.org/drawingml/2006/table">
            <a:tbl>
              <a:tblPr/>
              <a:tblGrid>
                <a:gridCol w="1457325"/>
              </a:tblGrid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35261" y="2290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1128151263"/>
              </p:ext>
            </p:extLst>
          </p:nvPr>
        </p:nvGraphicFramePr>
        <p:xfrm>
          <a:off x="136292" y="615052"/>
          <a:ext cx="11215675" cy="656353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 dirty="0" err="1"/>
                        <a:t>속성명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1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id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VARCHAR2(20)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N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PK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/>
                        <a:t>비밀번호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성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이름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영문 성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영문 이름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altLang="ko-KR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nationality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전화번호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address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email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VARCHAR2(40)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여권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탈퇴여부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CHECK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가입일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권한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1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관리자</a:t>
                      </a:r>
                      <a:endParaRPr sz="1200" b="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0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사용자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102;p14"/>
          <p:cNvGraphicFramePr/>
          <p:nvPr>
            <p:extLst>
              <p:ext uri="{D42A27DB-BD31-4B8C-83A1-F6EECF244321}">
                <p14:modId xmlns:p14="http://schemas.microsoft.com/office/powerpoint/2010/main" val="3235180105"/>
              </p:ext>
            </p:extLst>
          </p:nvPr>
        </p:nvGraphicFramePr>
        <p:xfrm>
          <a:off x="7788043" y="0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11215675" cy="259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우편번호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zip_num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VARCHAR2(7)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>
            <p:extLst>
              <p:ext uri="{D42A27DB-BD31-4B8C-83A1-F6EECF244321}">
                <p14:modId xmlns:p14="http://schemas.microsoft.com/office/powerpoint/2010/main" val="2746935482"/>
              </p:ext>
            </p:extLst>
          </p:nvPr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>
            <p:extLst>
              <p:ext uri="{D42A27DB-BD31-4B8C-83A1-F6EECF244321}">
                <p14:modId xmlns:p14="http://schemas.microsoft.com/office/powerpoint/2010/main" val="1124951389"/>
              </p:ext>
            </p:extLst>
          </p:nvPr>
        </p:nvGraphicFramePr>
        <p:xfrm>
          <a:off x="136292" y="615052"/>
          <a:ext cx="11215675" cy="22251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좌석등급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3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가격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f_price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reserve_yn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‘N’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>
            <p:extLst>
              <p:ext uri="{D42A27DB-BD31-4B8C-83A1-F6EECF244321}">
                <p14:modId xmlns:p14="http://schemas.microsoft.com/office/powerpoint/2010/main" val="748254079"/>
              </p:ext>
            </p:extLst>
          </p:nvPr>
        </p:nvGraphicFramePr>
        <p:xfrm>
          <a:off x="234176" y="4090257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</a:t>
                      </a:r>
                      <a:endParaRPr sz="1000" b="0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dirty="0" smtClean="0"/>
                        <a:t>#</a:t>
                      </a:r>
                      <a:r>
                        <a:rPr lang="ko-KR" altLang="en-US" sz="1000" b="0" dirty="0" smtClean="0"/>
                        <a:t>좌석번호</a:t>
                      </a:r>
                      <a:r>
                        <a:rPr lang="ko-KR" sz="1000" b="0" dirty="0" smtClean="0"/>
                        <a:t>(</a:t>
                      </a:r>
                      <a:r>
                        <a:rPr lang="ko-KR" sz="1000" b="0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좌석등급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 smtClean="0"/>
                        <a:t>가격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>
            <p:extLst>
              <p:ext uri="{D42A27DB-BD31-4B8C-83A1-F6EECF244321}">
                <p14:modId xmlns:p14="http://schemas.microsoft.com/office/powerpoint/2010/main" val="488213764"/>
              </p:ext>
            </p:extLst>
          </p:nvPr>
        </p:nvGraphicFramePr>
        <p:xfrm>
          <a:off x="136292" y="615052"/>
          <a:ext cx="11215675" cy="676166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dirty="0" err="1"/>
                        <a:t>속성명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f_reserve_code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NUMBER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reserve_seq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예약자명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예약자연락처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f_reserve_phone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5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예약자이메일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f_reserve_email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VARCHAR2(40)</a:t>
                      </a:r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예약날짜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여권번호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passport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VARCHAR2(30)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</a:t>
                      </a:r>
                      <a:r>
                        <a:rPr lang="en-US" altLang="ko-KR" sz="1200" b="0" dirty="0" smtClean="0"/>
                        <a:t>_</a:t>
                      </a:r>
                      <a:r>
                        <a:rPr lang="ko-KR" altLang="en-US" sz="1200" b="0" dirty="0" smtClean="0"/>
                        <a:t>한국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passenger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lname_en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10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err="1" smtClean="0"/>
                        <a:t>fname_en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passenger_birth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12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CAHR(1)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탑승자연락처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passenger_phone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기타의견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f_comment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VARCHAR2(300)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멤버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회원유무</a:t>
                      </a:r>
                      <a:r>
                        <a:rPr lang="en-US" altLang="ko-KR" sz="1200" b="0" dirty="0" smtClean="0"/>
                        <a:t>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member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guest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좌석코드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VARCHAR2(10)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FK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항공편예약,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테이블명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flight_reserve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17;p14"/>
          <p:cNvGraphicFramePr/>
          <p:nvPr>
            <p:extLst>
              <p:ext uri="{D42A27DB-BD31-4B8C-83A1-F6EECF244321}">
                <p14:modId xmlns:p14="http://schemas.microsoft.com/office/powerpoint/2010/main" val="3821727007"/>
              </p:ext>
            </p:extLst>
          </p:nvPr>
        </p:nvGraphicFramePr>
        <p:xfrm>
          <a:off x="10352063" y="0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22240"/>
              </p:ext>
            </p:extLst>
          </p:nvPr>
        </p:nvGraphicFramePr>
        <p:xfrm>
          <a:off x="136292" y="4579983"/>
          <a:ext cx="1457325" cy="2118360"/>
        </p:xfrm>
        <a:graphic>
          <a:graphicData uri="http://schemas.openxmlformats.org/drawingml/2006/table">
            <a:tbl>
              <a:tblPr/>
              <a:tblGrid>
                <a:gridCol w="1457325"/>
              </a:tblGrid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건의사항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9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엔터티명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좌석,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테이블명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q_and_a</a:t>
            </a:r>
            <a:endParaRPr lang="ko-KR" altLang="ko-KR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Google Shape;234;p17"/>
          <p:cNvGraphicFramePr/>
          <p:nvPr>
            <p:extLst>
              <p:ext uri="{D42A27DB-BD31-4B8C-83A1-F6EECF244321}">
                <p14:modId xmlns:p14="http://schemas.microsoft.com/office/powerpoint/2010/main" val="780755134"/>
              </p:ext>
            </p:extLst>
          </p:nvPr>
        </p:nvGraphicFramePr>
        <p:xfrm>
          <a:off x="136292" y="615052"/>
          <a:ext cx="11215675" cy="3762272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질의번호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qa_num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VARCHAR2(40)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‘N’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lang="ko-KR" altLang="en-US" sz="13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‘guest’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 dirty="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90578"/>
              </p:ext>
            </p:extLst>
          </p:nvPr>
        </p:nvGraphicFramePr>
        <p:xfrm>
          <a:off x="136292" y="2535283"/>
          <a:ext cx="1457325" cy="1809750"/>
        </p:xfrm>
        <a:graphic>
          <a:graphicData uri="http://schemas.openxmlformats.org/drawingml/2006/table">
            <a:tbl>
              <a:tblPr/>
              <a:tblGrid>
                <a:gridCol w="1457325"/>
              </a:tblGrid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작성날짜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회원유무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ko-KR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엔터티명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이미지</a:t>
            </a:r>
            <a:r>
              <a:rPr lang="ko-KR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테이블명</a:t>
            </a:r>
            <a:r>
              <a:rPr lang="ko-KR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img</a:t>
            </a:r>
            <a:endParaRPr lang="ko-KR" altLang="ko-KR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Google Shape;234;p17"/>
          <p:cNvGraphicFramePr/>
          <p:nvPr>
            <p:extLst>
              <p:ext uri="{D42A27DB-BD31-4B8C-83A1-F6EECF244321}">
                <p14:modId xmlns:p14="http://schemas.microsoft.com/office/powerpoint/2010/main" val="4291711492"/>
              </p:ext>
            </p:extLst>
          </p:nvPr>
        </p:nvGraphicFramePr>
        <p:xfrm>
          <a:off x="136292" y="615052"/>
          <a:ext cx="11215675" cy="14834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effectLst/>
                        </a:rPr>
                        <a:t>이미지코드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img_code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  <a:tr h="3708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effectLst/>
                        </a:rPr>
                        <a:t>이름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img_name</a:t>
                      </a:r>
                      <a:endParaRPr lang="en-US" sz="1300" dirty="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  <a:endParaRPr lang="en-US" sz="1300">
                        <a:effectLst/>
                      </a:endParaRP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300" dirty="0">
                          <a:effectLst/>
                        </a:rPr>
                        <a:t> </a:t>
                      </a:r>
                    </a:p>
                  </a:txBody>
                  <a:tcPr marL="89342" marR="89342" marT="44671" marB="4467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9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1168</Words>
  <Application>Microsoft Office PowerPoint</Application>
  <PresentationFormat>와이드스크린</PresentationFormat>
  <Paragraphs>790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56</cp:revision>
  <dcterms:modified xsi:type="dcterms:W3CDTF">2019-12-24T12:51:15Z</dcterms:modified>
</cp:coreProperties>
</file>