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7" d="100"/>
          <a:sy n="67" d="100"/>
        </p:scale>
        <p:origin x="644" y="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8/19/2020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8/19/2020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8/19/2020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8/19/2020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8/19/2020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8/19/2020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8/19/2020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8/19/2020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Hiya</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788</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Hiya T</cp:lastModifiedBy>
  <cp:revision>5</cp:revision>
  <dcterms:created xsi:type="dcterms:W3CDTF">2020-01-05T08:05:09Z</dcterms:created>
  <dcterms:modified xsi:type="dcterms:W3CDTF">2020-08-19T18:27:28Z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