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0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4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17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1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2A809A-DBFD-452F-AC7B-150599B4BCFC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F35854-35F9-4BED-84A1-FA747EABE2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546" y="3648694"/>
            <a:ext cx="596188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800" b="0" i="0" u="none" strike="noStrike" cap="none" normalizeH="0" baseline="0" dirty="0" smtClean="0">
                <a:ln>
                  <a:noFill/>
                </a:ln>
                <a:solidFill>
                  <a:srgbClr val="AF7B51"/>
                </a:solidFill>
                <a:effectLst/>
                <a:latin typeface="Nunito"/>
              </a:rPr>
              <a:t>The invention of the DSLR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https://lh6.googleusercontent.com/snmZkGOKDgnc2GhJ3HuOdB3RgT-4cRtWk7Y4d8P0h5T3hVPTUJTuJtvVKWYDqxafBqf_msNFMODVxJOUOSjeyPlaJqGemS3NK2VY4cd5GpLAkuJWkbAKKkNGPK4hP5-ME3T5DMC0yx0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939" y="90535"/>
            <a:ext cx="7464061" cy="47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QEQRgrU4S_0ojl1waZTpiPgoEHc5JjkqIdUVHzxlM2X86z-aeKiqrSKcy1ZFFFDZ29M9SCruJc19Fadt2lZQ7Vm8kXU90JMn-0WKcwR7M7uOr3dRhQN7POBB0yY58xFua-zoDIjz82c=s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798" y="4793916"/>
            <a:ext cx="1043202" cy="15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41550" y="4316340"/>
            <a:ext cx="422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MAURICE, 9th </a:t>
            </a:r>
            <a:r>
              <a:rPr lang="fr-FR" altLang="fr-FR" dirty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September 2021</a:t>
            </a:r>
            <a:endParaRPr lang="fr-FR" altLang="fr-FR" sz="900" dirty="0"/>
          </a:p>
        </p:txBody>
      </p:sp>
      <p:sp>
        <p:nvSpPr>
          <p:cNvPr id="6" name="Rectangle 5"/>
          <p:cNvSpPr/>
          <p:nvPr/>
        </p:nvSpPr>
        <p:spPr>
          <a:xfrm>
            <a:off x="8027737" y="4325802"/>
            <a:ext cx="296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 smtClean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BSc</a:t>
            </a:r>
            <a:r>
              <a:rPr lang="fr-FR" altLang="fr-FR" dirty="0" smtClean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altLang="fr-FR" dirty="0" err="1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fr-FR" altLang="fr-FR" dirty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altLang="fr-FR" dirty="0" err="1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Semester</a:t>
            </a:r>
            <a:r>
              <a:rPr lang="fr-FR" altLang="fr-FR" dirty="0">
                <a:solidFill>
                  <a:srgbClr val="AF7B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fr-FR" altLang="fr-FR" sz="900" dirty="0"/>
          </a:p>
        </p:txBody>
      </p:sp>
    </p:spTree>
    <p:extLst>
      <p:ext uri="{BB962C8B-B14F-4D97-AF65-F5344CB8AC3E}">
        <p14:creationId xmlns:p14="http://schemas.microsoft.com/office/powerpoint/2010/main" val="136198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99" y="2011829"/>
            <a:ext cx="1139190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233A44"/>
                </a:solidFill>
                <a:latin typeface="Calibri" panose="020F0502020204030204" pitchFamily="34" charset="0"/>
              </a:rPr>
              <a:t>What is the invention/discovery?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233A44"/>
                </a:solidFill>
                <a:latin typeface="Calibri" panose="020F0502020204030204" pitchFamily="34" charset="0"/>
              </a:rPr>
              <a:t>What is it used for?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233A44"/>
                </a:solidFill>
                <a:latin typeface="Calibri" panose="020F0502020204030204" pitchFamily="34" charset="0"/>
              </a:rPr>
              <a:t>Why is it important?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233A44"/>
                </a:solidFill>
                <a:latin typeface="Calibri" panose="020F0502020204030204" pitchFamily="34" charset="0"/>
              </a:rPr>
              <a:t>How did people manage before they had this invention/discovery?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3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3eqyrFtropvaaXeqPqnqsTlmqjrH5TqFCDmHWF7fYxxLIx9Vr4fN_7x_YAFAT2CPXr-CbviNdvYUed0cD92dXWlebXB9XsLn_ntkFeWQZIn5zPzC37h44ynGJNMjosyk4s4n3MrX_6Q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4" y="114300"/>
            <a:ext cx="8524875" cy="61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414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43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Nunito</vt:lpstr>
      <vt:lpstr>Rétrospective</vt:lpstr>
      <vt:lpstr>Présentation PowerPoint</vt:lpstr>
      <vt:lpstr>Présentation PowerPoint</vt:lpstr>
      <vt:lpstr>Présentation PowerPoint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Maurice Alexandre</dc:creator>
  <cp:lastModifiedBy>Maurice Alexandre</cp:lastModifiedBy>
  <cp:revision>6</cp:revision>
  <dcterms:created xsi:type="dcterms:W3CDTF">2021-09-08T08:20:48Z</dcterms:created>
  <dcterms:modified xsi:type="dcterms:W3CDTF">2021-09-09T09:54:58Z</dcterms:modified>
</cp:coreProperties>
</file>