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29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1B8BDA-B854-4073-9F7D-3FE4B22FD9FC}" type="datetimeFigureOut">
              <a:rPr lang="fr-FR" smtClean="0"/>
              <a:t>08/01/2023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828C25-9CCA-4911-B146-9D6B0154B51C}" type="slidenum">
              <a:rPr lang="fr-FR" smtClean="0"/>
              <a:t>‹N°›</a:t>
            </a:fld>
            <a:endParaRPr lang="fr-FR"/>
          </a:p>
        </p:txBody>
      </p:sp>
    </p:spTree>
    <p:extLst>
      <p:ext uri="{BB962C8B-B14F-4D97-AF65-F5344CB8AC3E}">
        <p14:creationId xmlns:p14="http://schemas.microsoft.com/office/powerpoint/2010/main" val="2777509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87C50B-8C8C-2698-987A-DAFA1ECC41A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B5FD894-A28E-0BC8-719D-ECD827478A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E273403-6327-6D97-B931-47FFD69B98D6}"/>
              </a:ext>
            </a:extLst>
          </p:cNvPr>
          <p:cNvSpPr>
            <a:spLocks noGrp="1"/>
          </p:cNvSpPr>
          <p:nvPr>
            <p:ph type="dt" sz="half" idx="10"/>
          </p:nvPr>
        </p:nvSpPr>
        <p:spPr/>
        <p:txBody>
          <a:bodyPr/>
          <a:lstStyle/>
          <a:p>
            <a:fld id="{A223E25C-01AF-43D5-8E23-8CF705EE4E38}" type="datetime1">
              <a:rPr lang="fr-FR" smtClean="0"/>
              <a:t>08/01/2023</a:t>
            </a:fld>
            <a:endParaRPr lang="fr-FR"/>
          </a:p>
        </p:txBody>
      </p:sp>
      <p:sp>
        <p:nvSpPr>
          <p:cNvPr id="5" name="Espace réservé du pied de page 4">
            <a:extLst>
              <a:ext uri="{FF2B5EF4-FFF2-40B4-BE49-F238E27FC236}">
                <a16:creationId xmlns:a16="http://schemas.microsoft.com/office/drawing/2014/main" id="{593801D2-C800-B3DD-BC98-7D37265B192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C749922-9C81-11E5-3BD4-EA50AEA21B19}"/>
              </a:ext>
            </a:extLst>
          </p:cNvPr>
          <p:cNvSpPr>
            <a:spLocks noGrp="1"/>
          </p:cNvSpPr>
          <p:nvPr>
            <p:ph type="sldNum" sz="quarter" idx="12"/>
          </p:nvPr>
        </p:nvSpPr>
        <p:spPr/>
        <p:txBody>
          <a:bodyPr/>
          <a:lstStyle/>
          <a:p>
            <a:fld id="{F836BA5C-6087-4C4C-9EBB-F8E93B3CB256}" type="slidenum">
              <a:rPr lang="fr-FR" smtClean="0"/>
              <a:t>‹N°›</a:t>
            </a:fld>
            <a:endParaRPr lang="fr-FR"/>
          </a:p>
        </p:txBody>
      </p:sp>
    </p:spTree>
    <p:extLst>
      <p:ext uri="{BB962C8B-B14F-4D97-AF65-F5344CB8AC3E}">
        <p14:creationId xmlns:p14="http://schemas.microsoft.com/office/powerpoint/2010/main" val="3318482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177EA6-E4BE-3542-B412-BA1F3212F7A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4B55267B-D37F-AD4F-611A-40F51DA55C0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6AA9339-A55C-895D-4D59-DAEC7B620615}"/>
              </a:ext>
            </a:extLst>
          </p:cNvPr>
          <p:cNvSpPr>
            <a:spLocks noGrp="1"/>
          </p:cNvSpPr>
          <p:nvPr>
            <p:ph type="dt" sz="half" idx="10"/>
          </p:nvPr>
        </p:nvSpPr>
        <p:spPr/>
        <p:txBody>
          <a:bodyPr/>
          <a:lstStyle/>
          <a:p>
            <a:fld id="{4069C9E4-BC4F-4010-850B-83A0148824C9}" type="datetime1">
              <a:rPr lang="fr-FR" smtClean="0"/>
              <a:t>08/01/2023</a:t>
            </a:fld>
            <a:endParaRPr lang="fr-FR"/>
          </a:p>
        </p:txBody>
      </p:sp>
      <p:sp>
        <p:nvSpPr>
          <p:cNvPr id="5" name="Espace réservé du pied de page 4">
            <a:extLst>
              <a:ext uri="{FF2B5EF4-FFF2-40B4-BE49-F238E27FC236}">
                <a16:creationId xmlns:a16="http://schemas.microsoft.com/office/drawing/2014/main" id="{1F9AD3D7-7056-6B7E-1D35-1C6C80A0CB9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3037FF4-CBE6-9A17-5867-B7D8AEB672ED}"/>
              </a:ext>
            </a:extLst>
          </p:cNvPr>
          <p:cNvSpPr>
            <a:spLocks noGrp="1"/>
          </p:cNvSpPr>
          <p:nvPr>
            <p:ph type="sldNum" sz="quarter" idx="12"/>
          </p:nvPr>
        </p:nvSpPr>
        <p:spPr/>
        <p:txBody>
          <a:bodyPr/>
          <a:lstStyle/>
          <a:p>
            <a:fld id="{F836BA5C-6087-4C4C-9EBB-F8E93B3CB256}" type="slidenum">
              <a:rPr lang="fr-FR" smtClean="0"/>
              <a:t>‹N°›</a:t>
            </a:fld>
            <a:endParaRPr lang="fr-FR"/>
          </a:p>
        </p:txBody>
      </p:sp>
    </p:spTree>
    <p:extLst>
      <p:ext uri="{BB962C8B-B14F-4D97-AF65-F5344CB8AC3E}">
        <p14:creationId xmlns:p14="http://schemas.microsoft.com/office/powerpoint/2010/main" val="3800702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67D0222-5428-2147-AA73-0550497012A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39E1940-B343-517C-C066-21E04ED9D8A3}"/>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864FD85-6356-F7B4-9A17-BF9DC8E85E2B}"/>
              </a:ext>
            </a:extLst>
          </p:cNvPr>
          <p:cNvSpPr>
            <a:spLocks noGrp="1"/>
          </p:cNvSpPr>
          <p:nvPr>
            <p:ph type="dt" sz="half" idx="10"/>
          </p:nvPr>
        </p:nvSpPr>
        <p:spPr/>
        <p:txBody>
          <a:bodyPr/>
          <a:lstStyle/>
          <a:p>
            <a:fld id="{C5D2CD8F-5779-4059-A075-552D438A3283}" type="datetime1">
              <a:rPr lang="fr-FR" smtClean="0"/>
              <a:t>08/01/2023</a:t>
            </a:fld>
            <a:endParaRPr lang="fr-FR"/>
          </a:p>
        </p:txBody>
      </p:sp>
      <p:sp>
        <p:nvSpPr>
          <p:cNvPr id="5" name="Espace réservé du pied de page 4">
            <a:extLst>
              <a:ext uri="{FF2B5EF4-FFF2-40B4-BE49-F238E27FC236}">
                <a16:creationId xmlns:a16="http://schemas.microsoft.com/office/drawing/2014/main" id="{F7AA223C-7F81-6727-B4BC-C377D2F6291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7EDDB4A-1ADE-F790-B8AA-E0C1CF5C4075}"/>
              </a:ext>
            </a:extLst>
          </p:cNvPr>
          <p:cNvSpPr>
            <a:spLocks noGrp="1"/>
          </p:cNvSpPr>
          <p:nvPr>
            <p:ph type="sldNum" sz="quarter" idx="12"/>
          </p:nvPr>
        </p:nvSpPr>
        <p:spPr/>
        <p:txBody>
          <a:bodyPr/>
          <a:lstStyle/>
          <a:p>
            <a:fld id="{F836BA5C-6087-4C4C-9EBB-F8E93B3CB256}" type="slidenum">
              <a:rPr lang="fr-FR" smtClean="0"/>
              <a:t>‹N°›</a:t>
            </a:fld>
            <a:endParaRPr lang="fr-FR"/>
          </a:p>
        </p:txBody>
      </p:sp>
    </p:spTree>
    <p:extLst>
      <p:ext uri="{BB962C8B-B14F-4D97-AF65-F5344CB8AC3E}">
        <p14:creationId xmlns:p14="http://schemas.microsoft.com/office/powerpoint/2010/main" val="1061815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2A820-8238-BBBF-360C-998E086C1FB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F264D2B-5F40-ACB3-1345-E4DB1AF29E7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8325E5A-E80A-85EC-3A78-C865AE183E5A}"/>
              </a:ext>
            </a:extLst>
          </p:cNvPr>
          <p:cNvSpPr>
            <a:spLocks noGrp="1"/>
          </p:cNvSpPr>
          <p:nvPr>
            <p:ph type="dt" sz="half" idx="10"/>
          </p:nvPr>
        </p:nvSpPr>
        <p:spPr/>
        <p:txBody>
          <a:bodyPr/>
          <a:lstStyle/>
          <a:p>
            <a:fld id="{014683F1-EE43-4AEA-B76F-CFAD146A325C}" type="datetime1">
              <a:rPr lang="fr-FR" smtClean="0"/>
              <a:t>08/01/2023</a:t>
            </a:fld>
            <a:endParaRPr lang="fr-FR"/>
          </a:p>
        </p:txBody>
      </p:sp>
      <p:sp>
        <p:nvSpPr>
          <p:cNvPr id="5" name="Espace réservé du pied de page 4">
            <a:extLst>
              <a:ext uri="{FF2B5EF4-FFF2-40B4-BE49-F238E27FC236}">
                <a16:creationId xmlns:a16="http://schemas.microsoft.com/office/drawing/2014/main" id="{F7696D46-E9F8-802D-C129-75422EF4213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3498795-31A7-F5BF-2FD3-4DC3DE4036BD}"/>
              </a:ext>
            </a:extLst>
          </p:cNvPr>
          <p:cNvSpPr>
            <a:spLocks noGrp="1"/>
          </p:cNvSpPr>
          <p:nvPr>
            <p:ph type="sldNum" sz="quarter" idx="12"/>
          </p:nvPr>
        </p:nvSpPr>
        <p:spPr/>
        <p:txBody>
          <a:bodyPr/>
          <a:lstStyle/>
          <a:p>
            <a:fld id="{F836BA5C-6087-4C4C-9EBB-F8E93B3CB256}" type="slidenum">
              <a:rPr lang="fr-FR" smtClean="0"/>
              <a:t>‹N°›</a:t>
            </a:fld>
            <a:endParaRPr lang="fr-FR"/>
          </a:p>
        </p:txBody>
      </p:sp>
    </p:spTree>
    <p:extLst>
      <p:ext uri="{BB962C8B-B14F-4D97-AF65-F5344CB8AC3E}">
        <p14:creationId xmlns:p14="http://schemas.microsoft.com/office/powerpoint/2010/main" val="530900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A0799C-2295-8EF2-81FF-9C9E163232E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E43CA69-336C-EA3A-0387-C4A6E92EBB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FFC9DD8-2471-C1FB-DB38-B7062527552C}"/>
              </a:ext>
            </a:extLst>
          </p:cNvPr>
          <p:cNvSpPr>
            <a:spLocks noGrp="1"/>
          </p:cNvSpPr>
          <p:nvPr>
            <p:ph type="dt" sz="half" idx="10"/>
          </p:nvPr>
        </p:nvSpPr>
        <p:spPr/>
        <p:txBody>
          <a:bodyPr/>
          <a:lstStyle/>
          <a:p>
            <a:fld id="{BABFFF6E-0044-40EA-B17B-1D53F6B7048E}" type="datetime1">
              <a:rPr lang="fr-FR" smtClean="0"/>
              <a:t>08/01/2023</a:t>
            </a:fld>
            <a:endParaRPr lang="fr-FR"/>
          </a:p>
        </p:txBody>
      </p:sp>
      <p:sp>
        <p:nvSpPr>
          <p:cNvPr id="5" name="Espace réservé du pied de page 4">
            <a:extLst>
              <a:ext uri="{FF2B5EF4-FFF2-40B4-BE49-F238E27FC236}">
                <a16:creationId xmlns:a16="http://schemas.microsoft.com/office/drawing/2014/main" id="{FB9C0CD0-9FFC-9359-9EFE-8E1F3D6FA35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195B75A-53FF-060F-45E1-811E910BA602}"/>
              </a:ext>
            </a:extLst>
          </p:cNvPr>
          <p:cNvSpPr>
            <a:spLocks noGrp="1"/>
          </p:cNvSpPr>
          <p:nvPr>
            <p:ph type="sldNum" sz="quarter" idx="12"/>
          </p:nvPr>
        </p:nvSpPr>
        <p:spPr/>
        <p:txBody>
          <a:bodyPr/>
          <a:lstStyle/>
          <a:p>
            <a:fld id="{F836BA5C-6087-4C4C-9EBB-F8E93B3CB256}" type="slidenum">
              <a:rPr lang="fr-FR" smtClean="0"/>
              <a:t>‹N°›</a:t>
            </a:fld>
            <a:endParaRPr lang="fr-FR"/>
          </a:p>
        </p:txBody>
      </p:sp>
    </p:spTree>
    <p:extLst>
      <p:ext uri="{BB962C8B-B14F-4D97-AF65-F5344CB8AC3E}">
        <p14:creationId xmlns:p14="http://schemas.microsoft.com/office/powerpoint/2010/main" val="384961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5C9CBF-F51A-0A18-4D47-E8709D4B307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15F9520-13FC-5424-5035-1CB0913EBF3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2E22CB1-D7B2-DB1A-E48C-8448154E42C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11A0ED3-FC10-CDD6-65E1-528AD3B393AF}"/>
              </a:ext>
            </a:extLst>
          </p:cNvPr>
          <p:cNvSpPr>
            <a:spLocks noGrp="1"/>
          </p:cNvSpPr>
          <p:nvPr>
            <p:ph type="dt" sz="half" idx="10"/>
          </p:nvPr>
        </p:nvSpPr>
        <p:spPr/>
        <p:txBody>
          <a:bodyPr/>
          <a:lstStyle/>
          <a:p>
            <a:fld id="{DDA30FD0-6256-4C47-83D3-12A55ECDECBD}" type="datetime1">
              <a:rPr lang="fr-FR" smtClean="0"/>
              <a:t>08/01/2023</a:t>
            </a:fld>
            <a:endParaRPr lang="fr-FR"/>
          </a:p>
        </p:txBody>
      </p:sp>
      <p:sp>
        <p:nvSpPr>
          <p:cNvPr id="6" name="Espace réservé du pied de page 5">
            <a:extLst>
              <a:ext uri="{FF2B5EF4-FFF2-40B4-BE49-F238E27FC236}">
                <a16:creationId xmlns:a16="http://schemas.microsoft.com/office/drawing/2014/main" id="{364B50CF-3685-87B0-2003-481BC12CCC3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50F3388-1748-0861-2274-EA8B482E08E3}"/>
              </a:ext>
            </a:extLst>
          </p:cNvPr>
          <p:cNvSpPr>
            <a:spLocks noGrp="1"/>
          </p:cNvSpPr>
          <p:nvPr>
            <p:ph type="sldNum" sz="quarter" idx="12"/>
          </p:nvPr>
        </p:nvSpPr>
        <p:spPr/>
        <p:txBody>
          <a:bodyPr/>
          <a:lstStyle/>
          <a:p>
            <a:fld id="{F836BA5C-6087-4C4C-9EBB-F8E93B3CB256}" type="slidenum">
              <a:rPr lang="fr-FR" smtClean="0"/>
              <a:t>‹N°›</a:t>
            </a:fld>
            <a:endParaRPr lang="fr-FR"/>
          </a:p>
        </p:txBody>
      </p:sp>
    </p:spTree>
    <p:extLst>
      <p:ext uri="{BB962C8B-B14F-4D97-AF65-F5344CB8AC3E}">
        <p14:creationId xmlns:p14="http://schemas.microsoft.com/office/powerpoint/2010/main" val="2316564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483E24-5C3A-4C3E-DA52-FD692E86A7E2}"/>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200DF84-F545-C42F-0F90-DE74B888AB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635DEAD-3117-B4DE-E7CE-1383B854864C}"/>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208F5CD-84BA-495F-4C9C-DC12E4BE80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FB2420E-B466-C7FD-10FB-F5F30D4315D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0E0CFC6-4289-3665-7937-69A0C558E989}"/>
              </a:ext>
            </a:extLst>
          </p:cNvPr>
          <p:cNvSpPr>
            <a:spLocks noGrp="1"/>
          </p:cNvSpPr>
          <p:nvPr>
            <p:ph type="dt" sz="half" idx="10"/>
          </p:nvPr>
        </p:nvSpPr>
        <p:spPr/>
        <p:txBody>
          <a:bodyPr/>
          <a:lstStyle/>
          <a:p>
            <a:fld id="{CE4989BE-B1C0-4700-8B43-D509F0583179}" type="datetime1">
              <a:rPr lang="fr-FR" smtClean="0"/>
              <a:t>08/01/2023</a:t>
            </a:fld>
            <a:endParaRPr lang="fr-FR"/>
          </a:p>
        </p:txBody>
      </p:sp>
      <p:sp>
        <p:nvSpPr>
          <p:cNvPr id="8" name="Espace réservé du pied de page 7">
            <a:extLst>
              <a:ext uri="{FF2B5EF4-FFF2-40B4-BE49-F238E27FC236}">
                <a16:creationId xmlns:a16="http://schemas.microsoft.com/office/drawing/2014/main" id="{7452B9EC-0A26-32C2-318A-63299B51C09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44DDCB8-D729-8FCE-DEFD-11BAA3ECB581}"/>
              </a:ext>
            </a:extLst>
          </p:cNvPr>
          <p:cNvSpPr>
            <a:spLocks noGrp="1"/>
          </p:cNvSpPr>
          <p:nvPr>
            <p:ph type="sldNum" sz="quarter" idx="12"/>
          </p:nvPr>
        </p:nvSpPr>
        <p:spPr/>
        <p:txBody>
          <a:bodyPr/>
          <a:lstStyle/>
          <a:p>
            <a:fld id="{F836BA5C-6087-4C4C-9EBB-F8E93B3CB256}" type="slidenum">
              <a:rPr lang="fr-FR" smtClean="0"/>
              <a:t>‹N°›</a:t>
            </a:fld>
            <a:endParaRPr lang="fr-FR"/>
          </a:p>
        </p:txBody>
      </p:sp>
    </p:spTree>
    <p:extLst>
      <p:ext uri="{BB962C8B-B14F-4D97-AF65-F5344CB8AC3E}">
        <p14:creationId xmlns:p14="http://schemas.microsoft.com/office/powerpoint/2010/main" val="2647382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78FD6F-4816-26F5-1FD1-F35221CCA3E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5169640-303B-4A69-2147-E9A0D495FC80}"/>
              </a:ext>
            </a:extLst>
          </p:cNvPr>
          <p:cNvSpPr>
            <a:spLocks noGrp="1"/>
          </p:cNvSpPr>
          <p:nvPr>
            <p:ph type="dt" sz="half" idx="10"/>
          </p:nvPr>
        </p:nvSpPr>
        <p:spPr/>
        <p:txBody>
          <a:bodyPr/>
          <a:lstStyle/>
          <a:p>
            <a:fld id="{EF7F36B5-AA91-418B-A09D-C503E3E48EBF}" type="datetime1">
              <a:rPr lang="fr-FR" smtClean="0"/>
              <a:t>08/01/2023</a:t>
            </a:fld>
            <a:endParaRPr lang="fr-FR"/>
          </a:p>
        </p:txBody>
      </p:sp>
      <p:sp>
        <p:nvSpPr>
          <p:cNvPr id="4" name="Espace réservé du pied de page 3">
            <a:extLst>
              <a:ext uri="{FF2B5EF4-FFF2-40B4-BE49-F238E27FC236}">
                <a16:creationId xmlns:a16="http://schemas.microsoft.com/office/drawing/2014/main" id="{BAE91EA9-4F78-A1EE-D2E1-9CC0A670661B}"/>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1E0B426-B42F-49C0-8A14-795CDC0036F1}"/>
              </a:ext>
            </a:extLst>
          </p:cNvPr>
          <p:cNvSpPr>
            <a:spLocks noGrp="1"/>
          </p:cNvSpPr>
          <p:nvPr>
            <p:ph type="sldNum" sz="quarter" idx="12"/>
          </p:nvPr>
        </p:nvSpPr>
        <p:spPr/>
        <p:txBody>
          <a:bodyPr/>
          <a:lstStyle/>
          <a:p>
            <a:fld id="{F836BA5C-6087-4C4C-9EBB-F8E93B3CB256}" type="slidenum">
              <a:rPr lang="fr-FR" smtClean="0"/>
              <a:t>‹N°›</a:t>
            </a:fld>
            <a:endParaRPr lang="fr-FR"/>
          </a:p>
        </p:txBody>
      </p:sp>
    </p:spTree>
    <p:extLst>
      <p:ext uri="{BB962C8B-B14F-4D97-AF65-F5344CB8AC3E}">
        <p14:creationId xmlns:p14="http://schemas.microsoft.com/office/powerpoint/2010/main" val="3489209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22363AC-7C31-45B4-CC4E-58DD5DA74256}"/>
              </a:ext>
            </a:extLst>
          </p:cNvPr>
          <p:cNvSpPr>
            <a:spLocks noGrp="1"/>
          </p:cNvSpPr>
          <p:nvPr>
            <p:ph type="dt" sz="half" idx="10"/>
          </p:nvPr>
        </p:nvSpPr>
        <p:spPr/>
        <p:txBody>
          <a:bodyPr/>
          <a:lstStyle/>
          <a:p>
            <a:fld id="{8077721F-5F1F-41F8-94C3-F1F961B37297}" type="datetime1">
              <a:rPr lang="fr-FR" smtClean="0"/>
              <a:t>08/01/2023</a:t>
            </a:fld>
            <a:endParaRPr lang="fr-FR"/>
          </a:p>
        </p:txBody>
      </p:sp>
      <p:sp>
        <p:nvSpPr>
          <p:cNvPr id="3" name="Espace réservé du pied de page 2">
            <a:extLst>
              <a:ext uri="{FF2B5EF4-FFF2-40B4-BE49-F238E27FC236}">
                <a16:creationId xmlns:a16="http://schemas.microsoft.com/office/drawing/2014/main" id="{17DF090A-79A6-4523-1E29-F226E84031F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47B7594F-8FB3-0688-BB5A-44E2FFF070E6}"/>
              </a:ext>
            </a:extLst>
          </p:cNvPr>
          <p:cNvSpPr>
            <a:spLocks noGrp="1"/>
          </p:cNvSpPr>
          <p:nvPr>
            <p:ph type="sldNum" sz="quarter" idx="12"/>
          </p:nvPr>
        </p:nvSpPr>
        <p:spPr/>
        <p:txBody>
          <a:bodyPr/>
          <a:lstStyle/>
          <a:p>
            <a:fld id="{F836BA5C-6087-4C4C-9EBB-F8E93B3CB256}" type="slidenum">
              <a:rPr lang="fr-FR" smtClean="0"/>
              <a:t>‹N°›</a:t>
            </a:fld>
            <a:endParaRPr lang="fr-FR"/>
          </a:p>
        </p:txBody>
      </p:sp>
    </p:spTree>
    <p:extLst>
      <p:ext uri="{BB962C8B-B14F-4D97-AF65-F5344CB8AC3E}">
        <p14:creationId xmlns:p14="http://schemas.microsoft.com/office/powerpoint/2010/main" val="186452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43E351-0EB3-9797-6895-BE1DBEE6D9E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B106527-5B48-9547-64D4-F75BF0D013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5A672A84-891D-71E7-B32C-8852CF2D76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ACBBCB5-D5AD-7C73-658B-4F5515DB561D}"/>
              </a:ext>
            </a:extLst>
          </p:cNvPr>
          <p:cNvSpPr>
            <a:spLocks noGrp="1"/>
          </p:cNvSpPr>
          <p:nvPr>
            <p:ph type="dt" sz="half" idx="10"/>
          </p:nvPr>
        </p:nvSpPr>
        <p:spPr/>
        <p:txBody>
          <a:bodyPr/>
          <a:lstStyle/>
          <a:p>
            <a:fld id="{2931D3B2-2D8B-4E3F-B63F-CF3E03C0E7D2}" type="datetime1">
              <a:rPr lang="fr-FR" smtClean="0"/>
              <a:t>08/01/2023</a:t>
            </a:fld>
            <a:endParaRPr lang="fr-FR"/>
          </a:p>
        </p:txBody>
      </p:sp>
      <p:sp>
        <p:nvSpPr>
          <p:cNvPr id="6" name="Espace réservé du pied de page 5">
            <a:extLst>
              <a:ext uri="{FF2B5EF4-FFF2-40B4-BE49-F238E27FC236}">
                <a16:creationId xmlns:a16="http://schemas.microsoft.com/office/drawing/2014/main" id="{CE480D63-7FFA-F692-1D0A-63973C83B65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98F3139-2113-6199-F7CA-061B83160706}"/>
              </a:ext>
            </a:extLst>
          </p:cNvPr>
          <p:cNvSpPr>
            <a:spLocks noGrp="1"/>
          </p:cNvSpPr>
          <p:nvPr>
            <p:ph type="sldNum" sz="quarter" idx="12"/>
          </p:nvPr>
        </p:nvSpPr>
        <p:spPr/>
        <p:txBody>
          <a:bodyPr/>
          <a:lstStyle/>
          <a:p>
            <a:fld id="{F836BA5C-6087-4C4C-9EBB-F8E93B3CB256}" type="slidenum">
              <a:rPr lang="fr-FR" smtClean="0"/>
              <a:t>‹N°›</a:t>
            </a:fld>
            <a:endParaRPr lang="fr-FR"/>
          </a:p>
        </p:txBody>
      </p:sp>
    </p:spTree>
    <p:extLst>
      <p:ext uri="{BB962C8B-B14F-4D97-AF65-F5344CB8AC3E}">
        <p14:creationId xmlns:p14="http://schemas.microsoft.com/office/powerpoint/2010/main" val="2579704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927406-09A0-C215-CAD3-0E115958E3F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3129361-391B-8325-2CF1-44A8EFB643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89E4267-04AE-6E43-DD9C-FFC1885A18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266977B-35C9-DC7D-F36E-39072D1F348A}"/>
              </a:ext>
            </a:extLst>
          </p:cNvPr>
          <p:cNvSpPr>
            <a:spLocks noGrp="1"/>
          </p:cNvSpPr>
          <p:nvPr>
            <p:ph type="dt" sz="half" idx="10"/>
          </p:nvPr>
        </p:nvSpPr>
        <p:spPr/>
        <p:txBody>
          <a:bodyPr/>
          <a:lstStyle/>
          <a:p>
            <a:fld id="{556E2A57-620F-4DCE-B4FA-2B6DFD8115E1}" type="datetime1">
              <a:rPr lang="fr-FR" smtClean="0"/>
              <a:t>08/01/2023</a:t>
            </a:fld>
            <a:endParaRPr lang="fr-FR"/>
          </a:p>
        </p:txBody>
      </p:sp>
      <p:sp>
        <p:nvSpPr>
          <p:cNvPr id="6" name="Espace réservé du pied de page 5">
            <a:extLst>
              <a:ext uri="{FF2B5EF4-FFF2-40B4-BE49-F238E27FC236}">
                <a16:creationId xmlns:a16="http://schemas.microsoft.com/office/drawing/2014/main" id="{A59A265E-E252-9C0C-4813-90C98AC57FF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AF2AB62-F8E2-8141-7971-D45CD86D014D}"/>
              </a:ext>
            </a:extLst>
          </p:cNvPr>
          <p:cNvSpPr>
            <a:spLocks noGrp="1"/>
          </p:cNvSpPr>
          <p:nvPr>
            <p:ph type="sldNum" sz="quarter" idx="12"/>
          </p:nvPr>
        </p:nvSpPr>
        <p:spPr/>
        <p:txBody>
          <a:bodyPr/>
          <a:lstStyle/>
          <a:p>
            <a:fld id="{F836BA5C-6087-4C4C-9EBB-F8E93B3CB256}" type="slidenum">
              <a:rPr lang="fr-FR" smtClean="0"/>
              <a:t>‹N°›</a:t>
            </a:fld>
            <a:endParaRPr lang="fr-FR"/>
          </a:p>
        </p:txBody>
      </p:sp>
    </p:spTree>
    <p:extLst>
      <p:ext uri="{BB962C8B-B14F-4D97-AF65-F5344CB8AC3E}">
        <p14:creationId xmlns:p14="http://schemas.microsoft.com/office/powerpoint/2010/main" val="3737015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2D12CF8-01F1-C5A3-1361-49BA0ACB86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A2B8CDE7-1012-39EA-CA2E-FE6323B8B4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5CB6A39-D6A8-0393-F860-43FC19C03C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E63549-9465-41A3-82AE-F4AA229F1AAE}" type="datetime1">
              <a:rPr lang="fr-FR" smtClean="0"/>
              <a:t>08/01/2023</a:t>
            </a:fld>
            <a:endParaRPr lang="fr-FR"/>
          </a:p>
        </p:txBody>
      </p:sp>
      <p:sp>
        <p:nvSpPr>
          <p:cNvPr id="5" name="Espace réservé du pied de page 4">
            <a:extLst>
              <a:ext uri="{FF2B5EF4-FFF2-40B4-BE49-F238E27FC236}">
                <a16:creationId xmlns:a16="http://schemas.microsoft.com/office/drawing/2014/main" id="{7F9609D1-F216-FD8E-BAD7-0F58864AE4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4E15AD6-4516-D905-CF61-9766E62EE9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36BA5C-6087-4C4C-9EBB-F8E93B3CB256}" type="slidenum">
              <a:rPr lang="fr-FR" smtClean="0"/>
              <a:t>‹N°›</a:t>
            </a:fld>
            <a:endParaRPr lang="fr-FR"/>
          </a:p>
        </p:txBody>
      </p:sp>
    </p:spTree>
    <p:extLst>
      <p:ext uri="{BB962C8B-B14F-4D97-AF65-F5344CB8AC3E}">
        <p14:creationId xmlns:p14="http://schemas.microsoft.com/office/powerpoint/2010/main" val="2001680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3024CD-9CAF-4D4C-DE87-DFC99177A3CC}"/>
              </a:ext>
            </a:extLst>
          </p:cNvPr>
          <p:cNvSpPr>
            <a:spLocks noGrp="1"/>
          </p:cNvSpPr>
          <p:nvPr>
            <p:ph type="ctrTitle"/>
          </p:nvPr>
        </p:nvSpPr>
        <p:spPr>
          <a:xfrm>
            <a:off x="1524000" y="1537855"/>
            <a:ext cx="9144000" cy="1972108"/>
          </a:xfrm>
        </p:spPr>
        <p:txBody>
          <a:bodyPr anchor="t">
            <a:noAutofit/>
          </a:bodyPr>
          <a:lstStyle/>
          <a:p>
            <a:r>
              <a:rPr lang="fr-FR" sz="4400" b="1" dirty="0"/>
              <a:t>Quelle est la responsabilité des plateformes en ligne pour le contenu publié par leurs utilisateurs ?</a:t>
            </a:r>
          </a:p>
        </p:txBody>
      </p:sp>
      <p:sp>
        <p:nvSpPr>
          <p:cNvPr id="3" name="Sous-titre 2">
            <a:extLst>
              <a:ext uri="{FF2B5EF4-FFF2-40B4-BE49-F238E27FC236}">
                <a16:creationId xmlns:a16="http://schemas.microsoft.com/office/drawing/2014/main" id="{6252D371-6B6F-BFC4-851A-958719046D6C}"/>
              </a:ext>
            </a:extLst>
          </p:cNvPr>
          <p:cNvSpPr>
            <a:spLocks noGrp="1"/>
          </p:cNvSpPr>
          <p:nvPr>
            <p:ph type="subTitle" idx="1"/>
          </p:nvPr>
        </p:nvSpPr>
        <p:spPr>
          <a:xfrm>
            <a:off x="1524000" y="3602038"/>
            <a:ext cx="9144000" cy="462886"/>
          </a:xfrm>
        </p:spPr>
        <p:txBody>
          <a:bodyPr/>
          <a:lstStyle/>
          <a:p>
            <a:r>
              <a:rPr lang="fr-FR" dirty="0"/>
              <a:t>Par Alexandre </a:t>
            </a:r>
            <a:r>
              <a:rPr lang="fr-FR" sz="2000" dirty="0"/>
              <a:t>Maurice</a:t>
            </a:r>
            <a:r>
              <a:rPr lang="fr-FR" dirty="0"/>
              <a:t> et Leho Errezarret (TD 1)</a:t>
            </a:r>
          </a:p>
        </p:txBody>
      </p:sp>
      <p:pic>
        <p:nvPicPr>
          <p:cNvPr id="5" name="Image 4">
            <a:extLst>
              <a:ext uri="{FF2B5EF4-FFF2-40B4-BE49-F238E27FC236}">
                <a16:creationId xmlns:a16="http://schemas.microsoft.com/office/drawing/2014/main" id="{876A2AE2-8A66-6AFF-9E7A-B2F51AEEBD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81769" y="104775"/>
            <a:ext cx="695373" cy="1009650"/>
          </a:xfrm>
          <a:prstGeom prst="rect">
            <a:avLst/>
          </a:prstGeom>
        </p:spPr>
      </p:pic>
      <p:sp>
        <p:nvSpPr>
          <p:cNvPr id="6" name="Sous-titre 2">
            <a:extLst>
              <a:ext uri="{FF2B5EF4-FFF2-40B4-BE49-F238E27FC236}">
                <a16:creationId xmlns:a16="http://schemas.microsoft.com/office/drawing/2014/main" id="{D275EB67-417A-FFD1-5DAE-E66D27081D4D}"/>
              </a:ext>
            </a:extLst>
          </p:cNvPr>
          <p:cNvSpPr txBox="1">
            <a:spLocks/>
          </p:cNvSpPr>
          <p:nvPr/>
        </p:nvSpPr>
        <p:spPr>
          <a:xfrm>
            <a:off x="0" y="6542116"/>
            <a:ext cx="5561215" cy="31588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1600" dirty="0"/>
              <a:t>R3.10 - Management des systèmes d'information (partie gestion)</a:t>
            </a:r>
          </a:p>
        </p:txBody>
      </p:sp>
      <p:sp>
        <p:nvSpPr>
          <p:cNvPr id="7" name="Sous-titre 2">
            <a:extLst>
              <a:ext uri="{FF2B5EF4-FFF2-40B4-BE49-F238E27FC236}">
                <a16:creationId xmlns:a16="http://schemas.microsoft.com/office/drawing/2014/main" id="{23C8DC44-6A0F-D57E-8307-641C21DF5D2F}"/>
              </a:ext>
            </a:extLst>
          </p:cNvPr>
          <p:cNvSpPr txBox="1">
            <a:spLocks/>
          </p:cNvSpPr>
          <p:nvPr/>
        </p:nvSpPr>
        <p:spPr>
          <a:xfrm>
            <a:off x="10931236" y="6542116"/>
            <a:ext cx="1260764" cy="31588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1600" dirty="0"/>
              <a:t>09/01/2023</a:t>
            </a:r>
          </a:p>
        </p:txBody>
      </p:sp>
    </p:spTree>
    <p:extLst>
      <p:ext uri="{BB962C8B-B14F-4D97-AF65-F5344CB8AC3E}">
        <p14:creationId xmlns:p14="http://schemas.microsoft.com/office/powerpoint/2010/main" val="387496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E315DB-F035-CD79-9DE3-B2FE2723B776}"/>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63DA06AB-72EF-68A0-4CC9-AA0A18632B0A}"/>
              </a:ext>
            </a:extLst>
          </p:cNvPr>
          <p:cNvSpPr>
            <a:spLocks noGrp="1"/>
          </p:cNvSpPr>
          <p:nvPr>
            <p:ph idx="1"/>
          </p:nvPr>
        </p:nvSpPr>
        <p:spPr/>
        <p:txBody>
          <a:bodyPr/>
          <a:lstStyle/>
          <a:p>
            <a:r>
              <a:rPr lang="fr-FR" dirty="0"/>
              <a:t>Définition de la responsabilité des plateformes</a:t>
            </a:r>
          </a:p>
          <a:p>
            <a:r>
              <a:rPr lang="fr-FR" dirty="0"/>
              <a:t>Enjeux et défis liés à cette responsabilité</a:t>
            </a:r>
          </a:p>
          <a:p>
            <a:r>
              <a:rPr lang="fr-FR" dirty="0"/>
              <a:t>Exemples de cas de responsabilité</a:t>
            </a:r>
          </a:p>
          <a:p>
            <a:r>
              <a:rPr lang="fr-FR" dirty="0"/>
              <a:t>Solutions proposées</a:t>
            </a:r>
          </a:p>
          <a:p>
            <a:r>
              <a:rPr lang="fr-FR" dirty="0"/>
              <a:t>Conclusion</a:t>
            </a:r>
          </a:p>
        </p:txBody>
      </p:sp>
      <p:sp>
        <p:nvSpPr>
          <p:cNvPr id="8" name="Espace réservé du numéro de diapositive 7">
            <a:extLst>
              <a:ext uri="{FF2B5EF4-FFF2-40B4-BE49-F238E27FC236}">
                <a16:creationId xmlns:a16="http://schemas.microsoft.com/office/drawing/2014/main" id="{368A77E2-60B7-C7B8-8386-9F93E6A73BB7}"/>
              </a:ext>
            </a:extLst>
          </p:cNvPr>
          <p:cNvSpPr>
            <a:spLocks noGrp="1"/>
          </p:cNvSpPr>
          <p:nvPr>
            <p:ph type="sldNum" sz="quarter" idx="12"/>
          </p:nvPr>
        </p:nvSpPr>
        <p:spPr/>
        <p:txBody>
          <a:bodyPr/>
          <a:lstStyle/>
          <a:p>
            <a:fld id="{F836BA5C-6087-4C4C-9EBB-F8E93B3CB256}" type="slidenum">
              <a:rPr lang="fr-FR" smtClean="0"/>
              <a:t>2</a:t>
            </a:fld>
            <a:endParaRPr lang="fr-FR"/>
          </a:p>
        </p:txBody>
      </p:sp>
    </p:spTree>
    <p:extLst>
      <p:ext uri="{BB962C8B-B14F-4D97-AF65-F5344CB8AC3E}">
        <p14:creationId xmlns:p14="http://schemas.microsoft.com/office/powerpoint/2010/main" val="1918719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5ECD26-96B5-7C96-9A48-888464FF6B60}"/>
              </a:ext>
            </a:extLst>
          </p:cNvPr>
          <p:cNvSpPr>
            <a:spLocks noGrp="1"/>
          </p:cNvSpPr>
          <p:nvPr>
            <p:ph type="title"/>
          </p:nvPr>
        </p:nvSpPr>
        <p:spPr/>
        <p:txBody>
          <a:bodyPr/>
          <a:lstStyle/>
          <a:p>
            <a:r>
              <a:rPr lang="fr-FR" dirty="0"/>
              <a:t>Définition de la responsabilité</a:t>
            </a:r>
          </a:p>
        </p:txBody>
      </p:sp>
      <p:sp>
        <p:nvSpPr>
          <p:cNvPr id="3" name="Espace réservé du contenu 2">
            <a:extLst>
              <a:ext uri="{FF2B5EF4-FFF2-40B4-BE49-F238E27FC236}">
                <a16:creationId xmlns:a16="http://schemas.microsoft.com/office/drawing/2014/main" id="{842A796E-1898-49B2-F617-2E686C00F062}"/>
              </a:ext>
            </a:extLst>
          </p:cNvPr>
          <p:cNvSpPr>
            <a:spLocks noGrp="1"/>
          </p:cNvSpPr>
          <p:nvPr>
            <p:ph idx="1"/>
          </p:nvPr>
        </p:nvSpPr>
        <p:spPr>
          <a:xfrm>
            <a:off x="838200" y="1825625"/>
            <a:ext cx="10515600" cy="1325563"/>
          </a:xfrm>
        </p:spPr>
        <p:txBody>
          <a:bodyPr/>
          <a:lstStyle/>
          <a:p>
            <a:pPr marL="0" indent="0">
              <a:buNone/>
            </a:pPr>
            <a:r>
              <a:rPr lang="fr-FR" dirty="0"/>
              <a:t>C’est l’obligation pour les plateformes en ligne de modérer et de gérer dans la mesure du possible le contenu publié par leurs utilisateurs, afin de respecter les lois et les normes éthiques en vigueur.</a:t>
            </a:r>
          </a:p>
        </p:txBody>
      </p:sp>
      <p:sp>
        <p:nvSpPr>
          <p:cNvPr id="8" name="Espace réservé du numéro de diapositive 7">
            <a:extLst>
              <a:ext uri="{FF2B5EF4-FFF2-40B4-BE49-F238E27FC236}">
                <a16:creationId xmlns:a16="http://schemas.microsoft.com/office/drawing/2014/main" id="{56663C77-8E77-C72B-F96F-C3E7C3919F2B}"/>
              </a:ext>
            </a:extLst>
          </p:cNvPr>
          <p:cNvSpPr>
            <a:spLocks noGrp="1"/>
          </p:cNvSpPr>
          <p:nvPr>
            <p:ph type="sldNum" sz="quarter" idx="12"/>
          </p:nvPr>
        </p:nvSpPr>
        <p:spPr/>
        <p:txBody>
          <a:bodyPr/>
          <a:lstStyle/>
          <a:p>
            <a:fld id="{F836BA5C-6087-4C4C-9EBB-F8E93B3CB256}" type="slidenum">
              <a:rPr lang="fr-FR" smtClean="0"/>
              <a:t>3</a:t>
            </a:fld>
            <a:endParaRPr lang="fr-FR"/>
          </a:p>
        </p:txBody>
      </p:sp>
      <p:sp>
        <p:nvSpPr>
          <p:cNvPr id="9" name="ZoneTexte 8">
            <a:extLst>
              <a:ext uri="{FF2B5EF4-FFF2-40B4-BE49-F238E27FC236}">
                <a16:creationId xmlns:a16="http://schemas.microsoft.com/office/drawing/2014/main" id="{159774D3-91B5-3ABE-4D34-FF38F5F0EB08}"/>
              </a:ext>
            </a:extLst>
          </p:cNvPr>
          <p:cNvSpPr txBox="1"/>
          <p:nvPr/>
        </p:nvSpPr>
        <p:spPr>
          <a:xfrm>
            <a:off x="838200" y="3286125"/>
            <a:ext cx="8670175" cy="1569660"/>
          </a:xfrm>
          <a:prstGeom prst="rect">
            <a:avLst/>
          </a:prstGeom>
          <a:noFill/>
        </p:spPr>
        <p:txBody>
          <a:bodyPr wrap="square" numCol="1" rtlCol="0">
            <a:spAutoFit/>
          </a:bodyPr>
          <a:lstStyle/>
          <a:p>
            <a:r>
              <a:rPr lang="fr-FR" sz="2400" dirty="0"/>
              <a:t>En France :</a:t>
            </a:r>
          </a:p>
          <a:p>
            <a:pPr marL="285750" indent="-285750">
              <a:buFont typeface="Arial" panose="020B0604020202020204" pitchFamily="34" charset="0"/>
              <a:buChar char="•"/>
            </a:pPr>
            <a:r>
              <a:rPr lang="fr-FR" sz="2400" dirty="0"/>
              <a:t>Loi Informatique et Libertés du 6 janvier 1978</a:t>
            </a:r>
          </a:p>
          <a:p>
            <a:pPr marL="285750" indent="-285750">
              <a:buFont typeface="Arial" panose="020B0604020202020204" pitchFamily="34" charset="0"/>
              <a:buChar char="•"/>
            </a:pPr>
            <a:r>
              <a:rPr lang="fr-FR" sz="2400" dirty="0"/>
              <a:t>Règlement général sur la protection des données (RGPD)</a:t>
            </a:r>
          </a:p>
          <a:p>
            <a:pPr marL="285750" indent="-285750">
              <a:buFont typeface="Arial" panose="020B0604020202020204" pitchFamily="34" charset="0"/>
              <a:buChar char="•"/>
            </a:pPr>
            <a:r>
              <a:rPr lang="fr-FR" sz="2400" dirty="0"/>
              <a:t>Loi pour une République numérique du 7 octobre 2016</a:t>
            </a:r>
          </a:p>
        </p:txBody>
      </p:sp>
    </p:spTree>
    <p:extLst>
      <p:ext uri="{BB962C8B-B14F-4D97-AF65-F5344CB8AC3E}">
        <p14:creationId xmlns:p14="http://schemas.microsoft.com/office/powerpoint/2010/main" val="2838635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9C8576-60CB-1D13-599E-B01E58AB456D}"/>
              </a:ext>
            </a:extLst>
          </p:cNvPr>
          <p:cNvSpPr>
            <a:spLocks noGrp="1"/>
          </p:cNvSpPr>
          <p:nvPr>
            <p:ph type="title"/>
          </p:nvPr>
        </p:nvSpPr>
        <p:spPr/>
        <p:txBody>
          <a:bodyPr/>
          <a:lstStyle/>
          <a:p>
            <a:r>
              <a:rPr lang="fr-FR" dirty="0"/>
              <a:t>Enjeux et défis</a:t>
            </a:r>
          </a:p>
        </p:txBody>
      </p:sp>
      <p:sp>
        <p:nvSpPr>
          <p:cNvPr id="3" name="Espace réservé du contenu 2">
            <a:extLst>
              <a:ext uri="{FF2B5EF4-FFF2-40B4-BE49-F238E27FC236}">
                <a16:creationId xmlns:a16="http://schemas.microsoft.com/office/drawing/2014/main" id="{91C1C838-7774-44FB-3A7E-124F00D74EC3}"/>
              </a:ext>
            </a:extLst>
          </p:cNvPr>
          <p:cNvSpPr>
            <a:spLocks noGrp="1"/>
          </p:cNvSpPr>
          <p:nvPr>
            <p:ph idx="1"/>
          </p:nvPr>
        </p:nvSpPr>
        <p:spPr/>
        <p:txBody>
          <a:bodyPr/>
          <a:lstStyle/>
          <a:p>
            <a:r>
              <a:rPr lang="fr-FR" dirty="0"/>
              <a:t>La quantité du contenu à modérer</a:t>
            </a:r>
          </a:p>
          <a:p>
            <a:r>
              <a:rPr lang="fr-FR" dirty="0"/>
              <a:t>La diversité des opinions et croyances</a:t>
            </a:r>
          </a:p>
          <a:p>
            <a:r>
              <a:rPr lang="fr-FR" dirty="0"/>
              <a:t>La désinformation et les discours de haine</a:t>
            </a:r>
          </a:p>
          <a:p>
            <a:r>
              <a:rPr lang="fr-FR" dirty="0"/>
              <a:t>La transparence, entre pas assez de sécurité et trop de surveillance</a:t>
            </a:r>
          </a:p>
        </p:txBody>
      </p:sp>
      <p:sp>
        <p:nvSpPr>
          <p:cNvPr id="8" name="Espace réservé du numéro de diapositive 7">
            <a:extLst>
              <a:ext uri="{FF2B5EF4-FFF2-40B4-BE49-F238E27FC236}">
                <a16:creationId xmlns:a16="http://schemas.microsoft.com/office/drawing/2014/main" id="{A6D41C10-2187-EC77-64E6-241716200190}"/>
              </a:ext>
            </a:extLst>
          </p:cNvPr>
          <p:cNvSpPr>
            <a:spLocks noGrp="1"/>
          </p:cNvSpPr>
          <p:nvPr>
            <p:ph type="sldNum" sz="quarter" idx="12"/>
          </p:nvPr>
        </p:nvSpPr>
        <p:spPr/>
        <p:txBody>
          <a:bodyPr/>
          <a:lstStyle/>
          <a:p>
            <a:fld id="{F836BA5C-6087-4C4C-9EBB-F8E93B3CB256}" type="slidenum">
              <a:rPr lang="fr-FR" smtClean="0"/>
              <a:t>4</a:t>
            </a:fld>
            <a:endParaRPr lang="fr-FR"/>
          </a:p>
        </p:txBody>
      </p:sp>
    </p:spTree>
    <p:extLst>
      <p:ext uri="{BB962C8B-B14F-4D97-AF65-F5344CB8AC3E}">
        <p14:creationId xmlns:p14="http://schemas.microsoft.com/office/powerpoint/2010/main" val="214939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0FB76A-8A83-7A60-AAD1-12087400606B}"/>
              </a:ext>
            </a:extLst>
          </p:cNvPr>
          <p:cNvSpPr>
            <a:spLocks noGrp="1"/>
          </p:cNvSpPr>
          <p:nvPr>
            <p:ph type="title"/>
          </p:nvPr>
        </p:nvSpPr>
        <p:spPr/>
        <p:txBody>
          <a:bodyPr/>
          <a:lstStyle/>
          <a:p>
            <a:r>
              <a:rPr lang="fr-FR" dirty="0"/>
              <a:t>Exemples</a:t>
            </a:r>
          </a:p>
        </p:txBody>
      </p:sp>
      <p:sp>
        <p:nvSpPr>
          <p:cNvPr id="3" name="Espace réservé du contenu 2">
            <a:extLst>
              <a:ext uri="{FF2B5EF4-FFF2-40B4-BE49-F238E27FC236}">
                <a16:creationId xmlns:a16="http://schemas.microsoft.com/office/drawing/2014/main" id="{4E3D1A09-4A88-61F7-FAFA-CE1C741F5386}"/>
              </a:ext>
            </a:extLst>
          </p:cNvPr>
          <p:cNvSpPr>
            <a:spLocks noGrp="1"/>
          </p:cNvSpPr>
          <p:nvPr>
            <p:ph idx="1"/>
          </p:nvPr>
        </p:nvSpPr>
        <p:spPr/>
        <p:txBody>
          <a:bodyPr/>
          <a:lstStyle/>
          <a:p>
            <a:r>
              <a:rPr lang="fr-FR" dirty="0"/>
              <a:t>Discours de haine : Facebook et le génocide des Rohingyas</a:t>
            </a:r>
          </a:p>
          <a:p>
            <a:r>
              <a:rPr lang="fr-FR" dirty="0"/>
              <a:t>Désinformation : Twitter et les élections américaines de 2020</a:t>
            </a:r>
          </a:p>
          <a:p>
            <a:r>
              <a:rPr lang="fr-FR" dirty="0"/>
              <a:t>Violation de la vie privée : Google condamné</a:t>
            </a:r>
          </a:p>
          <a:p>
            <a:r>
              <a:rPr lang="fr-FR" dirty="0"/>
              <a:t>Discrimination : LinkedIn et le harcèlement</a:t>
            </a:r>
          </a:p>
          <a:p>
            <a:endParaRPr lang="fr-FR" dirty="0"/>
          </a:p>
        </p:txBody>
      </p:sp>
      <p:sp>
        <p:nvSpPr>
          <p:cNvPr id="8" name="Espace réservé du numéro de diapositive 7">
            <a:extLst>
              <a:ext uri="{FF2B5EF4-FFF2-40B4-BE49-F238E27FC236}">
                <a16:creationId xmlns:a16="http://schemas.microsoft.com/office/drawing/2014/main" id="{2953E784-959E-018A-2F40-75940E82F7E1}"/>
              </a:ext>
            </a:extLst>
          </p:cNvPr>
          <p:cNvSpPr>
            <a:spLocks noGrp="1"/>
          </p:cNvSpPr>
          <p:nvPr>
            <p:ph type="sldNum" sz="quarter" idx="12"/>
          </p:nvPr>
        </p:nvSpPr>
        <p:spPr/>
        <p:txBody>
          <a:bodyPr/>
          <a:lstStyle/>
          <a:p>
            <a:fld id="{F836BA5C-6087-4C4C-9EBB-F8E93B3CB256}" type="slidenum">
              <a:rPr lang="fr-FR" smtClean="0"/>
              <a:t>5</a:t>
            </a:fld>
            <a:endParaRPr lang="fr-FR"/>
          </a:p>
        </p:txBody>
      </p:sp>
    </p:spTree>
    <p:extLst>
      <p:ext uri="{BB962C8B-B14F-4D97-AF65-F5344CB8AC3E}">
        <p14:creationId xmlns:p14="http://schemas.microsoft.com/office/powerpoint/2010/main" val="1864436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9638C5-EF3A-9BE5-5A78-A7C9C31A92B9}"/>
              </a:ext>
            </a:extLst>
          </p:cNvPr>
          <p:cNvSpPr>
            <a:spLocks noGrp="1"/>
          </p:cNvSpPr>
          <p:nvPr>
            <p:ph type="title"/>
          </p:nvPr>
        </p:nvSpPr>
        <p:spPr/>
        <p:txBody>
          <a:bodyPr/>
          <a:lstStyle/>
          <a:p>
            <a:r>
              <a:rPr lang="fr-FR" dirty="0"/>
              <a:t>Diverses solutions</a:t>
            </a:r>
          </a:p>
        </p:txBody>
      </p:sp>
      <p:sp>
        <p:nvSpPr>
          <p:cNvPr id="3" name="Espace réservé du contenu 2">
            <a:extLst>
              <a:ext uri="{FF2B5EF4-FFF2-40B4-BE49-F238E27FC236}">
                <a16:creationId xmlns:a16="http://schemas.microsoft.com/office/drawing/2014/main" id="{7B69FEAE-1F59-CBB7-A0B4-27900B78D705}"/>
              </a:ext>
            </a:extLst>
          </p:cNvPr>
          <p:cNvSpPr>
            <a:spLocks noGrp="1"/>
          </p:cNvSpPr>
          <p:nvPr>
            <p:ph idx="1"/>
          </p:nvPr>
        </p:nvSpPr>
        <p:spPr/>
        <p:txBody>
          <a:bodyPr/>
          <a:lstStyle/>
          <a:p>
            <a:r>
              <a:rPr lang="fr-FR" dirty="0"/>
              <a:t>Prévention :</a:t>
            </a:r>
          </a:p>
          <a:p>
            <a:pPr lvl="1"/>
            <a:r>
              <a:rPr lang="fr-FR" dirty="0"/>
              <a:t>Adoption de codes de conduite ou de chartes éthiques</a:t>
            </a:r>
          </a:p>
          <a:p>
            <a:r>
              <a:rPr lang="fr-FR" dirty="0"/>
              <a:t>Contrôle :</a:t>
            </a:r>
          </a:p>
          <a:p>
            <a:pPr lvl="1"/>
            <a:r>
              <a:rPr lang="fr-FR" dirty="0"/>
              <a:t>Mise en place de mécanismes de signalement et de réclamation</a:t>
            </a:r>
          </a:p>
          <a:p>
            <a:pPr lvl="1"/>
            <a:r>
              <a:rPr lang="fr-FR" dirty="0"/>
              <a:t>Vérification du contenu à la publication via un algorithme</a:t>
            </a:r>
          </a:p>
          <a:p>
            <a:pPr lvl="1"/>
            <a:r>
              <a:rPr lang="fr-FR" dirty="0"/>
              <a:t>Employer des médiateurs pour résoudre à l’amiable</a:t>
            </a:r>
          </a:p>
          <a:p>
            <a:r>
              <a:rPr lang="fr-FR" dirty="0"/>
              <a:t>Réaction :</a:t>
            </a:r>
          </a:p>
          <a:p>
            <a:pPr lvl="1"/>
            <a:r>
              <a:rPr lang="fr-FR" dirty="0"/>
              <a:t>Application de restrictions et sanctions pour un utilisateur</a:t>
            </a:r>
          </a:p>
          <a:p>
            <a:pPr lvl="1"/>
            <a:r>
              <a:rPr lang="fr-FR" dirty="0"/>
              <a:t>Suppression du contenu</a:t>
            </a:r>
          </a:p>
        </p:txBody>
      </p:sp>
      <p:sp>
        <p:nvSpPr>
          <p:cNvPr id="8" name="Espace réservé du numéro de diapositive 7">
            <a:extLst>
              <a:ext uri="{FF2B5EF4-FFF2-40B4-BE49-F238E27FC236}">
                <a16:creationId xmlns:a16="http://schemas.microsoft.com/office/drawing/2014/main" id="{59786D9D-7935-F809-B0B9-8CD9AA28DC5F}"/>
              </a:ext>
            </a:extLst>
          </p:cNvPr>
          <p:cNvSpPr>
            <a:spLocks noGrp="1"/>
          </p:cNvSpPr>
          <p:nvPr>
            <p:ph type="sldNum" sz="quarter" idx="12"/>
          </p:nvPr>
        </p:nvSpPr>
        <p:spPr/>
        <p:txBody>
          <a:bodyPr/>
          <a:lstStyle/>
          <a:p>
            <a:fld id="{F836BA5C-6087-4C4C-9EBB-F8E93B3CB256}" type="slidenum">
              <a:rPr lang="fr-FR" smtClean="0"/>
              <a:t>6</a:t>
            </a:fld>
            <a:endParaRPr lang="fr-FR"/>
          </a:p>
        </p:txBody>
      </p:sp>
    </p:spTree>
    <p:extLst>
      <p:ext uri="{BB962C8B-B14F-4D97-AF65-F5344CB8AC3E}">
        <p14:creationId xmlns:p14="http://schemas.microsoft.com/office/powerpoint/2010/main" val="4067959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3C8972-5322-771C-1C2B-03C947490E60}"/>
              </a:ext>
            </a:extLst>
          </p:cNvPr>
          <p:cNvSpPr>
            <a:spLocks noGrp="1"/>
          </p:cNvSpPr>
          <p:nvPr>
            <p:ph type="title"/>
          </p:nvPr>
        </p:nvSpPr>
        <p:spPr>
          <a:xfrm>
            <a:off x="838200" y="2766218"/>
            <a:ext cx="10515600" cy="1325563"/>
          </a:xfrm>
        </p:spPr>
        <p:txBody>
          <a:bodyPr/>
          <a:lstStyle/>
          <a:p>
            <a:pPr algn="ctr"/>
            <a:r>
              <a:rPr lang="fr-FR" dirty="0"/>
              <a:t>Conclusion</a:t>
            </a:r>
          </a:p>
        </p:txBody>
      </p:sp>
      <p:sp>
        <p:nvSpPr>
          <p:cNvPr id="8" name="Espace réservé du numéro de diapositive 7">
            <a:extLst>
              <a:ext uri="{FF2B5EF4-FFF2-40B4-BE49-F238E27FC236}">
                <a16:creationId xmlns:a16="http://schemas.microsoft.com/office/drawing/2014/main" id="{55A07B33-C92A-B1A7-034D-2BD2832B0C93}"/>
              </a:ext>
            </a:extLst>
          </p:cNvPr>
          <p:cNvSpPr>
            <a:spLocks noGrp="1"/>
          </p:cNvSpPr>
          <p:nvPr>
            <p:ph type="sldNum" sz="quarter" idx="12"/>
          </p:nvPr>
        </p:nvSpPr>
        <p:spPr/>
        <p:txBody>
          <a:bodyPr/>
          <a:lstStyle/>
          <a:p>
            <a:fld id="{F836BA5C-6087-4C4C-9EBB-F8E93B3CB256}" type="slidenum">
              <a:rPr lang="fr-FR" smtClean="0"/>
              <a:t>7</a:t>
            </a:fld>
            <a:endParaRPr lang="fr-FR"/>
          </a:p>
        </p:txBody>
      </p:sp>
    </p:spTree>
    <p:extLst>
      <p:ext uri="{BB962C8B-B14F-4D97-AF65-F5344CB8AC3E}">
        <p14:creationId xmlns:p14="http://schemas.microsoft.com/office/powerpoint/2010/main" val="12864260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258</Words>
  <Application>Microsoft Office PowerPoint</Application>
  <PresentationFormat>Grand écran</PresentationFormat>
  <Paragraphs>43</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Calibri</vt:lpstr>
      <vt:lpstr>Calibri Light</vt:lpstr>
      <vt:lpstr>Thème Office</vt:lpstr>
      <vt:lpstr>Quelle est la responsabilité des plateformes en ligne pour le contenu publié par leurs utilisateurs ?</vt:lpstr>
      <vt:lpstr>Sommaire</vt:lpstr>
      <vt:lpstr>Définition de la responsabilité</vt:lpstr>
      <vt:lpstr>Enjeux et défis</vt:lpstr>
      <vt:lpstr>Exemples</vt:lpstr>
      <vt:lpstr>Diverses solutions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Quelle est la responsabilité des plateformes en ligne pour le contenu publié par leurs utilisateurs ?</dc:title>
  <dc:creator>Alexandre Maurice</dc:creator>
  <cp:lastModifiedBy>Alexandre Maurice</cp:lastModifiedBy>
  <cp:revision>1</cp:revision>
  <dcterms:created xsi:type="dcterms:W3CDTF">2023-01-08T16:26:45Z</dcterms:created>
  <dcterms:modified xsi:type="dcterms:W3CDTF">2023-01-08T17:58:45Z</dcterms:modified>
</cp:coreProperties>
</file>