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BAC5B-73D4-AC39-C5E1-3B1849BDF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C908F0-F301-9841-CA02-F5DDD4D7B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D22ED4-31AF-6092-0D55-76FFF79E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4416-A2BF-4DEC-B6A1-8FC977D75486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167EFD-2B11-C43E-8F44-5627B1F9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1089C4-D337-FB0D-8A13-6F3A236B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FF3-6880-475C-B6FC-4CDE0559F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33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1E235B-AEBB-FF56-4B11-428A9166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F2974D-9FFF-FF72-4592-9C9C4CB87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BE0F3E-AE28-8A07-4B43-1DC0BE5C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4416-A2BF-4DEC-B6A1-8FC977D75486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020CF4-595B-F3F1-72A9-9BBBBF62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A08CFB-BA6B-A5F8-3D9F-5D17B946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FF3-6880-475C-B6FC-4CDE0559F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2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E2F6EE-8847-9011-1289-D8E8118E7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2D47D4-D363-FCAF-C09E-123A0413E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ED5ED1-89CF-CCBB-88EC-F2B08A63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4416-A2BF-4DEC-B6A1-8FC977D75486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C0DBDF-98BB-3A45-ABEE-7FA0DB28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5F9C0B-DB80-31A9-FBBC-4D7BED10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FF3-6880-475C-B6FC-4CDE0559F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64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728E9-146C-88AD-C581-90639525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02B67D-D7E0-BF47-DAC0-7DA7E99C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14F33A-FC55-2601-451F-85D2A587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4416-A2BF-4DEC-B6A1-8FC977D75486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C613DB-6E73-EAEF-2A6F-C1E08AC3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5917B4-1ACC-5F09-2BB3-6D4546FC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FF3-6880-475C-B6FC-4CDE0559F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42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1F841-F25C-1511-DFA9-3FE225FB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33CC07-193B-4F82-F51A-7C08B8FFD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D65165-C987-CBFF-60D0-58B0751A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4416-A2BF-4DEC-B6A1-8FC977D75486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21D2AD-6435-EBEB-8F0F-01BB1234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17E63A-19D5-12B0-0147-7CCF1378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FF3-6880-475C-B6FC-4CDE0559F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06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E682A8-C746-8FB6-261F-51026712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8F7CE7-6F9B-5138-38CD-863FF9A7D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EE0E98-3A13-C4A3-7CE8-2298F5274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30CCB4-D3F2-2767-5749-D0BF18A0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4416-A2BF-4DEC-B6A1-8FC977D75486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8A3465-AC73-3B94-8959-272AA1BF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FBA334-106C-8CA6-EEA6-63EBE640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FF3-6880-475C-B6FC-4CDE0559F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71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9F2C3-01A4-6277-90CD-AB7D3817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039833-CF91-A665-B766-7C58C0221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89C7E5-1C0E-6F52-F83E-0DB778F74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089150-28F6-5017-3E3D-03695A3B1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EFED067-09AA-19C5-B5B9-FE3D50FC7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BC34F7-F127-D6B8-846C-2C160396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4416-A2BF-4DEC-B6A1-8FC977D75486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C5BAB5-C633-BA02-13C4-B9DB9A27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2089C6-E7DD-A78B-0DEE-38F9EDDB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FF3-6880-475C-B6FC-4CDE0559F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31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A562D-2C56-3FAA-97E7-709004B2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B701E8-2EDF-19A4-FBCE-1370926B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4416-A2BF-4DEC-B6A1-8FC977D75486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442C54-E9FA-DF9B-041A-322C457D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4B2022-2E36-BFBF-E956-293CFBF3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FF3-6880-475C-B6FC-4CDE0559F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4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C1A82D8-7593-AB6B-D643-ACAF9948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4416-A2BF-4DEC-B6A1-8FC977D75486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4C3494B-51DD-C530-B368-F888A68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5127B5-A9B5-CA54-EB3F-30B23E71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FF3-6880-475C-B6FC-4CDE0559F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50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3E8B2-F049-4D80-25E6-7AC220B5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B19364-C4E7-DD99-D4B7-0F4E736D9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0C7EB3-7E0E-4939-22DE-D4A9D5A92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A46960-F38D-67A5-E2ED-0FF87B7B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4416-A2BF-4DEC-B6A1-8FC977D75486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27B727-E116-E865-9120-CCCE5374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94EE80-70A5-E0DA-1A7F-E33F9880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FF3-6880-475C-B6FC-4CDE0559F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08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710A7-58E7-D9AC-3084-164B8160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3A95FA1-469B-9BC7-3712-181F38266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19BB63-9466-7902-B2E4-B9F9E2DC9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54743A-C6BB-FA31-93FC-63FD2A48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4416-A2BF-4DEC-B6A1-8FC977D75486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996BDB-E2B8-4CF6-0EDB-A052201B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9CAB7A-5FC4-D037-01CD-807781BA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FF3-6880-475C-B6FC-4CDE0559F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07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7D2954-207F-CBDC-A6CC-9978CAC5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468FCF-E486-413B-42B1-31BE42895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111564-7A52-809E-26A6-BB5CC5836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64416-A2BF-4DEC-B6A1-8FC977D75486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91B748-FB32-707E-8602-F8BB39884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1C5DE9-6A93-552B-DAD4-B8B74F147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87FF3-6880-475C-B6FC-4CDE0559F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73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jpg"/><Relationship Id="rId7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0568A1E0-91FE-B8DC-E116-88599EB5B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99949"/>
            <a:ext cx="5209309" cy="454573"/>
          </a:xfrm>
        </p:spPr>
        <p:txBody>
          <a:bodyPr/>
          <a:lstStyle/>
          <a:p>
            <a:r>
              <a:rPr lang="en-US" dirty="0"/>
              <a:t>Alexandre MAURICE, 12th January 2023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649115-D799-6AA7-E8FA-681636579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13" y="2604630"/>
            <a:ext cx="5093335" cy="13278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D955F9C-6767-687C-3167-0FA2B1997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331" y="151446"/>
            <a:ext cx="656668" cy="95345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1639858D-3DBC-0943-E527-4B2345AD1291}"/>
              </a:ext>
            </a:extLst>
          </p:cNvPr>
          <p:cNvSpPr txBox="1">
            <a:spLocks/>
          </p:cNvSpPr>
          <p:nvPr/>
        </p:nvSpPr>
        <p:spPr>
          <a:xfrm>
            <a:off x="6514764" y="6136713"/>
            <a:ext cx="5677236" cy="72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R3.12 : General and Business English for Computer Science</a:t>
            </a:r>
          </a:p>
          <a:p>
            <a:pPr algn="r"/>
            <a:r>
              <a:rPr lang="en-US" sz="1800" dirty="0"/>
              <a:t>Bachelor’s in Computer Science, Semester 3.</a:t>
            </a:r>
            <a:endParaRPr lang="fr-FR" sz="1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9FC4C8-B723-A964-641E-888C2769F811}"/>
              </a:ext>
            </a:extLst>
          </p:cNvPr>
          <p:cNvSpPr txBox="1"/>
          <p:nvPr/>
        </p:nvSpPr>
        <p:spPr>
          <a:xfrm>
            <a:off x="5447899" y="2764254"/>
            <a:ext cx="67441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200" b="1" dirty="0" err="1">
                <a:latin typeface="Arial Black" panose="020B0A04020102020204" pitchFamily="34" charset="0"/>
                <a:cs typeface="Arial" panose="020B0604020202020204" pitchFamily="34" charset="0"/>
              </a:rPr>
              <a:t>Systems</a:t>
            </a:r>
            <a:r>
              <a:rPr lang="fr-FR" sz="7200" b="1" dirty="0">
                <a:latin typeface="Arial Black" panose="020B0A04020102020204" pitchFamily="34" charset="0"/>
                <a:cs typeface="Arial" panose="020B0604020202020204" pitchFamily="34" charset="0"/>
              </a:rPr>
              <a:t> Inc.</a:t>
            </a:r>
          </a:p>
        </p:txBody>
      </p:sp>
    </p:spTree>
    <p:extLst>
      <p:ext uri="{BB962C8B-B14F-4D97-AF65-F5344CB8AC3E}">
        <p14:creationId xmlns:p14="http://schemas.microsoft.com/office/powerpoint/2010/main" val="331657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4CF0E-999B-3C76-C27C-58148522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Company</a:t>
            </a:r>
            <a:r>
              <a:rPr lang="fr-FR" dirty="0"/>
              <a:t> </a:t>
            </a:r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14C7886-BFD2-F4AA-ADC6-78D9619C62EA}"/>
              </a:ext>
            </a:extLst>
          </p:cNvPr>
          <p:cNvSpPr txBox="1"/>
          <p:nvPr/>
        </p:nvSpPr>
        <p:spPr>
          <a:xfrm>
            <a:off x="838199" y="1690688"/>
            <a:ext cx="1051559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Founded</a:t>
            </a:r>
            <a:r>
              <a:rPr lang="fr-FR" dirty="0"/>
              <a:t> in 1982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1985 : 1st version of PostScript, a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for digital printers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1988 : 1st version of        Illustrator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1990 : 1st version of        Photoshop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1993 : release of       Acrobat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2013 : </a:t>
            </a:r>
            <a:r>
              <a:rPr lang="fr-FR" dirty="0" err="1"/>
              <a:t>switching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perpetual</a:t>
            </a:r>
            <a:r>
              <a:rPr lang="fr-FR" dirty="0"/>
              <a:t> </a:t>
            </a:r>
            <a:r>
              <a:rPr lang="fr-FR" dirty="0" err="1"/>
              <a:t>licenses</a:t>
            </a:r>
            <a:r>
              <a:rPr lang="fr-FR" dirty="0"/>
              <a:t> to a </a:t>
            </a:r>
            <a:r>
              <a:rPr lang="fr-FR" dirty="0" err="1"/>
              <a:t>subscription-based</a:t>
            </a:r>
            <a:r>
              <a:rPr lang="fr-FR" dirty="0"/>
              <a:t> model (Creative Cloud)</a:t>
            </a:r>
          </a:p>
        </p:txBody>
      </p:sp>
      <p:pic>
        <p:nvPicPr>
          <p:cNvPr id="7" name="Image 6" descr="Une image contenant personne, homme, complet, habillé&#10;&#10;Description générée automatiquement">
            <a:extLst>
              <a:ext uri="{FF2B5EF4-FFF2-40B4-BE49-F238E27FC236}">
                <a16:creationId xmlns:a16="http://schemas.microsoft.com/office/drawing/2014/main" id="{B3CED86C-7FCE-5D29-D296-29AC7484E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2080681"/>
            <a:ext cx="1990728" cy="2875496"/>
          </a:xfrm>
          <a:prstGeom prst="rect">
            <a:avLst/>
          </a:prstGeom>
        </p:spPr>
      </p:pic>
      <p:pic>
        <p:nvPicPr>
          <p:cNvPr id="9" name="Image 8" descr="Une image contenant personne, homme, complet, mur&#10;&#10;Description générée automatiquement">
            <a:extLst>
              <a:ext uri="{FF2B5EF4-FFF2-40B4-BE49-F238E27FC236}">
                <a16:creationId xmlns:a16="http://schemas.microsoft.com/office/drawing/2014/main" id="{38B6BE3F-2E8E-B943-17D5-75B8DD687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273" y="2080681"/>
            <a:ext cx="1990728" cy="287549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E81E3C0-1AFB-6795-EB6E-1CDE0034C1FF}"/>
              </a:ext>
            </a:extLst>
          </p:cNvPr>
          <p:cNvSpPr txBox="1"/>
          <p:nvPr/>
        </p:nvSpPr>
        <p:spPr>
          <a:xfrm>
            <a:off x="2828925" y="2089268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John </a:t>
            </a:r>
            <a:r>
              <a:rPr lang="fr-FR" dirty="0" err="1"/>
              <a:t>Warnock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7C300CA-B9F9-32FB-6F20-C6447B0A6E03}"/>
              </a:ext>
            </a:extLst>
          </p:cNvPr>
          <p:cNvSpPr txBox="1"/>
          <p:nvPr/>
        </p:nvSpPr>
        <p:spPr>
          <a:xfrm>
            <a:off x="6330001" y="2080681"/>
            <a:ext cx="1781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Charles </a:t>
            </a:r>
            <a:r>
              <a:rPr lang="fr-FR" dirty="0" err="1"/>
              <a:t>Geschke</a:t>
            </a: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44BBAAB-DB53-AA41-752C-D21EE3E21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223" y="5303395"/>
            <a:ext cx="280240" cy="27323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2F37AEA-4EE5-9C19-4B47-3ACEC965B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223" y="5595679"/>
            <a:ext cx="280242" cy="27406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11CB578-AABA-96F7-C09F-8CB62E84D2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850698"/>
            <a:ext cx="280240" cy="28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2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946AE-5A95-FA03-17D4-1B542EDA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Important </a:t>
            </a:r>
            <a:r>
              <a:rPr lang="fr-FR" dirty="0" err="1"/>
              <a:t>facts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3B2E4F-9F60-9277-096C-A792C6118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CEO: </a:t>
            </a:r>
            <a:r>
              <a:rPr lang="fr-FR" sz="2400" dirty="0" err="1"/>
              <a:t>Shantanu</a:t>
            </a:r>
            <a:r>
              <a:rPr lang="fr-FR" sz="2400" dirty="0"/>
              <a:t> </a:t>
            </a:r>
            <a:r>
              <a:rPr lang="fr-FR" sz="2400" dirty="0" err="1"/>
              <a:t>Narayen</a:t>
            </a:r>
            <a:endParaRPr lang="fr-FR" sz="2400" dirty="0"/>
          </a:p>
          <a:p>
            <a:r>
              <a:rPr lang="fr-FR" sz="2400" dirty="0" err="1"/>
              <a:t>Headquarters</a:t>
            </a:r>
            <a:r>
              <a:rPr lang="fr-FR" sz="2400" dirty="0"/>
              <a:t>: San Jose, California, USA</a:t>
            </a:r>
          </a:p>
          <a:p>
            <a:r>
              <a:rPr lang="en-US" sz="2400" dirty="0"/>
              <a:t>Flagship products: Photoshop, Illustrator, Premiere Pro, Acrobat, Creative Cloud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Market share: Adobe's Creative Cloud product alone had a 41% market share as of 2020</a:t>
            </a:r>
          </a:p>
          <a:p>
            <a:r>
              <a:rPr lang="en-US" sz="2400" dirty="0"/>
              <a:t>International influence: Adobe products are used globally, and the company operates in over 180 countries.</a:t>
            </a:r>
            <a:endParaRPr lang="fr-FR" sz="2400" dirty="0"/>
          </a:p>
        </p:txBody>
      </p:sp>
      <p:pic>
        <p:nvPicPr>
          <p:cNvPr id="5" name="Image 4" descr="Une image contenant personne, homme, complet, debout&#10;&#10;Description générée automatiquement">
            <a:extLst>
              <a:ext uri="{FF2B5EF4-FFF2-40B4-BE49-F238E27FC236}">
                <a16:creationId xmlns:a16="http://schemas.microsoft.com/office/drawing/2014/main" id="{4DB3D462-3A43-D651-E0CB-0B89687D0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681037"/>
            <a:ext cx="1028700" cy="1543050"/>
          </a:xfrm>
          <a:prstGeom prst="rect">
            <a:avLst/>
          </a:prstGeom>
        </p:spPr>
      </p:pic>
      <p:pic>
        <p:nvPicPr>
          <p:cNvPr id="7" name="Image 6" descr="Une image contenant extérieur, bâtiment, immeuble résidentiel, bâtiment gouvernemental&#10;&#10;Description générée automatiquement">
            <a:extLst>
              <a:ext uri="{FF2B5EF4-FFF2-40B4-BE49-F238E27FC236}">
                <a16:creationId xmlns:a16="http://schemas.microsoft.com/office/drawing/2014/main" id="{0F0AFEDD-ADB9-C86E-6F2D-8F71FEF87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25" y="946825"/>
            <a:ext cx="2514600" cy="17576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9BE5F3A-E3E7-E3A2-98AB-B7163CCA2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618" y="3161678"/>
            <a:ext cx="973693" cy="94935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6E57230-8EAB-1740-7E32-1A0AA4859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54" y="3170954"/>
            <a:ext cx="973693" cy="952245"/>
          </a:xfrm>
          <a:prstGeom prst="rect">
            <a:avLst/>
          </a:prstGeom>
        </p:spPr>
      </p:pic>
      <p:pic>
        <p:nvPicPr>
          <p:cNvPr id="11" name="Image 10" descr="Une image contenant texte, clipart, graphiques vectoriels&#10;&#10;Description générée automatiquement">
            <a:extLst>
              <a:ext uri="{FF2B5EF4-FFF2-40B4-BE49-F238E27FC236}">
                <a16:creationId xmlns:a16="http://schemas.microsoft.com/office/drawing/2014/main" id="{C3BC899D-B407-3119-A845-A7A16F233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876" y="3161678"/>
            <a:ext cx="977755" cy="95331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65172FB-0548-11C1-F77E-1B4C5EB7CF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00" y="3149506"/>
            <a:ext cx="973693" cy="97369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0AE3A7A-8897-40A7-A515-D955864837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262" y="3161678"/>
            <a:ext cx="986177" cy="9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6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4E909-5677-0651-B8D4-62C0043F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Important figures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69EA1EE-66A6-4121-F2AA-F610A9F84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175"/>
            <a:ext cx="8229600" cy="2871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736390B-F5A5-9AB2-A011-2BFE67523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905" y="2202647"/>
            <a:ext cx="3840095" cy="24527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6622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765AC5-64F6-2003-547B-8CF31491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712623-C523-5973-7091-991D90E9F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well-established</a:t>
            </a:r>
            <a:r>
              <a:rPr lang="fr-FR" dirty="0"/>
              <a:t> </a:t>
            </a:r>
            <a:r>
              <a:rPr lang="fr-FR" dirty="0" err="1"/>
              <a:t>company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strong</a:t>
            </a:r>
            <a:r>
              <a:rPr lang="fr-FR" dirty="0"/>
              <a:t> portfolio of </a:t>
            </a:r>
            <a:r>
              <a:rPr lang="fr-FR" dirty="0" err="1"/>
              <a:t>products</a:t>
            </a:r>
            <a:endParaRPr lang="fr-FR" dirty="0"/>
          </a:p>
          <a:p>
            <a:r>
              <a:rPr lang="en-US" dirty="0"/>
              <a:t>A successful track record of adapting to changes in the market and embracing new technology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4963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168</Words>
  <Application>Microsoft Office PowerPoint</Application>
  <PresentationFormat>Grand écran</PresentationFormat>
  <Paragraphs>38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Thème Office</vt:lpstr>
      <vt:lpstr>Présentation PowerPoint</vt:lpstr>
      <vt:lpstr>Company history</vt:lpstr>
      <vt:lpstr>Important facts</vt:lpstr>
      <vt:lpstr>Important figures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Maurice</dc:creator>
  <cp:lastModifiedBy>Alexandre Maurice</cp:lastModifiedBy>
  <cp:revision>3</cp:revision>
  <dcterms:created xsi:type="dcterms:W3CDTF">2023-01-11T17:29:51Z</dcterms:created>
  <dcterms:modified xsi:type="dcterms:W3CDTF">2023-01-12T10:18:53Z</dcterms:modified>
</cp:coreProperties>
</file>