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62" r:id="rId8"/>
    <p:sldId id="289" r:id="rId9"/>
    <p:sldId id="264" r:id="rId10"/>
    <p:sldId id="278" r:id="rId11"/>
    <p:sldId id="293" r:id="rId12"/>
    <p:sldId id="258" r:id="rId13"/>
    <p:sldId id="266" r:id="rId14"/>
    <p:sldId id="276"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3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BC4ED84-6EAE-4BB9-A239-A4541838CFBF}" type="datetime1">
              <a:rPr lang="fr-FR" smtClean="0"/>
              <a:t>12/01/2023</a:t>
            </a:fld>
            <a:endParaRPr lang="fr-FR"/>
          </a:p>
        </p:txBody>
      </p:sp>
      <p:sp>
        <p:nvSpPr>
          <p:cNvPr id="4" name="Espace réservé du pied de page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fr-FR" smtClean="0"/>
              <a:t>‹N°›</a:t>
            </a:fld>
            <a:endParaRPr lang="fr-F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A49DA-9B4C-4C11-AFC5-1C9CC1D3D925}" type="datetime1">
              <a:rPr lang="fr-FR" smtClean="0"/>
              <a:pPr/>
              <a:t>12/01/2023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fr-FR" noProof="0" smtClean="0"/>
              <a:t>‹N°›</a:t>
            </a:fld>
            <a:endParaRPr lang="fr-FR"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a:t>
            </a:fld>
            <a:endParaRPr lang="fr-FR"/>
          </a:p>
        </p:txBody>
      </p:sp>
    </p:spTree>
    <p:extLst>
      <p:ext uri="{BB962C8B-B14F-4D97-AF65-F5344CB8AC3E}">
        <p14:creationId xmlns:p14="http://schemas.microsoft.com/office/powerpoint/2010/main" val="1871840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10</a:t>
            </a:fld>
            <a:endParaRPr lang="fr-FR"/>
          </a:p>
        </p:txBody>
      </p:sp>
    </p:spTree>
    <p:extLst>
      <p:ext uri="{BB962C8B-B14F-4D97-AF65-F5344CB8AC3E}">
        <p14:creationId xmlns:p14="http://schemas.microsoft.com/office/powerpoint/2010/main" val="81843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11</a:t>
            </a:fld>
            <a:endParaRPr lang="fr-FR"/>
          </a:p>
        </p:txBody>
      </p:sp>
    </p:spTree>
    <p:extLst>
      <p:ext uri="{BB962C8B-B14F-4D97-AF65-F5344CB8AC3E}">
        <p14:creationId xmlns:p14="http://schemas.microsoft.com/office/powerpoint/2010/main" val="220510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2</a:t>
            </a:fld>
            <a:endParaRPr lang="fr-FR"/>
          </a:p>
        </p:txBody>
      </p:sp>
    </p:spTree>
    <p:extLst>
      <p:ext uri="{BB962C8B-B14F-4D97-AF65-F5344CB8AC3E}">
        <p14:creationId xmlns:p14="http://schemas.microsoft.com/office/powerpoint/2010/main" val="349093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3</a:t>
            </a:fld>
            <a:endParaRPr lang="fr-FR"/>
          </a:p>
        </p:txBody>
      </p:sp>
    </p:spTree>
    <p:extLst>
      <p:ext uri="{BB962C8B-B14F-4D97-AF65-F5344CB8AC3E}">
        <p14:creationId xmlns:p14="http://schemas.microsoft.com/office/powerpoint/2010/main" val="1244232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D4B9A9E5-4F7F-4A7D-9DE1-899232329269}" type="slidenum">
              <a:rPr lang="fr-FR" smtClean="0"/>
              <a:t>4</a:t>
            </a:fld>
            <a:endParaRPr lang="fr-FR"/>
          </a:p>
        </p:txBody>
      </p:sp>
    </p:spTree>
    <p:extLst>
      <p:ext uri="{BB962C8B-B14F-4D97-AF65-F5344CB8AC3E}">
        <p14:creationId xmlns:p14="http://schemas.microsoft.com/office/powerpoint/2010/main" val="38860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5</a:t>
            </a:fld>
            <a:endParaRPr lang="fr-FR"/>
          </a:p>
        </p:txBody>
      </p:sp>
    </p:spTree>
    <p:extLst>
      <p:ext uri="{BB962C8B-B14F-4D97-AF65-F5344CB8AC3E}">
        <p14:creationId xmlns:p14="http://schemas.microsoft.com/office/powerpoint/2010/main" val="47281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6</a:t>
            </a:fld>
            <a:endParaRPr lang="fr-FR"/>
          </a:p>
        </p:txBody>
      </p:sp>
    </p:spTree>
    <p:extLst>
      <p:ext uri="{BB962C8B-B14F-4D97-AF65-F5344CB8AC3E}">
        <p14:creationId xmlns:p14="http://schemas.microsoft.com/office/powerpoint/2010/main" val="3864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7</a:t>
            </a:fld>
            <a:endParaRPr lang="fr-FR"/>
          </a:p>
        </p:txBody>
      </p:sp>
    </p:spTree>
    <p:extLst>
      <p:ext uri="{BB962C8B-B14F-4D97-AF65-F5344CB8AC3E}">
        <p14:creationId xmlns:p14="http://schemas.microsoft.com/office/powerpoint/2010/main" val="3172109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8</a:t>
            </a:fld>
            <a:endParaRPr lang="fr-FR"/>
          </a:p>
        </p:txBody>
      </p:sp>
    </p:spTree>
    <p:extLst>
      <p:ext uri="{BB962C8B-B14F-4D97-AF65-F5344CB8AC3E}">
        <p14:creationId xmlns:p14="http://schemas.microsoft.com/office/powerpoint/2010/main" val="16521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D4B9A9E5-4F7F-4A7D-9DE1-899232329269}" type="slidenum">
              <a:rPr lang="fr-FR" smtClean="0"/>
              <a:t>9</a:t>
            </a:fld>
            <a:endParaRPr lang="fr-FR"/>
          </a:p>
        </p:txBody>
      </p:sp>
    </p:spTree>
    <p:extLst>
      <p:ext uri="{BB962C8B-B14F-4D97-AF65-F5344CB8AC3E}">
        <p14:creationId xmlns:p14="http://schemas.microsoft.com/office/powerpoint/2010/main" val="1576356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u">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fr-FR" noProof="0"/>
              <a:t>CLIQUEZ POUR MODIFIER LE STYLE DU TITRE DU MASQUE</a:t>
            </a:r>
          </a:p>
        </p:txBody>
      </p:sp>
      <p:pic>
        <p:nvPicPr>
          <p:cNvPr id="11" name="Graphisme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sme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sme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4" name="Espace réservé du texte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5" name="Espace réservé du contenu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ici pour modifier</a:t>
            </a:r>
          </a:p>
        </p:txBody>
      </p:sp>
      <p:sp>
        <p:nvSpPr>
          <p:cNvPr id="26" name="Espace réservé du contenu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a:p>
            <a:pPr lvl="1" rtl="0"/>
            <a:endParaRPr lang="fr-FR" noProof="0"/>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sme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r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fr-FR" noProof="0"/>
              <a:t>CLIQUEZ ICI POUR MODIFIER LE STYLE DU TITRE</a:t>
            </a:r>
          </a:p>
        </p:txBody>
      </p:sp>
      <p:sp>
        <p:nvSpPr>
          <p:cNvPr id="20" name="Espace réservé du texte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5" name="Espace réservé du texte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6" name="Espace réservé du texte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7" name="Espace réservé du texte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8" name="Espace réservé du texte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29" name="Espace réservé du texte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5" name="Espace réservé du texte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fr-FR" noProof="0"/>
              <a:t>Modifiez les styles du texte</a:t>
            </a:r>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p>
            <a:pPr rtl="0"/>
            <a:r>
              <a:rPr lang="fr-FR" noProof="0"/>
              <a:t>Cliquez sur l’icône pour ajouter un graphique</a:t>
            </a:r>
          </a:p>
        </p:txBody>
      </p:sp>
      <p:sp>
        <p:nvSpPr>
          <p:cNvPr id="11" name="Espace réservé du texte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fr-FR" noProof="0"/>
              <a:t>Cliquez ici pour modifier</a:t>
            </a:r>
          </a:p>
        </p:txBody>
      </p:sp>
      <p:sp>
        <p:nvSpPr>
          <p:cNvPr id="13" name="Espace réservé du contenu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fr-FR" noProof="0"/>
              <a:t>Cliquez ici pour ajouter du contenu</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fr-FR" noProof="0"/>
              <a:t>MODIFIEZ LE STYLE DU TITRE</a:t>
            </a:r>
          </a:p>
        </p:txBody>
      </p:sp>
      <p:sp>
        <p:nvSpPr>
          <p:cNvPr id="6" name="Espace réservé du texte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fr-FR" noProof="0"/>
              <a:t>Année</a:t>
            </a:r>
          </a:p>
        </p:txBody>
      </p:sp>
      <p:sp>
        <p:nvSpPr>
          <p:cNvPr id="7" name="Espace réservé du texte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8" name="Espace réservé du texte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9" name="Espace réservé du texte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0" name="Espace réservé du texte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2" name="Espace réservé du texte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3" name="Espace réservé du texte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4" name="Espace réservé du texte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6" name="Espace réservé du texte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7" name="Espace réservé du texte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5" name="Espace réservé du texte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8" name="Espace réservé du texte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9" name="Espace réservé du texte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11" name="Espace réservé du texte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fr-FR" noProof="0"/>
              <a:t>Année</a:t>
            </a:r>
          </a:p>
        </p:txBody>
      </p:sp>
      <p:sp>
        <p:nvSpPr>
          <p:cNvPr id="20" name="Espace réservé du texte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1" name="Espace réservé du texte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2" name="Espace réservé du texte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3" name="Espace réservé du texte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4" name="Espace réservé du texte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5" name="Espace réservé du texte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6" name="Espace réservé du texte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8" name="Espace réservé du texte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9" name="Espace réservé du texte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27" name="Espace réservé du texte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0" name="Espace réservé du texte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1" name="Espace réservé du texte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fr-FR"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tx1">
                  <a:lumMod val="75000"/>
                  <a:lumOff val="25000"/>
                </a:schemeClr>
              </a:solidFill>
            </a:endParaRPr>
          </a:p>
        </p:txBody>
      </p:sp>
      <p:sp>
        <p:nvSpPr>
          <p:cNvPr id="36" name="Espace réservé de la date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37" name="Espace réservé du pied de page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38" name="Espace réservé du numéro de diapositive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p>
            <a:pPr rtl="0"/>
            <a:r>
              <a:rPr lang="fr-FR" noProof="0"/>
              <a:t>Cliquez sur l’icône pour ajouter un graphique SmartArt</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fr-FR" noProof="0"/>
              <a:t>Pitch Deck</a:t>
            </a:r>
          </a:p>
        </p:txBody>
      </p:sp>
      <p:cxnSp>
        <p:nvCxnSpPr>
          <p:cNvPr id="10" name="Connecteur droit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487181" y="2886074"/>
            <a:ext cx="1845511" cy="1845511"/>
          </a:xfrm>
          <a:solidFill>
            <a:schemeClr val="bg1">
              <a:lumMod val="95000"/>
            </a:schemeClr>
          </a:solidFill>
        </p:spPr>
        <p:txBody>
          <a:bodyPr rtlCol="0"/>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3836914" y="2886074"/>
            <a:ext cx="1845511" cy="1845511"/>
          </a:xfrm>
          <a:solidFill>
            <a:schemeClr val="bg1">
              <a:lumMod val="95000"/>
            </a:schemeClr>
          </a:solidFill>
        </p:spPr>
        <p:txBody>
          <a:bodyPr rtlCol="0"/>
          <a:lstStyle/>
          <a:p>
            <a:pPr rtl="0"/>
            <a:r>
              <a:rPr lang="fr-FR" noProof="0"/>
              <a:t>Cliquez sur l’icône pour ajouter une image</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327578" y="2886074"/>
            <a:ext cx="1845511" cy="1845511"/>
          </a:xfrm>
          <a:solidFill>
            <a:schemeClr val="bg1">
              <a:lumMod val="95000"/>
            </a:schemeClr>
          </a:solidFill>
        </p:spPr>
        <p:txBody>
          <a:bodyPr rtlCol="0"/>
          <a:lstStyle/>
          <a:p>
            <a:pPr lvl="1" rtl="0"/>
            <a:r>
              <a:rPr lang="fr-FR" noProof="0"/>
              <a:t>Cliquez sur l’icône pour ajouter une image</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8747458" y="2886074"/>
            <a:ext cx="1845511" cy="1845511"/>
          </a:xfrm>
          <a:solidFill>
            <a:schemeClr val="bg1">
              <a:lumMod val="95000"/>
            </a:schemeClr>
          </a:solidFill>
        </p:spPr>
        <p:txBody>
          <a:bodyPr rtlCol="0"/>
          <a:lstStyle/>
          <a:p>
            <a:pPr rtl="0"/>
            <a:r>
              <a:rPr lang="fr-FR" noProof="0"/>
              <a:t>Cliquez sur l’icône pour ajouter une image</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cxnSp>
        <p:nvCxnSpPr>
          <p:cNvPr id="10" name="Connecteur droit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e équipe 8 personnes">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hasCustomPrompt="1"/>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7" name="Espace réservé d’image 10">
            <a:extLst>
              <a:ext uri="{FF2B5EF4-FFF2-40B4-BE49-F238E27FC236}">
                <a16:creationId xmlns:a16="http://schemas.microsoft.com/office/drawing/2014/main" id="{0FB38616-82FB-4DAD-A82E-3777ACB41148}"/>
              </a:ext>
            </a:extLst>
          </p:cNvPr>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fr-FR" noProof="0"/>
              <a:t>Cliquez sur l’icône pour ajouter une image</a:t>
            </a:r>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fr-FR" noProof="0"/>
              <a:t>Cliquez sur l’icône pour ajouter une image</a:t>
            </a:r>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fr-FR" noProof="0" smtClean="0"/>
              <a:t>‹N°›</a:t>
            </a:fld>
            <a:endParaRPr lang="fr-FR" noProof="0"/>
          </a:p>
        </p:txBody>
      </p:sp>
      <p:pic>
        <p:nvPicPr>
          <p:cNvPr id="13" name="Graphisme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sme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ement">
    <p:bg>
      <p:bgPr>
        <a:solidFill>
          <a:schemeClr val="bg1"/>
        </a:solidFill>
        <a:effectLst/>
      </p:bgPr>
    </p:bg>
    <p:spTree>
      <p:nvGrpSpPr>
        <p:cNvPr id="1" name=""/>
        <p:cNvGrpSpPr/>
        <p:nvPr/>
      </p:nvGrpSpPr>
      <p:grpSpPr>
        <a:xfrm>
          <a:off x="0" y="0"/>
          <a:ext cx="0" cy="0"/>
          <a:chOff x="0" y="0"/>
          <a:chExt cx="0" cy="0"/>
        </a:xfrm>
      </p:grpSpPr>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1" name="Espace réservé du contenu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7" name="Espace réservé du texte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4" name="Espace réservé du contenu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8" name="Espace réservé du texte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5" name="Espace réservé du contenu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19" name="Espace réservé du texte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26" name="Espace réservé du contenu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fr-FR" noProof="0"/>
              <a:t>Cliquez ici pour ajouter du contenu</a:t>
            </a:r>
          </a:p>
        </p:txBody>
      </p:sp>
      <p:sp>
        <p:nvSpPr>
          <p:cNvPr id="14" name="Espace réservé du texte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a:t>
            </a:r>
          </a:p>
        </p:txBody>
      </p:sp>
      <p:sp>
        <p:nvSpPr>
          <p:cNvPr id="23" name="Espace réservé du texte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a:t>
            </a:r>
          </a:p>
        </p:txBody>
      </p:sp>
      <p:sp>
        <p:nvSpPr>
          <p:cNvPr id="15" name="Espace réservé du contenu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23" name="Connecteur droit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fr-FR" noProof="0"/>
              <a:t>Pitch Deck</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fr-FR" noProof="0"/>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fr-FR" noProof="0"/>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onclus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fr-FR" noProof="0"/>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fr-FR" noProof="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fr-FR" noProof="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fr-FR" noProof="0"/>
              <a:t>CLIQUEZ ICI POUR MODIFIER LES STYLES DU TEXTE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fr-FR" noProof="0"/>
              <a:t>Cliquez ici pour modifier le style du texte</a:t>
            </a:r>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fr-FR" noProof="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fr-FR" noProof="0"/>
              <a:t>Pitch Deck</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2 colonnes">
    <p:bg>
      <p:bgPr>
        <a:solidFill>
          <a:schemeClr val="tx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1" name="Espace réservé du texte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2" name="Espace réservé du texte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3" name="Espace réservé du texte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34" name="Espace réservé du texte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12" name="Espace réservé du texte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POUR AJOUTER UN SOUS-TITRE</a:t>
            </a:r>
          </a:p>
        </p:txBody>
      </p:sp>
      <p:sp>
        <p:nvSpPr>
          <p:cNvPr id="13" name="Espace réservé du texte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fr-FR" noProof="0" smtClean="0"/>
              <a:t>‹N°›</a:t>
            </a:fld>
            <a:endParaRPr lang="fr-FR" noProof="0"/>
          </a:p>
        </p:txBody>
      </p:sp>
      <p:cxnSp>
        <p:nvCxnSpPr>
          <p:cNvPr id="2" name="Connecteur droit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3 colonnes">
    <p:bg>
      <p:bgPr>
        <a:solidFill>
          <a:schemeClr val="bg1"/>
        </a:solidFill>
        <a:effectLst/>
      </p:bgPr>
    </p:bg>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fr-FR" noProof="0"/>
              <a:t>CLIQUEZ ICI POUR MODIFIER LE STYLE DU TITRE</a:t>
            </a:r>
          </a:p>
        </p:txBody>
      </p:sp>
      <p:sp>
        <p:nvSpPr>
          <p:cNvPr id="15" name="Espace réservé du texte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17" name="Espace réservé du texte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6" name="Espace réservé du texte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18" name="Espace réservé du texte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9" name="Espace réservé du texte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20" name="Espace réservé du texte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23" name="Espace réservé du texte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fr-FR" noProof="0"/>
              <a:t>CLIQUEZ POUR AJOUTER UN SOUS-TITRE</a:t>
            </a:r>
          </a:p>
        </p:txBody>
      </p:sp>
      <p:sp>
        <p:nvSpPr>
          <p:cNvPr id="24" name="Espace réservé du texte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3" name="Espace réservé de la date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4" name="Espace réservé du pied de page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5" name="Espace réservé du numéro de diapositive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pic>
        <p:nvPicPr>
          <p:cNvPr id="2" name="Graphisme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cxnSp>
        <p:nvCxnSpPr>
          <p:cNvPr id="14" name="Connecteur droit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space réservé de la date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fr-FR" noProof="0"/>
              <a:t>20XX</a:t>
            </a:r>
          </a:p>
        </p:txBody>
      </p:sp>
      <p:sp>
        <p:nvSpPr>
          <p:cNvPr id="10" name="Espace réservé du pied de page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fr-FR" noProof="0"/>
              <a:t>Pitch Deck</a:t>
            </a:r>
          </a:p>
        </p:txBody>
      </p:sp>
      <p:sp>
        <p:nvSpPr>
          <p:cNvPr id="11" name="Espace réservé du numéro de diapositive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fr-FR" noProof="0"/>
              <a:t>CLIQUEZ ICI POUR MODIFIER LE STYLE DU TITRE</a:t>
            </a:r>
          </a:p>
        </p:txBody>
      </p:sp>
      <p:pic>
        <p:nvPicPr>
          <p:cNvPr id="5" name="Graphisme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sme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cxnSp>
        <p:nvCxnSpPr>
          <p:cNvPr id="9" name="Connecteur droit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Espace réservé du texte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2" name="Espace réservé du texte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3" name="Espace réservé du texte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4" name="Espace réservé du texte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5" name="Espace réservé du texte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fr-FR" noProof="0"/>
              <a:t>CLIQUEZ POUR AJOUTER UN SOUS-TITRE</a:t>
            </a:r>
          </a:p>
        </p:txBody>
      </p:sp>
      <p:sp>
        <p:nvSpPr>
          <p:cNvPr id="16" name="Espace réservé du texte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fr-FR" noProof="0"/>
              <a:t>Cliquer pour ajouter du texte</a:t>
            </a:r>
          </a:p>
        </p:txBody>
      </p:sp>
      <p:sp>
        <p:nvSpPr>
          <p:cNvPr id="17" name="Espace réservé de la date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fr-FR" noProof="0"/>
              <a:t>20XX</a:t>
            </a:r>
          </a:p>
        </p:txBody>
      </p:sp>
      <p:sp>
        <p:nvSpPr>
          <p:cNvPr id="18" name="Espace réservé du pied de page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fr-FR" noProof="0"/>
              <a:t>Pitch Deck</a:t>
            </a:r>
          </a:p>
        </p:txBody>
      </p:sp>
      <p:sp>
        <p:nvSpPr>
          <p:cNvPr id="19" name="Espace réservé du numéro de diapositive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fr-FR" noProof="0"/>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noProof="0"/>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6" name="Connecteur droit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fr-FR" noProof="0"/>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fr-FR" noProof="0"/>
              <a:t>Pitch Deck</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fr-FR" noProof="0" smtClean="0"/>
              <a:t>‹N°›</a:t>
            </a:fld>
            <a:endParaRPr lang="fr-FR"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a:t>Pitch Deck</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fr-FR" noProof="0" smtClean="0"/>
              <a:pPr rtl="0"/>
              <a:t>‹N°›</a:t>
            </a:fld>
            <a:endParaRPr lang="fr-FR"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fr-FR" dirty="0"/>
              <a:t>Alexandre Maurice</a:t>
            </a:r>
          </a:p>
        </p:txBody>
      </p:sp>
      <p:sp>
        <p:nvSpPr>
          <p:cNvPr id="3" name="Sous-titr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fr-FR" dirty="0"/>
              <a:t>Étudiant en B.U.T. Informatique (2</a:t>
            </a:r>
            <a:r>
              <a:rPr lang="fr-FR" baseline="30000" dirty="0"/>
              <a:t>e</a:t>
            </a:r>
            <a:r>
              <a:rPr lang="fr-FR" dirty="0"/>
              <a:t> année)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10</a:t>
            </a:fld>
            <a:endParaRPr lang="fr-FR" dirty="0"/>
          </a:p>
        </p:txBody>
      </p:sp>
      <p:pic>
        <p:nvPicPr>
          <p:cNvPr id="29" name="Image 28">
            <a:extLst>
              <a:ext uri="{FF2B5EF4-FFF2-40B4-BE49-F238E27FC236}">
                <a16:creationId xmlns:a16="http://schemas.microsoft.com/office/drawing/2014/main" id="{C7EBF86E-E616-1AA0-0E0F-BD54C60E082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281940" y="0"/>
            <a:ext cx="7628120" cy="685800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6629400" cy="1524735"/>
          </a:xfrm>
        </p:spPr>
        <p:txBody>
          <a:bodyPr rtlCol="0"/>
          <a:lstStyle/>
          <a:p>
            <a:pPr rtl="0"/>
            <a:r>
              <a:rPr lang="fr-FR" dirty="0"/>
              <a:t>MERCI pour votre attention</a:t>
            </a:r>
          </a:p>
        </p:txBody>
      </p:sp>
      <p:sp>
        <p:nvSpPr>
          <p:cNvPr id="3" name="Espace réservé du contenu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fr-FR" dirty="0"/>
              <a:t>Alexandre Maurice</a:t>
            </a:r>
          </a:p>
          <a:p>
            <a:pPr rtl="0"/>
            <a:r>
              <a:rPr lang="fr-FR" dirty="0"/>
              <a:t>(+33) 6 52 01 11 31</a:t>
            </a:r>
          </a:p>
          <a:p>
            <a:pPr rtl="0"/>
            <a:r>
              <a:rPr lang="fr-FR" dirty="0"/>
              <a:t>contact@alexandremaurice.com</a:t>
            </a:r>
          </a:p>
        </p:txBody>
      </p:sp>
      <p:sp>
        <p:nvSpPr>
          <p:cNvPr id="6" name="Espace réservé du numéro de diapositive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fr-FR" smtClean="0"/>
              <a:pPr rtl="0"/>
              <a:t>11</a:t>
            </a:fld>
            <a:endParaRPr lang="fr-F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fr-FR" dirty="0"/>
              <a:t>À propos</a:t>
            </a:r>
          </a:p>
        </p:txBody>
      </p:sp>
      <p:sp>
        <p:nvSpPr>
          <p:cNvPr id="3" name="Sous-titr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392613" cy="2913380"/>
          </a:xfrm>
        </p:spPr>
        <p:txBody>
          <a:bodyPr rtlCol="0">
            <a:normAutofit/>
          </a:bodyPr>
          <a:lstStyle/>
          <a:p>
            <a:pPr rtl="0"/>
            <a:r>
              <a:rPr lang="fr-FR" dirty="0"/>
              <a:t>Je m'appelle Alexandre Maurice, j'ai 18 ans et je suis né à Bayonne. Actuellement étudiant en BUT informatique, je suis passionné par les nouvelles technologies et je suis motivé à apprendre de nouvelles compétences pour développer mes connaissances en informatique. Je suis également conscient de l'importance de travailler en équipe et de communiquer efficacement pour réaliser des projets de manière efficace. </a:t>
            </a:r>
          </a:p>
        </p:txBody>
      </p:sp>
      <p:sp>
        <p:nvSpPr>
          <p:cNvPr id="4" name="Espace réservé du numéro de diapositive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fr-FR" smtClean="0"/>
              <a:pPr/>
              <a:t>2</a:t>
            </a:fld>
            <a:endParaRPr lang="fr-F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08C79-A4AC-4B5D-92DF-600737E4D11A}"/>
              </a:ext>
            </a:extLst>
          </p:cNvPr>
          <p:cNvSpPr>
            <a:spLocks noGrp="1"/>
          </p:cNvSpPr>
          <p:nvPr>
            <p:ph type="title"/>
          </p:nvPr>
        </p:nvSpPr>
        <p:spPr>
          <a:xfrm>
            <a:off x="838199" y="5509419"/>
            <a:ext cx="8688186" cy="585788"/>
          </a:xfrm>
        </p:spPr>
        <p:txBody>
          <a:bodyPr rtlCol="0">
            <a:noAutofit/>
          </a:bodyPr>
          <a:lstStyle/>
          <a:p>
            <a:r>
              <a:rPr lang="fr-FR" sz="4000" dirty="0"/>
              <a:t>Historique et informatique</a:t>
            </a:r>
          </a:p>
        </p:txBody>
      </p:sp>
      <p:sp>
        <p:nvSpPr>
          <p:cNvPr id="3" name="Espace réservé du contenu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fr-FR" dirty="0"/>
              <a:t>2018</a:t>
            </a:r>
          </a:p>
        </p:txBody>
      </p:sp>
      <p:sp>
        <p:nvSpPr>
          <p:cNvPr id="4" name="Espace réservé du texte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fr-FR" dirty="0"/>
              <a:t>2019</a:t>
            </a:r>
          </a:p>
        </p:txBody>
      </p:sp>
      <p:sp>
        <p:nvSpPr>
          <p:cNvPr id="5" name="Espace réservé du texte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fr-FR" dirty="0"/>
              <a:t>2020</a:t>
            </a:r>
          </a:p>
        </p:txBody>
      </p:sp>
      <p:sp>
        <p:nvSpPr>
          <p:cNvPr id="6" name="Espace réservé du texte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fr-FR" dirty="0"/>
              <a:t>2021</a:t>
            </a:r>
          </a:p>
        </p:txBody>
      </p:sp>
      <p:sp>
        <p:nvSpPr>
          <p:cNvPr id="7" name="Espace réservé du texte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pPr rtl="0"/>
            <a:r>
              <a:rPr lang="fr-FR" dirty="0"/>
              <a:t>Obtention de mon 1</a:t>
            </a:r>
            <a:r>
              <a:rPr lang="fr-FR" baseline="30000" dirty="0"/>
              <a:t>er</a:t>
            </a:r>
            <a:r>
              <a:rPr lang="fr-FR" dirty="0"/>
              <a:t> ordinateur</a:t>
            </a:r>
          </a:p>
          <a:p>
            <a:pPr rtl="0"/>
            <a:endParaRPr lang="fr-FR" dirty="0"/>
          </a:p>
        </p:txBody>
      </p:sp>
      <p:sp>
        <p:nvSpPr>
          <p:cNvPr id="8" name="Espace réservé du texte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rtlCol="0"/>
          <a:lstStyle/>
          <a:p>
            <a:pPr rtl="0"/>
            <a:r>
              <a:rPr lang="fr-FR" dirty="0"/>
              <a:t>Spécialité Numérique et Sciences Informatiques en classe de première (avec Physique-Chimie et Mathématiques)</a:t>
            </a:r>
          </a:p>
        </p:txBody>
      </p:sp>
      <p:sp>
        <p:nvSpPr>
          <p:cNvPr id="9" name="Espace réservé du texte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fr-FR" dirty="0"/>
              <a:t>Spécialité Numérique et Sciences Informatiques en classe de terminale (avec Mathématiques et Maths expertes)</a:t>
            </a:r>
          </a:p>
        </p:txBody>
      </p:sp>
      <p:sp>
        <p:nvSpPr>
          <p:cNvPr id="10" name="Espace réservé du texte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pPr rtl="0"/>
            <a:r>
              <a:rPr lang="fr-FR" dirty="0"/>
              <a:t>Début du B.U.T. Informatique à l’IUT de Bayonne</a:t>
            </a:r>
          </a:p>
        </p:txBody>
      </p:sp>
      <p:sp>
        <p:nvSpPr>
          <p:cNvPr id="13" name="Espace réservé du numéro de diapositive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fr-FR" smtClean="0"/>
              <a:pPr/>
              <a:t>3</a:t>
            </a:fld>
            <a:endParaRPr lang="fr-F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fr-FR" dirty="0"/>
              <a:t>Savoir-être</a:t>
            </a:r>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fr-FR" dirty="0"/>
              <a:t>Travailler en équipe</a:t>
            </a:r>
          </a:p>
        </p:txBody>
      </p:sp>
      <p:sp>
        <p:nvSpPr>
          <p:cNvPr id="4" name="Espace réservé du texte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lstStyle/>
          <a:p>
            <a:pPr rtl="0"/>
            <a:r>
              <a:rPr lang="fr-FR" dirty="0"/>
              <a:t>La capacité à collaborer efficacement avec les autres membres d'une équipe pour atteindre un objectif commun.</a:t>
            </a:r>
          </a:p>
        </p:txBody>
      </p:sp>
      <p:sp>
        <p:nvSpPr>
          <p:cNvPr id="5" name="Espace réservé du texte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rtlCol="0">
            <a:normAutofit lnSpcReduction="10000"/>
          </a:bodyPr>
          <a:lstStyle/>
          <a:p>
            <a:pPr rtl="0"/>
            <a:r>
              <a:rPr lang="fr-FR" dirty="0"/>
              <a:t>Communiquer efficacement</a:t>
            </a:r>
          </a:p>
        </p:txBody>
      </p:sp>
      <p:sp>
        <p:nvSpPr>
          <p:cNvPr id="6" name="Espace réservé du texte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rtlCol="0"/>
          <a:lstStyle/>
          <a:p>
            <a:pPr rtl="0"/>
            <a:r>
              <a:rPr lang="fr-FR" dirty="0"/>
              <a:t>Il est important de pouvoir communiquer clairement et de manière efficace pour transmettre des informations et résoudre des problèmes en interne ou avec les clients.</a:t>
            </a:r>
          </a:p>
        </p:txBody>
      </p:sp>
      <p:sp>
        <p:nvSpPr>
          <p:cNvPr id="7" name="Espace réservé du texte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rtlCol="0">
            <a:normAutofit lnSpcReduction="10000"/>
          </a:bodyPr>
          <a:lstStyle/>
          <a:p>
            <a:pPr rtl="0"/>
            <a:r>
              <a:rPr lang="fr-FR" dirty="0"/>
              <a:t>Flexibilité et adaptabilité</a:t>
            </a:r>
          </a:p>
        </p:txBody>
      </p:sp>
      <p:sp>
        <p:nvSpPr>
          <p:cNvPr id="8" name="Espace réservé du texte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rtlCol="0"/>
          <a:lstStyle/>
          <a:p>
            <a:pPr rtl="0"/>
            <a:r>
              <a:rPr lang="fr-FR" dirty="0"/>
              <a:t>S’adapter rapidement aux changements de situation et à gérer l'incertitude.</a:t>
            </a:r>
          </a:p>
        </p:txBody>
      </p:sp>
      <p:sp>
        <p:nvSpPr>
          <p:cNvPr id="9" name="Espace réservé du texte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rtlCol="0">
            <a:normAutofit lnSpcReduction="10000"/>
          </a:bodyPr>
          <a:lstStyle/>
          <a:p>
            <a:pPr rtl="0"/>
            <a:r>
              <a:rPr lang="fr-FR" dirty="0"/>
              <a:t>Gestion du stress</a:t>
            </a:r>
          </a:p>
        </p:txBody>
      </p:sp>
      <p:sp>
        <p:nvSpPr>
          <p:cNvPr id="10" name="Espace réservé du texte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rtlCol="0"/>
          <a:lstStyle/>
          <a:p>
            <a:pPr rtl="0"/>
            <a:r>
              <a:rPr lang="fr-FR" dirty="0"/>
              <a:t>Gérer efficacement les situations de stress et à maintenir son calme dans des situations de pression.</a:t>
            </a:r>
          </a:p>
        </p:txBody>
      </p:sp>
      <p:sp>
        <p:nvSpPr>
          <p:cNvPr id="82" name="Espace réservé du numéro de diapositive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fr-FR" smtClean="0"/>
              <a:pPr/>
              <a:t>4</a:t>
            </a:fld>
            <a:endParaRPr lang="fr-F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fr-FR" dirty="0"/>
              <a:t>Savoir-faire</a:t>
            </a:r>
          </a:p>
        </p:txBody>
      </p:sp>
      <p:sp>
        <p:nvSpPr>
          <p:cNvPr id="3" name="Espace réservé du contenu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fr-FR" dirty="0"/>
              <a:t>PROGRAMMATION</a:t>
            </a:r>
          </a:p>
        </p:txBody>
      </p:sp>
      <p:sp>
        <p:nvSpPr>
          <p:cNvPr id="5" name="Espace réservé du texte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lnSpcReduction="10000"/>
          </a:bodyPr>
          <a:lstStyle/>
          <a:p>
            <a:pPr rtl="0"/>
            <a:r>
              <a:rPr lang="fr-FR" dirty="0"/>
              <a:t>RÉSOLUTION DE PROBLÈMES </a:t>
            </a:r>
          </a:p>
        </p:txBody>
      </p:sp>
      <p:sp>
        <p:nvSpPr>
          <p:cNvPr id="7" name="Espace réservé du texte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fr-FR" dirty="0"/>
              <a:t>MAÎTRISE DES OUTILS INFORMATIQUES</a:t>
            </a:r>
          </a:p>
        </p:txBody>
      </p:sp>
      <p:sp>
        <p:nvSpPr>
          <p:cNvPr id="9" name="Espace réservé du texte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651944"/>
          </a:xfrm>
        </p:spPr>
        <p:txBody>
          <a:bodyPr rtlCol="0">
            <a:normAutofit/>
          </a:bodyPr>
          <a:lstStyle/>
          <a:p>
            <a:pPr rtl="0"/>
            <a:r>
              <a:rPr lang="fr-FR" dirty="0"/>
              <a:t>CONNAISSANCE DE DIFFÉRENTES MÉTHODES DE DÉVELOPPEMENT</a:t>
            </a:r>
          </a:p>
        </p:txBody>
      </p:sp>
      <p:sp>
        <p:nvSpPr>
          <p:cNvPr id="22" name="Espace réservé du numéro de diapositive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fr-FR" smtClean="0"/>
              <a:pPr/>
              <a:t>5</a:t>
            </a:fld>
            <a:endParaRPr lang="fr-FR"/>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7E1C88-627C-4655-A4FB-0BB02EDB078A}"/>
              </a:ext>
            </a:extLst>
          </p:cNvPr>
          <p:cNvSpPr>
            <a:spLocks noGrp="1"/>
          </p:cNvSpPr>
          <p:nvPr>
            <p:ph type="title"/>
          </p:nvPr>
        </p:nvSpPr>
        <p:spPr>
          <a:xfrm>
            <a:off x="361950" y="1109664"/>
            <a:ext cx="5111750" cy="1204912"/>
          </a:xfrm>
        </p:spPr>
        <p:txBody>
          <a:bodyPr rtlCol="0"/>
          <a:lstStyle/>
          <a:p>
            <a:pPr rtl="0"/>
            <a:r>
              <a:rPr lang="fr-FR" dirty="0"/>
              <a:t>PROGRAMMATION</a:t>
            </a:r>
          </a:p>
        </p:txBody>
      </p:sp>
      <p:sp>
        <p:nvSpPr>
          <p:cNvPr id="6" name="Espace réservé du numéro de diapositive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a:t>6</a:t>
            </a:fld>
            <a:endParaRPr lang="fr-FR" dirty="0"/>
          </a:p>
        </p:txBody>
      </p:sp>
      <p:pic>
        <p:nvPicPr>
          <p:cNvPr id="10" name="Graphique 9">
            <a:extLst>
              <a:ext uri="{FF2B5EF4-FFF2-40B4-BE49-F238E27FC236}">
                <a16:creationId xmlns:a16="http://schemas.microsoft.com/office/drawing/2014/main" id="{2CE88A38-24A1-AF48-0B48-76F72BFDB6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335" y="3057525"/>
            <a:ext cx="923925" cy="923925"/>
          </a:xfrm>
          <a:prstGeom prst="rect">
            <a:avLst/>
          </a:prstGeom>
        </p:spPr>
      </p:pic>
      <p:pic>
        <p:nvPicPr>
          <p:cNvPr id="12" name="Graphique 11">
            <a:extLst>
              <a:ext uri="{FF2B5EF4-FFF2-40B4-BE49-F238E27FC236}">
                <a16:creationId xmlns:a16="http://schemas.microsoft.com/office/drawing/2014/main" id="{C18C8572-CED5-6CCD-D414-D2E03516F5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1443" y="3057525"/>
            <a:ext cx="923925" cy="923925"/>
          </a:xfrm>
          <a:prstGeom prst="rect">
            <a:avLst/>
          </a:prstGeom>
        </p:spPr>
      </p:pic>
      <p:pic>
        <p:nvPicPr>
          <p:cNvPr id="14" name="Graphique 13">
            <a:extLst>
              <a:ext uri="{FF2B5EF4-FFF2-40B4-BE49-F238E27FC236}">
                <a16:creationId xmlns:a16="http://schemas.microsoft.com/office/drawing/2014/main" id="{0361922F-8F2F-4F92-734F-B697774C92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9659" y="3057525"/>
            <a:ext cx="923925" cy="923925"/>
          </a:xfrm>
          <a:prstGeom prst="rect">
            <a:avLst/>
          </a:prstGeom>
        </p:spPr>
      </p:pic>
      <p:pic>
        <p:nvPicPr>
          <p:cNvPr id="16" name="Graphique 15">
            <a:extLst>
              <a:ext uri="{FF2B5EF4-FFF2-40B4-BE49-F238E27FC236}">
                <a16:creationId xmlns:a16="http://schemas.microsoft.com/office/drawing/2014/main" id="{C967E387-C93C-0AB9-BF8E-951F2B01BB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65551" y="3057525"/>
            <a:ext cx="923925" cy="923925"/>
          </a:xfrm>
          <a:prstGeom prst="rect">
            <a:avLst/>
          </a:prstGeom>
        </p:spPr>
      </p:pic>
      <p:pic>
        <p:nvPicPr>
          <p:cNvPr id="18" name="Graphique 17">
            <a:extLst>
              <a:ext uri="{FF2B5EF4-FFF2-40B4-BE49-F238E27FC236}">
                <a16:creationId xmlns:a16="http://schemas.microsoft.com/office/drawing/2014/main" id="{AAB3A6B3-29C5-4450-279E-6AD7AA89534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53767" y="3057525"/>
            <a:ext cx="923925" cy="923925"/>
          </a:xfrm>
          <a:prstGeom prst="rect">
            <a:avLst/>
          </a:prstGeom>
        </p:spPr>
      </p:pic>
      <p:pic>
        <p:nvPicPr>
          <p:cNvPr id="20" name="Graphique 19">
            <a:extLst>
              <a:ext uri="{FF2B5EF4-FFF2-40B4-BE49-F238E27FC236}">
                <a16:creationId xmlns:a16="http://schemas.microsoft.com/office/drawing/2014/main" id="{44F46253-5D4D-36B7-2BBC-A01E7B9F5C6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97875" y="3057525"/>
            <a:ext cx="1720776" cy="929364"/>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E0A63-A388-49B1-A04E-27CE9BD622EF}"/>
              </a:ext>
            </a:extLst>
          </p:cNvPr>
          <p:cNvSpPr>
            <a:spLocks noGrp="1"/>
          </p:cNvSpPr>
          <p:nvPr>
            <p:ph type="title"/>
          </p:nvPr>
        </p:nvSpPr>
        <p:spPr>
          <a:xfrm>
            <a:off x="5920169" y="789709"/>
            <a:ext cx="5431971" cy="1209363"/>
          </a:xfrm>
        </p:spPr>
        <p:txBody>
          <a:bodyPr rtlCol="0">
            <a:normAutofit/>
          </a:bodyPr>
          <a:lstStyle/>
          <a:p>
            <a:pPr rtl="0"/>
            <a:r>
              <a:rPr lang="fr-FR" dirty="0"/>
              <a:t>Savoir-faire annexe :</a:t>
            </a:r>
            <a:br>
              <a:rPr lang="fr-FR" dirty="0"/>
            </a:br>
            <a:r>
              <a:rPr lang="fr-FR" dirty="0"/>
              <a:t>Photographie</a:t>
            </a:r>
          </a:p>
        </p:txBody>
      </p:sp>
      <p:sp>
        <p:nvSpPr>
          <p:cNvPr id="6" name="Espace réservé du texte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fr-FR" noProof="1"/>
              <a:t>Prise de vue</a:t>
            </a:r>
          </a:p>
        </p:txBody>
      </p:sp>
      <p:sp>
        <p:nvSpPr>
          <p:cNvPr id="8" name="Espace réservé du texte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fr-FR" noProof="1"/>
              <a:t>Traitement</a:t>
            </a:r>
          </a:p>
        </p:txBody>
      </p:sp>
      <p:sp>
        <p:nvSpPr>
          <p:cNvPr id="10" name="Espace réservé du texte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pPr rtl="0"/>
            <a:r>
              <a:rPr lang="fr-FR" noProof="1"/>
              <a:t>Impression</a:t>
            </a:r>
          </a:p>
        </p:txBody>
      </p:sp>
      <p:sp>
        <p:nvSpPr>
          <p:cNvPr id="4" name="Espace réservé du numéro de diapositive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fr-FR" smtClean="0"/>
              <a:pPr rtl="0"/>
              <a:t>7</a:t>
            </a:fld>
            <a:endParaRPr lang="fr-FR"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rtlCol="0"/>
          <a:lstStyle/>
          <a:p>
            <a:pPr rtl="0"/>
            <a:r>
              <a:rPr lang="fr-FR" dirty="0"/>
              <a:t>L’entreprise idéale serait pour moi…</a:t>
            </a:r>
          </a:p>
        </p:txBody>
      </p:sp>
      <p:sp>
        <p:nvSpPr>
          <p:cNvPr id="6" name="Espace réservé du contenu 5">
            <a:extLst>
              <a:ext uri="{FF2B5EF4-FFF2-40B4-BE49-F238E27FC236}">
                <a16:creationId xmlns:a16="http://schemas.microsoft.com/office/drawing/2014/main" id="{5A6B31B0-7B84-475D-961F-09C0191F91A2}"/>
              </a:ext>
            </a:extLst>
          </p:cNvPr>
          <p:cNvSpPr>
            <a:spLocks noGrp="1"/>
          </p:cNvSpPr>
          <p:nvPr>
            <p:ph sz="half" idx="2"/>
          </p:nvPr>
        </p:nvSpPr>
        <p:spPr>
          <a:xfrm>
            <a:off x="2933699" y="2286000"/>
            <a:ext cx="7532025" cy="2793076"/>
          </a:xfrm>
        </p:spPr>
        <p:txBody>
          <a:bodyPr vert="horz" lIns="91440" tIns="45720" rIns="91440" bIns="45720" rtlCol="0" anchor="t">
            <a:normAutofit/>
          </a:bodyPr>
          <a:lstStyle/>
          <a:p>
            <a:pPr algn="just" rtl="0"/>
            <a:r>
              <a:rPr lang="fr-FR" noProof="1"/>
              <a:t>… celle qui offre un environnement de travail </a:t>
            </a:r>
            <a:r>
              <a:rPr lang="fr-FR" b="1" noProof="1"/>
              <a:t>stimulant</a:t>
            </a:r>
            <a:r>
              <a:rPr lang="fr-FR" noProof="1"/>
              <a:t> et </a:t>
            </a:r>
            <a:r>
              <a:rPr lang="fr-FR" b="1" noProof="1"/>
              <a:t>dynamique</a:t>
            </a:r>
            <a:r>
              <a:rPr lang="fr-FR" noProof="1"/>
              <a:t>, où je pourrais continuer à </a:t>
            </a:r>
            <a:r>
              <a:rPr lang="fr-FR" b="1" noProof="1"/>
              <a:t>apprendre</a:t>
            </a:r>
            <a:r>
              <a:rPr lang="fr-FR" noProof="1"/>
              <a:t> et à </a:t>
            </a:r>
            <a:r>
              <a:rPr lang="fr-FR" b="1" noProof="1"/>
              <a:t>développer</a:t>
            </a:r>
            <a:r>
              <a:rPr lang="fr-FR" noProof="1"/>
              <a:t> mes compétences en informatique.</a:t>
            </a:r>
          </a:p>
          <a:p>
            <a:pPr algn="just" rtl="0"/>
            <a:r>
              <a:rPr lang="fr-FR" noProof="1"/>
              <a:t>Elle serait également axée sur </a:t>
            </a:r>
            <a:r>
              <a:rPr lang="fr-FR" b="1" noProof="1"/>
              <a:t>l'innovation</a:t>
            </a:r>
            <a:r>
              <a:rPr lang="fr-FR" noProof="1"/>
              <a:t> et la </a:t>
            </a:r>
            <a:r>
              <a:rPr lang="fr-FR" b="1" noProof="1"/>
              <a:t>technologie</a:t>
            </a:r>
            <a:r>
              <a:rPr lang="fr-FR" noProof="1"/>
              <a:t> de pointe, ce qui me permettrait d'être exposé à des projets intéressants et passionnants. </a:t>
            </a:r>
          </a:p>
          <a:p>
            <a:pPr algn="just" rtl="0"/>
            <a:r>
              <a:rPr lang="fr-FR" noProof="1"/>
              <a:t>En outre, elle aurait </a:t>
            </a:r>
            <a:r>
              <a:rPr lang="fr-FR" b="1" noProof="1"/>
              <a:t>une culture d'entreprise </a:t>
            </a:r>
            <a:r>
              <a:rPr lang="fr-FR" noProof="1"/>
              <a:t>forte qui valorise l'esprit d'équipe, la communication efficace et la collaboration. </a:t>
            </a:r>
          </a:p>
          <a:p>
            <a:pPr algn="just" rtl="0"/>
            <a:r>
              <a:rPr lang="fr-FR" noProof="1"/>
              <a:t>De plus, elle aurait une vision globale de responsabilité sociale, notamment pour le developpement durable et l'impact sur la société, ce qui me permettrait de me sentir satisfait et valorisé en contribuant à une entreprise qui apporte un impact positif sur le monde.</a:t>
            </a:r>
          </a:p>
        </p:txBody>
      </p:sp>
      <p:sp>
        <p:nvSpPr>
          <p:cNvPr id="14" name="Espace réservé du numéro de diapositive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fr-FR" smtClean="0"/>
              <a:pPr rtl="0"/>
              <a:t>8</a:t>
            </a:fld>
            <a:endParaRPr lang="fr-FR" dirty="0"/>
          </a:p>
        </p:txBody>
      </p:sp>
    </p:spTree>
    <p:extLst>
      <p:ext uri="{BB962C8B-B14F-4D97-AF65-F5344CB8AC3E}">
        <p14:creationId xmlns:p14="http://schemas.microsoft.com/office/powerpoint/2010/main" val="105740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DE7F2-E890-4744-88DD-A75F5E300513}"/>
              </a:ext>
            </a:extLst>
          </p:cNvPr>
          <p:cNvSpPr>
            <a:spLocks noGrp="1"/>
          </p:cNvSpPr>
          <p:nvPr>
            <p:ph type="ctrTitle"/>
          </p:nvPr>
        </p:nvSpPr>
        <p:spPr>
          <a:xfrm>
            <a:off x="6525837" y="2571234"/>
            <a:ext cx="5037166" cy="1715531"/>
          </a:xfrm>
        </p:spPr>
        <p:txBody>
          <a:bodyPr rtlCol="0"/>
          <a:lstStyle/>
          <a:p>
            <a:pPr rtl="0"/>
            <a:r>
              <a:rPr lang="fr-FR" dirty="0"/>
              <a:t>Carte heuristique (synthèse)</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g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8933_TF22318419_Win32" id="{C062C685-4AD8-43F3-8DE7-22C200D567C4}" vid="{98AFCDAB-92B1-4506-B98A-5C5B2F8D02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épuré</Template>
  <TotalTime>79</TotalTime>
  <Words>417</Words>
  <Application>Microsoft Office PowerPoint</Application>
  <PresentationFormat>Grand écran</PresentationFormat>
  <Paragraphs>62</Paragraphs>
  <Slides>11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Tenorite</vt:lpstr>
      <vt:lpstr>Monoligne</vt:lpstr>
      <vt:lpstr>Alexandre Maurice</vt:lpstr>
      <vt:lpstr>À propos</vt:lpstr>
      <vt:lpstr>Historique et informatique</vt:lpstr>
      <vt:lpstr>Savoir-être</vt:lpstr>
      <vt:lpstr>Savoir-faire</vt:lpstr>
      <vt:lpstr>PROGRAMMATION</vt:lpstr>
      <vt:lpstr>Savoir-faire annexe : Photographie</vt:lpstr>
      <vt:lpstr>L’entreprise idéale serait pour moi…</vt:lpstr>
      <vt:lpstr>Carte heuristique (synthèse)</vt:lpstr>
      <vt:lpstr>Présentation PowerPoint</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Alexandre Maurice</dc:title>
  <dc:creator>Alexandre Maurice</dc:creator>
  <cp:lastModifiedBy>Alexandre Maurice</cp:lastModifiedBy>
  <cp:revision>4</cp:revision>
  <dcterms:created xsi:type="dcterms:W3CDTF">2023-01-11T18:49:29Z</dcterms:created>
  <dcterms:modified xsi:type="dcterms:W3CDTF">2023-01-12T07:15:09Z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