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Dosis Light" charset="0"/>
      <p:regular r:id="rId10"/>
      <p:bold r:id="rId11"/>
    </p:embeddedFont>
    <p:embeddedFont>
      <p:font typeface="Dosis" charset="0"/>
      <p:regular r:id="rId12"/>
      <p:bold r:id="rId13"/>
    </p:embeddedFont>
    <p:embeddedFont>
      <p:font typeface="Old Standard TT" charset="0"/>
      <p:regular r:id="rId14"/>
      <p:bold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3601093-2CCE-4D73-8B68-29050F4F3395}">
  <a:tblStyle styleId="{E3601093-2CCE-4D73-8B68-29050F4F3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7ab1a9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7ab1a9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5a7f22c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5a7f22c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a7f22cd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5a7f22cd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7c49f91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7c49f91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101fec2e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101fec2e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9BCF6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eaves">
  <p:cSld name="BLANK_2">
    <p:bg>
      <p:bgPr>
        <a:solidFill>
          <a:srgbClr val="9BCF6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51B148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avLst/>
            <a:gdLst/>
            <a:ahLst/>
            <a:cxnLst/>
            <a:rect l="l" t="t" r="r" b="b"/>
            <a:pathLst>
              <a:path w="19646" h="12944" extrusionOk="0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avLst/>
            <a:gdLst/>
            <a:ahLst/>
            <a:cxnLst/>
            <a:rect l="l" t="t" r="r" b="b"/>
            <a:pathLst>
              <a:path w="11196" h="10385" extrusionOk="0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avLst/>
            <a:gdLst/>
            <a:ahLst/>
            <a:cxnLst/>
            <a:rect l="l" t="t" r="r" b="b"/>
            <a:pathLst>
              <a:path w="19960" h="25777" extrusionOk="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avLst/>
            <a:gdLst/>
            <a:ahLst/>
            <a:cxnLst/>
            <a:rect l="l" t="t" r="r" b="b"/>
            <a:pathLst>
              <a:path w="15375" h="12668" extrusionOk="0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4" y="3237827"/>
            <a:ext cx="930521" cy="1355672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3512916"/>
            <a:ext cx="1278848" cy="1021604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3961149"/>
            <a:ext cx="566286" cy="927029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2514602"/>
            <a:ext cx="1378855" cy="1907408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0"/>
            <a:ext cx="1107352" cy="96447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421461"/>
            <a:ext cx="1543076" cy="2686124"/>
          </a:xfrm>
          <a:custGeom>
            <a:avLst/>
            <a:gdLst/>
            <a:ahLst/>
            <a:cxnLst/>
            <a:rect l="l" t="t" r="r" b="b"/>
            <a:pathLst>
              <a:path w="15908" h="27692" extrusionOk="0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Clr>
                <a:srgbClr val="51B148"/>
              </a:buClr>
              <a:buSzPts val="2600"/>
              <a:buChar char="⊷"/>
              <a:defRPr sz="2600" i="1">
                <a:solidFill>
                  <a:srgbClr val="51B148"/>
                </a:solidFill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⊶"/>
              <a:defRPr sz="2600" i="1">
                <a:solidFill>
                  <a:srgbClr val="51B148"/>
                </a:solidFill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⊸"/>
              <a:defRPr sz="2600" i="1">
                <a:solidFill>
                  <a:srgbClr val="51B148"/>
                </a:solidFill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●"/>
              <a:defRPr sz="2600" i="1">
                <a:solidFill>
                  <a:srgbClr val="51B148"/>
                </a:solidFill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○"/>
              <a:defRPr sz="2600" i="1">
                <a:solidFill>
                  <a:srgbClr val="51B148"/>
                </a:solidFill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■"/>
              <a:defRPr sz="2600" i="1">
                <a:solidFill>
                  <a:srgbClr val="51B148"/>
                </a:solidFill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●"/>
              <a:defRPr sz="2600" i="1">
                <a:solidFill>
                  <a:srgbClr val="51B148"/>
                </a:solidFill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○"/>
              <a:defRPr sz="2600" i="1">
                <a:solidFill>
                  <a:srgbClr val="51B148"/>
                </a:solidFill>
              </a:defRPr>
            </a:lvl8pPr>
            <a:lvl9pPr marL="4114800" lvl="8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■"/>
              <a:defRPr sz="2600" i="1">
                <a:solidFill>
                  <a:srgbClr val="51B14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84F56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rgbClr val="484F5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avLst/>
            <a:gdLst/>
            <a:ahLst/>
            <a:cxnLst/>
            <a:rect l="l" t="t" r="r" b="b"/>
            <a:pathLst>
              <a:path w="12006" h="18892" extrusionOk="0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avLst/>
            <a:gdLst/>
            <a:ahLst/>
            <a:cxnLst/>
            <a:rect l="l" t="t" r="r" b="b"/>
            <a:pathLst>
              <a:path w="24157" h="13993" extrusionOk="0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avLst/>
            <a:gdLst/>
            <a:ahLst/>
            <a:cxnLst/>
            <a:rect l="l" t="t" r="r" b="b"/>
            <a:pathLst>
              <a:path w="12962" h="18486" extrusionOk="0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3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650244" y="3237827"/>
            <a:ext cx="930521" cy="1355672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2514602"/>
            <a:ext cx="1378855" cy="1907408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2114578" y="0"/>
            <a:ext cx="1107352" cy="96447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⊷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⊶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⊸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5277175" y="5526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DesArbres 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&amp;DesPlantes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025" y="2076425"/>
            <a:ext cx="4331750" cy="265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3875" y="-18825"/>
            <a:ext cx="870123" cy="1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/>
        </p:nvSpPr>
        <p:spPr>
          <a:xfrm>
            <a:off x="0" y="0"/>
            <a:ext cx="2255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Pontano Sans"/>
                <a:ea typeface="Pontano Sans"/>
                <a:cs typeface="Pontano Sans"/>
                <a:sym typeface="Pontano Sans"/>
              </a:rPr>
              <a:t>Groupe projet 17:</a:t>
            </a:r>
            <a:endParaRPr sz="1100" b="1"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Pontano Sans"/>
                <a:ea typeface="Pontano Sans"/>
                <a:cs typeface="Pontano Sans"/>
                <a:sym typeface="Pontano Sans"/>
              </a:rPr>
              <a:t>Chandelon Marc,</a:t>
            </a:r>
            <a:endParaRPr sz="1100" b="1"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Pontano Sans"/>
                <a:ea typeface="Pontano Sans"/>
                <a:cs typeface="Pontano Sans"/>
                <a:sym typeface="Pontano Sans"/>
              </a:rPr>
              <a:t>Chandelon Loïc,</a:t>
            </a:r>
            <a:endParaRPr sz="1100" b="1"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Pontano Sans"/>
                <a:ea typeface="Pontano Sans"/>
                <a:cs typeface="Pontano Sans"/>
                <a:sym typeface="Pontano Sans"/>
              </a:rPr>
              <a:t>Fagot Julien</a:t>
            </a:r>
            <a:endParaRPr sz="1100" b="1"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Pontano Sans"/>
                <a:ea typeface="Pontano Sans"/>
                <a:cs typeface="Pontano Sans"/>
                <a:sym typeface="Pontano Sans"/>
              </a:rPr>
              <a:t>TD1/TP2</a:t>
            </a:r>
            <a:endParaRPr sz="1100" b="1"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-76200" y="4600000"/>
            <a:ext cx="15204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Pontano Sans"/>
                <a:ea typeface="Pontano Sans"/>
                <a:cs typeface="Pontano Sans"/>
                <a:sym typeface="Pontano Sans"/>
              </a:rPr>
              <a:t>Professeur tuteur: Dourisboure Yon</a:t>
            </a:r>
            <a:endParaRPr sz="1100" b="1"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4294967295"/>
          </p:nvPr>
        </p:nvSpPr>
        <p:spPr>
          <a:xfrm>
            <a:off x="8712584" y="4733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 idx="4294967295"/>
          </p:nvPr>
        </p:nvSpPr>
        <p:spPr>
          <a:xfrm>
            <a:off x="304125" y="1916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rgbClr val="000000"/>
                </a:solidFill>
              </a:rPr>
              <a:t>Objectifs</a:t>
            </a:r>
            <a:endParaRPr sz="4800" u="sng">
              <a:solidFill>
                <a:srgbClr val="000000"/>
              </a:solidFill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4294967295"/>
          </p:nvPr>
        </p:nvSpPr>
        <p:spPr>
          <a:xfrm>
            <a:off x="297925" y="955800"/>
            <a:ext cx="3963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L’objectif de notre application est de permettre aux </a:t>
            </a:r>
            <a:r>
              <a:rPr lang="en" sz="1800" b="1" u="sng">
                <a:solidFill>
                  <a:srgbClr val="FF0000"/>
                </a:solidFill>
              </a:rPr>
              <a:t>utilisateurs</a:t>
            </a:r>
            <a:r>
              <a:rPr lang="en" sz="1800">
                <a:solidFill>
                  <a:srgbClr val="000000"/>
                </a:solidFill>
              </a:rPr>
              <a:t> de s’occuper de leurs plantes. Pour celà ils </a:t>
            </a:r>
            <a:r>
              <a:rPr lang="en" sz="1800" u="sng">
                <a:solidFill>
                  <a:srgbClr val="000000"/>
                </a:solidFill>
              </a:rPr>
              <a:t>ont accès à un forum</a:t>
            </a:r>
            <a:r>
              <a:rPr lang="en" sz="1800">
                <a:solidFill>
                  <a:srgbClr val="000000"/>
                </a:solidFill>
              </a:rPr>
              <a:t> où ils peuvent demander des conseils aux autres utilisateurs.</a:t>
            </a:r>
            <a:endParaRPr sz="18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Ils pourront aussi </a:t>
            </a:r>
            <a:r>
              <a:rPr lang="en" sz="1800" u="sng">
                <a:solidFill>
                  <a:srgbClr val="000000"/>
                </a:solidFill>
              </a:rPr>
              <a:t>ajouter leurs plantes sur notre application</a:t>
            </a:r>
            <a:r>
              <a:rPr lang="en" sz="1800">
                <a:solidFill>
                  <a:srgbClr val="000000"/>
                </a:solidFill>
              </a:rPr>
              <a:t> afin d’être avertis lorsqu’ils devront s’en occuper. </a:t>
            </a:r>
            <a:endParaRPr sz="18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Les </a:t>
            </a:r>
            <a:r>
              <a:rPr lang="en" sz="1800" u="sng">
                <a:solidFill>
                  <a:srgbClr val="000000"/>
                </a:solidFill>
              </a:rPr>
              <a:t>informations sur les plantes</a:t>
            </a:r>
            <a:r>
              <a:rPr lang="en" sz="1800">
                <a:solidFill>
                  <a:srgbClr val="000000"/>
                </a:solidFill>
              </a:rPr>
              <a:t> pourront être </a:t>
            </a:r>
            <a:r>
              <a:rPr lang="en" sz="1800" u="sng">
                <a:solidFill>
                  <a:srgbClr val="000000"/>
                </a:solidFill>
              </a:rPr>
              <a:t>ajoutées dans la base de donnée</a:t>
            </a:r>
            <a:r>
              <a:rPr lang="en" sz="1800">
                <a:solidFill>
                  <a:srgbClr val="000000"/>
                </a:solidFill>
              </a:rPr>
              <a:t> du site </a:t>
            </a:r>
            <a:r>
              <a:rPr lang="en" sz="1800" b="1" u="sng">
                <a:solidFill>
                  <a:srgbClr val="000000"/>
                </a:solidFill>
              </a:rPr>
              <a:t>par les utilisateurs</a:t>
            </a:r>
            <a:r>
              <a:rPr lang="en" sz="1800">
                <a:solidFill>
                  <a:srgbClr val="000000"/>
                </a:solidFill>
              </a:rPr>
              <a:t>. </a:t>
            </a:r>
            <a:endParaRPr sz="18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400" u="sng">
              <a:solidFill>
                <a:srgbClr val="000000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4294967295"/>
          </p:nvPr>
        </p:nvSpPr>
        <p:spPr>
          <a:xfrm>
            <a:off x="4679650" y="571650"/>
            <a:ext cx="3963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Pour finir les utilisateurs pourront être conseillé sur où </a:t>
            </a:r>
            <a:r>
              <a:rPr lang="en" sz="1800" u="sng">
                <a:solidFill>
                  <a:schemeClr val="dk1"/>
                </a:solidFill>
              </a:rPr>
              <a:t>acheter des plantes</a:t>
            </a:r>
            <a:r>
              <a:rPr lang="en" sz="1800">
                <a:solidFill>
                  <a:schemeClr val="dk1"/>
                </a:solidFill>
              </a:rPr>
              <a:t>, les </a:t>
            </a:r>
            <a:r>
              <a:rPr lang="en" sz="1800" u="sng">
                <a:solidFill>
                  <a:schemeClr val="dk1"/>
                </a:solidFill>
              </a:rPr>
              <a:t>plantes favorable à la géolocalisation des utilisateurs</a:t>
            </a:r>
            <a:r>
              <a:rPr lang="en" sz="1800">
                <a:solidFill>
                  <a:schemeClr val="dk1"/>
                </a:solidFill>
              </a:rPr>
              <a:t> seront affichées dans une catégorie </a:t>
            </a:r>
            <a:r>
              <a:rPr lang="en" sz="1800" u="sng">
                <a:solidFill>
                  <a:schemeClr val="dk1"/>
                </a:solidFill>
              </a:rPr>
              <a:t>“recommandation”.</a:t>
            </a:r>
            <a:endParaRPr sz="18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Afin de permettre à l’utilisateur d’avoir des informations correctes, cette application sera composée d’</a:t>
            </a:r>
            <a:r>
              <a:rPr lang="en" sz="1800" b="1" u="sng">
                <a:solidFill>
                  <a:srgbClr val="FF0000"/>
                </a:solidFill>
              </a:rPr>
              <a:t>administrateurs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800" u="sng">
                <a:solidFill>
                  <a:srgbClr val="000000"/>
                </a:solidFill>
              </a:rPr>
              <a:t>gérant les informations sur les plantes</a:t>
            </a:r>
            <a:r>
              <a:rPr lang="en" sz="1800">
                <a:solidFill>
                  <a:srgbClr val="000000"/>
                </a:solidFill>
              </a:rPr>
              <a:t> et </a:t>
            </a:r>
            <a:r>
              <a:rPr lang="en" sz="1800" u="sng">
                <a:solidFill>
                  <a:srgbClr val="000000"/>
                </a:solidFill>
              </a:rPr>
              <a:t>gérant le forum</a:t>
            </a:r>
            <a:r>
              <a:rPr lang="en" sz="1800">
                <a:solidFill>
                  <a:srgbClr val="000000"/>
                </a:solidFill>
              </a:rPr>
              <a:t> afin de retirer des messages qui seraient hors contexte et qui pourrait être offensant.</a:t>
            </a:r>
            <a:endParaRPr sz="1800"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4320075" y="734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Acteurs/Rôles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4320075" y="588950"/>
            <a:ext cx="4366800" cy="43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Utilisateur: 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Utiliser le forum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Ajouter des plantes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Donner des informations sur des plantes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Être informé de où acheter les plantes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Administrateur: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Gérer les informations sur les plantes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Gérer le forum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 idx="4294967295"/>
          </p:nvPr>
        </p:nvSpPr>
        <p:spPr>
          <a:xfrm>
            <a:off x="366750" y="0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38761D"/>
                </a:solidFill>
              </a:rPr>
              <a:t>Services proposés utilisateur</a:t>
            </a:r>
            <a:endParaRPr sz="2400" u="sng">
              <a:solidFill>
                <a:srgbClr val="38761D"/>
              </a:solidFill>
            </a:endParaRPr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4294967295"/>
          </p:nvPr>
        </p:nvSpPr>
        <p:spPr>
          <a:xfrm>
            <a:off x="44425" y="764325"/>
            <a:ext cx="4366800" cy="4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Discuter sur un forum: Les utilisateurs peuvent demander ou donner des conseils sur un forum.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Informer lors de l’entretien nécessaire d’une plante: Lorsqu’un plante a besoin d’être arrosée par exemple, l’application envoie une notification à l’utilisateur.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Achat de plantes: L’utilisateur peut acheter des plantes grâce à des liens vers des sites.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Donner des informations sur des plantes: Les utilisateurs pourront renseigner des informations sur des plantes qui ne sont pas actuellement sur l’application. </a:t>
            </a:r>
            <a:endParaRPr sz="1800"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4294967295"/>
          </p:nvPr>
        </p:nvSpPr>
        <p:spPr>
          <a:xfrm>
            <a:off x="4494400" y="798000"/>
            <a:ext cx="4605900" cy="4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Ajouter des messages sur le forum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Modifier des messages sur le forum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Supprimer des messages sur le forum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Consulter des messages sur le forum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Ajouter des informations sur des plantes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Modifier des informations sur des plantes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Supprimer des informations sur des plantes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Consulter des informations sur des plantes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 idx="4294967295"/>
          </p:nvPr>
        </p:nvSpPr>
        <p:spPr>
          <a:xfrm>
            <a:off x="4924775" y="107100"/>
            <a:ext cx="40500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38761D"/>
                </a:solidFill>
              </a:rPr>
              <a:t>Services proposés administrateur</a:t>
            </a:r>
            <a:endParaRPr sz="2400" u="sng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51B148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>
              <a:solidFill>
                <a:srgbClr val="51B148"/>
              </a:solidFill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3246200" y="0"/>
            <a:ext cx="6121200" cy="1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Diagramme des cas d’utilisation</a:t>
            </a:r>
            <a:endParaRPr sz="3600"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559" y="915825"/>
            <a:ext cx="5900242" cy="3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143504" y="3571882"/>
            <a:ext cx="1714512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072066" y="3500444"/>
            <a:ext cx="2000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/>
              <a:t>Gérer les informations sur les plantes</a:t>
            </a:r>
            <a:endParaRPr lang="fr-FR" sz="800" i="1" dirty="0"/>
          </a:p>
        </p:txBody>
      </p:sp>
      <p:sp>
        <p:nvSpPr>
          <p:cNvPr id="8" name="Rectangle 7"/>
          <p:cNvSpPr/>
          <p:nvPr/>
        </p:nvSpPr>
        <p:spPr>
          <a:xfrm>
            <a:off x="5357818" y="4143386"/>
            <a:ext cx="714380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286380" y="4080701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i="1" dirty="0" smtClean="0"/>
              <a:t>Gérer les messages </a:t>
            </a:r>
          </a:p>
          <a:p>
            <a:r>
              <a:rPr lang="fr-FR" sz="600" i="1" dirty="0" smtClean="0"/>
              <a:t>du forum</a:t>
            </a:r>
            <a:endParaRPr lang="fr-FR" sz="6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7557" y="3476633"/>
            <a:ext cx="3905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4071948"/>
            <a:ext cx="3905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72396" y="2786064"/>
            <a:ext cx="1029791" cy="1195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Connecteur droit 14"/>
          <p:cNvCxnSpPr/>
          <p:nvPr/>
        </p:nvCxnSpPr>
        <p:spPr>
          <a:xfrm rot="5400000" flipH="1" flipV="1">
            <a:off x="7071536" y="3286130"/>
            <a:ext cx="57229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7358082" y="3000378"/>
            <a:ext cx="31433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7358082" y="3286130"/>
            <a:ext cx="42862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358082" y="3571882"/>
            <a:ext cx="42862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7358082" y="3857634"/>
            <a:ext cx="42862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>
            <a:off x="7215207" y="3714758"/>
            <a:ext cx="2857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00826" y="3920330"/>
            <a:ext cx="1143008" cy="104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3822000" y="7107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Caractéristiques:</a:t>
            </a: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3822000" y="654550"/>
            <a:ext cx="5195700" cy="3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Public cible: 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-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Les personnes devant s’occuper d’une plante.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-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Les personnes voulant acheter une plante.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Type d’application: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-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Application web reverse 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Langage prévu: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-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Html, CSS, SQL, PHP, javaScript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-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Framework symfony pour le php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-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Responsive pour le CSS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Outil de gestion de projet: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-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GanttProject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Outil de gestion de code: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-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-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GitHub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Outil de partage de document: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-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Google Drive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Outil de communication: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-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Discord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-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Sms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-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Mail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 idx="4294967295"/>
          </p:nvPr>
        </p:nvSpPr>
        <p:spPr>
          <a:xfrm>
            <a:off x="1799075" y="169275"/>
            <a:ext cx="65160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Planning prévisionnel semestre 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aphicFrame>
        <p:nvGraphicFramePr>
          <p:cNvPr id="158" name="Google Shape;158;p20"/>
          <p:cNvGraphicFramePr/>
          <p:nvPr/>
        </p:nvGraphicFramePr>
        <p:xfrm>
          <a:off x="990300" y="687088"/>
          <a:ext cx="7275050" cy="3854325"/>
        </p:xfrm>
        <a:graphic>
          <a:graphicData uri="http://schemas.openxmlformats.org/drawingml/2006/table">
            <a:tbl>
              <a:tblPr>
                <a:noFill/>
                <a:tableStyleId>{E3601093-2CCE-4D73-8B68-29050F4F3395}</a:tableStyleId>
              </a:tblPr>
              <a:tblGrid>
                <a:gridCol w="3637525"/>
                <a:gridCol w="3637525"/>
              </a:tblGrid>
              <a:tr h="402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Domaine de l’outil informatique envisagé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Lundi 4 Mars-Lundi 18 Mars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0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Etude de l’existant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Lundi 18 Mars-Lundi 25 Mars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0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Argumentaire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Lundi 25 Mars-Lundi 1 Avril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0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Eléments de cahier des charges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Lundi 15 Avril-Lundi 22 Avril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61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Présentation de la structure de découpage du projet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Lundi 22 Avril-Mardi 30 Avril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0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Présentation du planning résultant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Mardi 30 Avril-Vendredi 3 Mai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0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Bilan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Vendredi 3 Mai-Vendredi 10 Mai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02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Bibliographie/Webographie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Vendredi 10 Mai-Vendredi 17 Mai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02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Rédaction/Finalisation du rapport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Vendredi 17 Mai-Vendredi 24 Mai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20"/>
          <p:cNvSpPr txBox="1"/>
          <p:nvPr/>
        </p:nvSpPr>
        <p:spPr>
          <a:xfrm>
            <a:off x="892675" y="4636900"/>
            <a:ext cx="73728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ntano Sans"/>
                <a:ea typeface="Pontano Sans"/>
                <a:cs typeface="Pontano Sans"/>
                <a:sym typeface="Pontano Sans"/>
              </a:rPr>
              <a:t>Les tâches doivent être précisé plus en détail avec l’état d’avancement et le nom des participants.</a:t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524</Words>
  <PresentationFormat>Affichage à l'écran (16:9)</PresentationFormat>
  <Paragraphs>91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Dosis Light</vt:lpstr>
      <vt:lpstr>Pontano Sans</vt:lpstr>
      <vt:lpstr>Dosis</vt:lpstr>
      <vt:lpstr>Old Standard TT</vt:lpstr>
      <vt:lpstr>Solanio template</vt:lpstr>
      <vt:lpstr>DesArbres  &amp;DesPlantes</vt:lpstr>
      <vt:lpstr>Objectifs</vt:lpstr>
      <vt:lpstr>Acteurs/Rôles</vt:lpstr>
      <vt:lpstr>Services proposés utilisateur</vt:lpstr>
      <vt:lpstr>Diapositive 5</vt:lpstr>
      <vt:lpstr>Caractéristiques:</vt:lpstr>
      <vt:lpstr>Planning prévisionnel semestre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DesArbres  &amp;DesPlantes</dc:title>
  <dc:creator>LOIC</dc:creator>
  <cp:lastModifiedBy>LOIC</cp:lastModifiedBy>
  <cp:revision>4</cp:revision>
  <dcterms:modified xsi:type="dcterms:W3CDTF">2019-04-12T16:15:06Z</dcterms:modified>
</cp:coreProperties>
</file>