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798F82-9028-4CF4-A41D-6A48F009C413}">
  <a:tblStyle styleId="{DF798F82-9028-4CF4-A41D-6A48F009C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368aefa647fc8b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368aefa647fc8b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7b5c1f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7b5c1f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7b5c1f1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7b5c1f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d00716b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d00716b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ac5ba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ac5ba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039f27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039f27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039f27f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039f27f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4650"/>
            <a:ext cx="8520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L.E.A.R.N.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-37025"/>
            <a:ext cx="45720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LARTIGUELONGUE Rémy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LOPES Nicolas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TD1 - TP2</a:t>
            </a:r>
            <a:endParaRPr sz="2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-37025"/>
            <a:ext cx="28455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MARTEAU Julien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MASAROTTI Tony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TD1 - TP1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259325" y="4653174"/>
            <a:ext cx="3565800" cy="4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M. Philippe ROOSE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Projet n°12</a:t>
            </a:r>
            <a:endParaRPr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3358289"/>
            <a:ext cx="1229524" cy="178522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objectifs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17725"/>
            <a:ext cx="85206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L’application LEARN permet de </a:t>
            </a:r>
            <a:r>
              <a:rPr lang="fr" u="sng"/>
              <a:t>mettre à disposition des cours en </a:t>
            </a:r>
            <a:r>
              <a:rPr lang="fr" u="sng"/>
              <a:t>réalité</a:t>
            </a:r>
            <a:r>
              <a:rPr lang="fr" u="sng"/>
              <a:t> augmentée consultables en ligne</a:t>
            </a:r>
            <a:r>
              <a:rPr lang="fr"/>
              <a:t> portant sur des domaines divers du quotidien tels que la cuisine, la mécanique, le jardinage, le bricolage, etc.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Ces cours seront mis à disposition, sur smartphones et une plateforme web, par des </a:t>
            </a:r>
            <a:r>
              <a:rPr b="1" lang="fr"/>
              <a:t>créateurs de cours</a:t>
            </a:r>
            <a:r>
              <a:rPr lang="fr"/>
              <a:t>. Ceux-ci pourront être des </a:t>
            </a:r>
            <a:r>
              <a:rPr lang="fr"/>
              <a:t>professionnels</a:t>
            </a:r>
            <a:r>
              <a:rPr lang="fr"/>
              <a:t> du domaine cible ou bien des particuliers. La pertinence de leurs cours sera enfin évaluée par un </a:t>
            </a:r>
            <a:r>
              <a:rPr b="1" lang="fr"/>
              <a:t>modérateur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Les </a:t>
            </a:r>
            <a:r>
              <a:rPr b="1" lang="fr"/>
              <a:t>apprenants </a:t>
            </a:r>
            <a:r>
              <a:rPr lang="fr"/>
              <a:t>qui </a:t>
            </a:r>
            <a:r>
              <a:rPr lang="fr" u="sng"/>
              <a:t>suivent l’un de ces cours</a:t>
            </a:r>
            <a:r>
              <a:rPr lang="fr"/>
              <a:t> </a:t>
            </a:r>
            <a:r>
              <a:rPr lang="fr"/>
              <a:t>auront la possibilité de </a:t>
            </a:r>
            <a:r>
              <a:rPr lang="fr" u="sng"/>
              <a:t>solliciter l’aide des autres utilisateurs</a:t>
            </a:r>
            <a:r>
              <a:rPr lang="fr"/>
              <a:t> qui pourront être les créateurs des cours ou bien des expérimentés du domaine.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acteurs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Créateurs de cours </a:t>
            </a:r>
            <a:r>
              <a:rPr lang="fr"/>
              <a:t>: Mettre à disposition des cours en réalité augmentée.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Modérateur </a:t>
            </a:r>
            <a:r>
              <a:rPr lang="fr"/>
              <a:t>: Contrôler la pertinence des cours.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Apprenants </a:t>
            </a:r>
            <a:r>
              <a:rPr lang="fr"/>
              <a:t>: Suivre des cours en réalitée augmentée.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50" y="1102250"/>
            <a:ext cx="85206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/>
              <a:t>Mettre à disposition des cours en ligne</a:t>
            </a:r>
            <a:r>
              <a:rPr lang="fr" sz="1500"/>
              <a:t> : Permettre à n’importe quel utilisateur compétent dans un domaine de partager ses connaissances.</a:t>
            </a:r>
            <a:endParaRPr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 u="sng"/>
              <a:t>Suivre des cours</a:t>
            </a:r>
            <a:r>
              <a:rPr lang="fr" sz="1500"/>
              <a:t> : Donner l’accès aux différents cours pour chaque utilisateur.</a:t>
            </a:r>
            <a:endParaRPr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 u="sng"/>
              <a:t>Solliciter l’aide des autres utilisateurs</a:t>
            </a:r>
            <a:r>
              <a:rPr lang="fr" sz="1500"/>
              <a:t> : Pouvoir demander de l’aide à d’autres utilisateurs à tout moment.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 u="sng"/>
              <a:t>Valider le contenu d’un cours</a:t>
            </a:r>
            <a:r>
              <a:rPr lang="fr" sz="1500"/>
              <a:t> : Vérifier puis approuver un cours soumis par un créateur de cours avant publication.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 u="sng"/>
              <a:t>Notifier les créateurs d’une éventuelle erreur</a:t>
            </a:r>
            <a:r>
              <a:rPr lang="fr" sz="1500"/>
              <a:t> : Signaler au(x) créateur(s) d’un cours si des erreurs sont présentes.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947450" y="-24725"/>
            <a:ext cx="52491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999" y="-4260400"/>
            <a:ext cx="8520826" cy="3960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825" y="533025"/>
            <a:ext cx="6568357" cy="46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645500" y="1344025"/>
            <a:ext cx="3999900" cy="167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Outils de développement associés 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/>
              <a:t>Partage de fichiers : Google Drive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300"/>
              <a:t>Gestion des versions : Git (via Github ou GitLab)</a:t>
            </a:r>
            <a:endParaRPr sz="13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100" y="1344100"/>
            <a:ext cx="3999900" cy="167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Public cible :</a:t>
            </a:r>
            <a:r>
              <a:rPr lang="fr"/>
              <a:t> Tout le monde (</a:t>
            </a:r>
            <a:r>
              <a:rPr lang="fr"/>
              <a:t>Des limites d’âge pourront être fixées sur des cours lorsqu’ils peuvent présenter un danger </a:t>
            </a:r>
            <a:r>
              <a:rPr lang="fr" sz="1300"/>
              <a:t>pour les utilisateurs non avertis.)</a:t>
            </a:r>
            <a:endParaRPr sz="1300"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645500" y="3172875"/>
            <a:ext cx="3999900" cy="167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Outils de gestion utilisés 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/>
              <a:t>Zenkit pour la planification, la gestion de projet et les cartes mentales.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300"/>
              <a:t>WBS avec l’outil en ligne Draw.io</a:t>
            </a:r>
            <a:endParaRPr sz="13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100" y="113375"/>
            <a:ext cx="8181300" cy="10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Type d’application visée : </a:t>
            </a:r>
            <a:r>
              <a:rPr lang="fr" sz="1300"/>
              <a:t>Nous avons décidé de développer une application mobile </a:t>
            </a:r>
            <a:r>
              <a:rPr lang="fr" sz="1300"/>
              <a:t>cross plateforme</a:t>
            </a:r>
            <a:r>
              <a:rPr lang="fr" sz="1300"/>
              <a:t> afin de n’écrire qu’un seul code qui fonctionnera sur Android et iOS.</a:t>
            </a:r>
            <a:endParaRPr sz="13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100" y="3172875"/>
            <a:ext cx="3999900" cy="167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Langages envisagés 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HTML/CSS/Javascript (Apache Cordova)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IDE: Jetbrains Webstorm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79050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</a:t>
            </a:r>
            <a:r>
              <a:rPr lang="fr"/>
              <a:t>lanification S2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53125" y="65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{DF798F82-9028-4CF4-A41D-6A48F009C413}</a:tableStyleId>
              </a:tblPr>
              <a:tblGrid>
                <a:gridCol w="1112625"/>
                <a:gridCol w="632250"/>
                <a:gridCol w="667575"/>
                <a:gridCol w="755925"/>
                <a:gridCol w="755925"/>
                <a:gridCol w="755925"/>
                <a:gridCol w="755925"/>
                <a:gridCol w="755925"/>
                <a:gridCol w="755925"/>
                <a:gridCol w="942375"/>
                <a:gridCol w="1147400"/>
              </a:tblGrid>
              <a:tr h="5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Sem. 15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08/04/19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</a:t>
                      </a:r>
                      <a:r>
                        <a:rPr lang="fr" sz="900"/>
                        <a:t>16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/04/19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</a:t>
                      </a:r>
                      <a:r>
                        <a:rPr lang="fr" sz="900"/>
                        <a:t>17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22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/04/19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18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29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/04/19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6/05/19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13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21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 22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Responsables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Niv. avancement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Réalisation des diagrammes UML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Tony,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Julien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50</a:t>
                      </a:r>
                      <a:r>
                        <a:rPr lang="fr" sz="1100"/>
                        <a:t>%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Elaboration des maquettes/des scénarios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Nicolas,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Rémy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</a:t>
                      </a:r>
                      <a:r>
                        <a:rPr lang="fr" sz="1100"/>
                        <a:t>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WBS/planning  résultant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Tout le monde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Bibliographie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Tout le monde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?%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13" y="31222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Planification S2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53113" y="121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{DF798F82-9028-4CF4-A41D-6A48F009C413}</a:tableStyleId>
              </a:tblPr>
              <a:tblGrid>
                <a:gridCol w="1041950"/>
                <a:gridCol w="667600"/>
                <a:gridCol w="702900"/>
                <a:gridCol w="755925"/>
                <a:gridCol w="755925"/>
                <a:gridCol w="755925"/>
                <a:gridCol w="755925"/>
                <a:gridCol w="755925"/>
                <a:gridCol w="755925"/>
                <a:gridCol w="942375"/>
                <a:gridCol w="1147400"/>
              </a:tblGrid>
              <a:tr h="5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Sem. 15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08/04/19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</a:t>
                      </a:r>
                      <a:r>
                        <a:rPr lang="fr" sz="900"/>
                        <a:t>16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/04/19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</a:t>
                      </a:r>
                      <a:r>
                        <a:rPr lang="fr" sz="900"/>
                        <a:t>17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22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/04/19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18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29/04/19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6/05/19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13/05/19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21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20/05/19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Sem.  22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27/05/19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Responsables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Niv. avancement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Rédaction rapport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Tout le monde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Restitution du rapport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Tout le monde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0%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