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4D817-2563-444E-B9AB-B57DC24AA9EB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B9060-4F92-4FB4-B361-C301824D35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61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F32B1C-5DAD-4222-A404-402D9DCE3B8F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62F4-0043-4BBE-94E6-8374C8A1A912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D675-EEF8-4E65-BA98-EB15C752404A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F32C-2693-45B2-943E-7B41091C57C8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B44A-E3BE-4EEC-92FD-AD6D98157669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750A-5E38-4396-AE6E-C9DF74ACC202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F892-DCC8-4A6C-8398-AF1FE4110705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29FB-52D5-4FED-843F-6519D38BB083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D209-88FE-4D53-9DDA-32C98D65CD73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F053-DF96-4E25-9A79-A38EDE2CBFE3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8B1-2542-4A6C-BAB8-C51347483A1B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6F27-34AB-4FB5-8C9B-8CB414C60BEC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B314-FC09-4F1A-B97E-7F0A1674673D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C9E7-467C-4AF4-BC46-E935747239E9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B968-E710-4D4A-B159-2E8F8B284359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B9D8-9060-45F4-AD65-163C74E496FF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1068-E456-4066-AF79-B5305D8FBACE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DC594F-1275-4F30-8649-AB91E9B4A1D6}" type="datetime1">
              <a:rPr lang="en-US" smtClean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AD1F-7712-4055-B3BA-93AD71095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Bibliania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82926C-E725-4D1E-A24E-28ACD08A1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Groupe de projet n°22</a:t>
            </a:r>
          </a:p>
          <a:p>
            <a:r>
              <a:rPr lang="fr-FR" dirty="0"/>
              <a:t>Professeur tuteur : </a:t>
            </a:r>
            <a:r>
              <a:rPr lang="fr-FR" dirty="0" err="1"/>
              <a:t>Mr.Chbeir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B050CB-2150-4FA7-8FE5-79A6515AF770}"/>
              </a:ext>
            </a:extLst>
          </p:cNvPr>
          <p:cNvSpPr txBox="1"/>
          <p:nvPr/>
        </p:nvSpPr>
        <p:spPr>
          <a:xfrm>
            <a:off x="0" y="0"/>
            <a:ext cx="275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Alborghetti Pierre-TD2-TP3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12A2DC-CA8C-45A1-9041-D49A4637D572}"/>
              </a:ext>
            </a:extLst>
          </p:cNvPr>
          <p:cNvSpPr txBox="1"/>
          <p:nvPr/>
        </p:nvSpPr>
        <p:spPr>
          <a:xfrm>
            <a:off x="0" y="369332"/>
            <a:ext cx="287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Codromaz</a:t>
            </a:r>
            <a:r>
              <a:rPr lang="fr-FR" dirty="0"/>
              <a:t> Thomas-TD2-TP3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D367DF4-3308-437B-A1F1-52166FBC5310}"/>
              </a:ext>
            </a:extLst>
          </p:cNvPr>
          <p:cNvSpPr txBox="1"/>
          <p:nvPr/>
        </p:nvSpPr>
        <p:spPr>
          <a:xfrm>
            <a:off x="0" y="738664"/>
            <a:ext cx="263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Sacristan</a:t>
            </a:r>
            <a:r>
              <a:rPr lang="fr-FR" dirty="0"/>
              <a:t> Samuel-TD2-TP4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A7DF5A-B4E5-438A-A50E-9521A903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0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0CD2D-C1D7-43CA-88AD-1E2F3D73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Texte clair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261A8-0C78-440B-862A-15BF0824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	Il s’agit de créer un blog (application web) de critiques littéraires calqués sur le compte Instagram @</a:t>
            </a:r>
            <a:r>
              <a:rPr lang="fr-FR" dirty="0" err="1"/>
              <a:t>Bibliania</a:t>
            </a:r>
            <a:r>
              <a:rPr lang="fr-FR" dirty="0"/>
              <a:t>. Le </a:t>
            </a:r>
            <a:r>
              <a:rPr lang="fr-FR" dirty="0">
                <a:highlight>
                  <a:srgbClr val="FFFF00"/>
                </a:highlight>
              </a:rPr>
              <a:t>propriétaire</a:t>
            </a:r>
            <a:r>
              <a:rPr lang="fr-FR" dirty="0"/>
              <a:t> du compte pourra se connecter sur ce site pour </a:t>
            </a:r>
            <a:r>
              <a:rPr lang="fr-FR" u="sng" dirty="0"/>
              <a:t>publier des critiques littéraires </a:t>
            </a:r>
            <a:r>
              <a:rPr lang="fr-FR" dirty="0"/>
              <a:t>sur ses lectures. Les </a:t>
            </a:r>
            <a:r>
              <a:rPr lang="fr-FR" dirty="0">
                <a:highlight>
                  <a:srgbClr val="FFFF00"/>
                </a:highlight>
              </a:rPr>
              <a:t>visiteurs</a:t>
            </a:r>
            <a:r>
              <a:rPr lang="fr-FR" dirty="0"/>
              <a:t> du site pourront </a:t>
            </a:r>
            <a:r>
              <a:rPr lang="fr-FR" u="sng" dirty="0"/>
              <a:t>lire ces critiques </a:t>
            </a:r>
            <a:r>
              <a:rPr lang="fr-FR" dirty="0"/>
              <a:t>sans être enregistré sur le site ou pourront </a:t>
            </a:r>
            <a:r>
              <a:rPr lang="fr-FR" u="sng" dirty="0"/>
              <a:t>se créer un compte</a:t>
            </a:r>
            <a:r>
              <a:rPr lang="fr-FR" dirty="0"/>
              <a:t> en précisant leurs préférences pour que la page d’accueil du blog puisse afficher seulement ce qu’ils ont envie de voir. </a:t>
            </a:r>
            <a:r>
              <a:rPr lang="fr-FR" u="sng" dirty="0"/>
              <a:t>Ces préférences peuvent être éditées</a:t>
            </a:r>
            <a:r>
              <a:rPr lang="fr-FR" dirty="0"/>
              <a:t> à tout moment par le visiteur. Le visiteur et le propriétaire peuvent </a:t>
            </a:r>
            <a:r>
              <a:rPr lang="fr-FR" u="sng" dirty="0"/>
              <a:t>laisser et/ou répondre à des commentaires</a:t>
            </a:r>
            <a:r>
              <a:rPr lang="fr-FR" dirty="0"/>
              <a:t> sur les différentes critiques. Le propriétaire du site peut </a:t>
            </a:r>
            <a:r>
              <a:rPr lang="fr-FR" u="sng" dirty="0"/>
              <a:t>modérer les commentaires</a:t>
            </a:r>
            <a:r>
              <a:rPr lang="fr-FR" dirty="0"/>
              <a:t>. Le propriétaire pourra catégoriser les critiques selon des catégories qu’il aura prédéfinies.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6C5167-CD83-4704-9112-79867796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9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A5D48-5540-45E3-A398-13C16FC4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acteurs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0CF89-6E90-4A9F-812B-668AB5BD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Propriétaire : Publier des critiques, commenter les critiques, modérer les commentaires.</a:t>
            </a:r>
          </a:p>
          <a:p>
            <a:r>
              <a:rPr lang="fr-FR"/>
              <a:t>Visiteur </a:t>
            </a:r>
            <a:r>
              <a:rPr lang="fr-FR" dirty="0"/>
              <a:t>non connecté : Se créer un compte, consulter les critiques.</a:t>
            </a:r>
          </a:p>
          <a:p>
            <a:r>
              <a:rPr lang="fr-FR" dirty="0"/>
              <a:t>Visiteur connecté : Consulter critique, commenter critique.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D94CC7-E260-474C-9BB1-93BB09DD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3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A233A-38BF-4186-9822-76C75BC1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52FC64-FB6E-448C-88DB-619AF304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Publier une critique</a:t>
            </a:r>
          </a:p>
          <a:p>
            <a:r>
              <a:rPr lang="fr-FR" dirty="0"/>
              <a:t>Consulter une critique</a:t>
            </a:r>
          </a:p>
          <a:p>
            <a:r>
              <a:rPr lang="fr-FR" dirty="0"/>
              <a:t>Commenter une critique</a:t>
            </a:r>
          </a:p>
          <a:p>
            <a:r>
              <a:rPr lang="fr-FR" dirty="0"/>
              <a:t>Modérer les commentaires</a:t>
            </a:r>
          </a:p>
          <a:p>
            <a:r>
              <a:rPr lang="fr-FR" dirty="0"/>
              <a:t>Se créer un compte</a:t>
            </a:r>
          </a:p>
          <a:p>
            <a:r>
              <a:rPr lang="fr-FR" dirty="0"/>
              <a:t>Modifier ses données Utilisateur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6D4C19-A454-48F8-81EB-BBE04767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5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AB677-5079-40AB-A84E-A3C89DC5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662"/>
            <a:ext cx="9601196" cy="1303337"/>
          </a:xfrm>
        </p:spPr>
        <p:txBody>
          <a:bodyPr>
            <a:normAutofit/>
          </a:bodyPr>
          <a:lstStyle/>
          <a:p>
            <a:r>
              <a:rPr lang="fr-FR" dirty="0"/>
              <a:t>Diagramme des cas d’utilisations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D7FA28-2D47-47DE-9105-38A6B752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Espace réservé du contenu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84A6341-F85C-45D6-B169-9E5E8F8EE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435643" cy="6858000"/>
          </a:xfrm>
        </p:spPr>
      </p:pic>
    </p:spTree>
    <p:extLst>
      <p:ext uri="{BB962C8B-B14F-4D97-AF65-F5344CB8AC3E}">
        <p14:creationId xmlns:p14="http://schemas.microsoft.com/office/powerpoint/2010/main" val="189912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AA94B-99C1-4FE7-A8B7-83DA5312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Justifications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FCB90-E547-45F4-9EBE-736B6C64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Le public cible est surtout jeune. Nous souhaitons cibler en priorité les abonnés du compte Instagram dans un premier temps.</a:t>
            </a:r>
          </a:p>
          <a:p>
            <a:r>
              <a:rPr lang="fr-FR" dirty="0"/>
              <a:t>Nous nous orientons plutôt sur une application web car il s’agit de ce que le propriétaire du compte nous a demandé</a:t>
            </a:r>
          </a:p>
          <a:p>
            <a:r>
              <a:rPr lang="fr-FR" dirty="0"/>
              <a:t>Nous comptons utiliser WordPress car il s’agit de ce qu’on a étudier à l’IUT pour l’instant. La gestion des préférences sera codé avec </a:t>
            </a:r>
            <a:r>
              <a:rPr lang="fr-FR" dirty="0" err="1"/>
              <a:t>Synfony</a:t>
            </a:r>
            <a:r>
              <a:rPr lang="fr-FR" dirty="0"/>
              <a:t> (donc en PHP). Nous comptons utiliser </a:t>
            </a:r>
            <a:r>
              <a:rPr lang="fr-FR" dirty="0" err="1"/>
              <a:t>donx</a:t>
            </a:r>
            <a:r>
              <a:rPr lang="fr-FR" dirty="0"/>
              <a:t> Microsoft Visual Studio ou Sublime </a:t>
            </a:r>
            <a:r>
              <a:rPr lang="fr-FR" dirty="0" err="1"/>
              <a:t>Text</a:t>
            </a:r>
            <a:r>
              <a:rPr lang="fr-FR" dirty="0"/>
              <a:t> comme IDE. Nous Souhaitons aussi nous servir de SQL comme langage pour la base de données qu’il </a:t>
            </a:r>
            <a:r>
              <a:rPr lang="fr-FR" dirty="0" err="1"/>
              <a:t>faudrta</a:t>
            </a:r>
            <a:r>
              <a:rPr lang="fr-FR" dirty="0"/>
              <a:t> créer. Pour la gestion des versions nous allons utiliser Git.</a:t>
            </a:r>
          </a:p>
          <a:p>
            <a:r>
              <a:rPr lang="fr-FR" dirty="0"/>
              <a:t>Nous comptons utiliser les outils Microsoft mis à notre disposition : </a:t>
            </a:r>
            <a:r>
              <a:rPr lang="fr-FR" dirty="0" err="1"/>
              <a:t>Sharepoint</a:t>
            </a:r>
            <a:r>
              <a:rPr lang="fr-FR" dirty="0"/>
              <a:t>, Planner, Gantt Project.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6010E5-3B7B-403C-A364-E706020A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2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783E3-E71C-4E34-8534-7093A7F4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 semestre 2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26C58-96D5-40A1-8BA8-9A27E5F5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4D1CE5BF-D400-4A36-AACC-1E4920095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657325"/>
              </p:ext>
            </p:extLst>
          </p:nvPr>
        </p:nvGraphicFramePr>
        <p:xfrm>
          <a:off x="1295400" y="1920240"/>
          <a:ext cx="96012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3443451939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6201815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281928569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80200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Dates/Personnes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Piere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Alborghetti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Thomas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Codromaz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Samuel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Sacristan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20/02/2019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Réunion avec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Mr.Chbeir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04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11/03/2019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Définition des cas d’utilisations et des scénarios nominaux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Argumentaire de projet et définition des scénarios d’exceptions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Étude de l’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éxistant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et définition des scénarios alternatifs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25/03/2019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Rédaction des scénarios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Réalisation des maquettes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29/04/2019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Révision des éléments réalisés et Réunion avec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Mr.Chbeir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32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13/05/2019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Création WBS Semestre 3 et Semestre 4 + Planning résultant Semestre 3 et Semestre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Mise à jour du document final par rapport au WBS et au planning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9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20/05/2019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Reunion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avec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Mr.Chbeir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8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27/05/2019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Remise du document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9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895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328</Words>
  <Application>Microsoft Office PowerPoint</Application>
  <PresentationFormat>Grand écran</PresentationFormat>
  <Paragraphs>55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Organique</vt:lpstr>
      <vt:lpstr>Bibliania</vt:lpstr>
      <vt:lpstr>Texte clair</vt:lpstr>
      <vt:lpstr>Liste des acteurs</vt:lpstr>
      <vt:lpstr>Liste des services</vt:lpstr>
      <vt:lpstr>Diagramme des cas d’utilisations</vt:lpstr>
      <vt:lpstr>Justifications</vt:lpstr>
      <vt:lpstr>Planification semestre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Bibliania</dc:title>
  <dc:creator>Pierre Alborghetti</dc:creator>
  <cp:lastModifiedBy>Pierre Alborghetti</cp:lastModifiedBy>
  <cp:revision>11</cp:revision>
  <dcterms:created xsi:type="dcterms:W3CDTF">2019-04-10T20:24:04Z</dcterms:created>
  <dcterms:modified xsi:type="dcterms:W3CDTF">2019-04-11T21:24:37Z</dcterms:modified>
</cp:coreProperties>
</file>