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61c34d791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61c34d791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7d4ff79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7d4ff79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1c34d791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61c34d791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61c34d791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61c34d791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61c34d791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61c34d791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61c34d791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61c34d791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62a850de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62a850de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 n° 31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Sport Sharing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0" y="3172900"/>
            <a:ext cx="3304668" cy="18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GUTIERREZ	</a:t>
            </a:r>
            <a:r>
              <a:rPr lang="en" dirty="0" smtClean="0">
                <a:solidFill>
                  <a:srgbClr val="000000"/>
                </a:solidFill>
              </a:rPr>
              <a:t>Esteban</a:t>
            </a:r>
            <a:r>
              <a:rPr lang="en" dirty="0">
                <a:solidFill>
                  <a:srgbClr val="000000"/>
                </a:solidFill>
              </a:rPr>
              <a:t>	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MARIMBORDES	Nathan	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SERRANO	</a:t>
            </a:r>
            <a:r>
              <a:rPr lang="en" dirty="0" smtClean="0">
                <a:solidFill>
                  <a:srgbClr val="000000"/>
                </a:solidFill>
              </a:rPr>
              <a:t>Damien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BOCCIARELLI	</a:t>
            </a:r>
            <a:r>
              <a:rPr lang="en" dirty="0" smtClean="0">
                <a:solidFill>
                  <a:srgbClr val="000000"/>
                </a:solidFill>
              </a:rPr>
              <a:t>Mathieu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TD3 - TP5			</a:t>
            </a:r>
            <a:r>
              <a:rPr lang="en" dirty="0"/>
              <a:t>	</a:t>
            </a:r>
            <a:endParaRPr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5444250" y="3172900"/>
            <a:ext cx="2973300" cy="18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M2204 - Gestion de projet Informatique partie ACDA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Tuteur :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ANIORTE Philippe</a:t>
            </a:r>
            <a:r>
              <a:rPr lang="en"/>
              <a:t>		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Objectifs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Un </a:t>
            </a:r>
            <a:r>
              <a:rPr lang="en" b="1"/>
              <a:t>sportif </a:t>
            </a:r>
            <a:r>
              <a:rPr lang="en"/>
              <a:t>utilise l’application afin de pouvoir </a:t>
            </a:r>
            <a:r>
              <a:rPr lang="en" u="sng"/>
              <a:t>rechercher </a:t>
            </a:r>
            <a:r>
              <a:rPr lang="en"/>
              <a:t>puis </a:t>
            </a:r>
            <a:r>
              <a:rPr lang="en" u="sng"/>
              <a:t>s’inscrire </a:t>
            </a:r>
            <a:r>
              <a:rPr lang="en"/>
              <a:t>à des</a:t>
            </a:r>
            <a:r>
              <a:rPr lang="en" i="1"/>
              <a:t> activités sportives</a:t>
            </a:r>
            <a:r>
              <a:rPr lang="en"/>
              <a:t> organisées par des organisateurs. Les </a:t>
            </a:r>
            <a:r>
              <a:rPr lang="en" b="1"/>
              <a:t>organisateurs </a:t>
            </a:r>
            <a:r>
              <a:rPr lang="en"/>
              <a:t>peuvent gérer leurs activités, ils peuvent en </a:t>
            </a:r>
            <a:r>
              <a:rPr lang="en" u="sng"/>
              <a:t>créer </a:t>
            </a:r>
            <a:r>
              <a:rPr lang="en"/>
              <a:t>puis les </a:t>
            </a:r>
            <a:r>
              <a:rPr lang="en" u="sng"/>
              <a:t>annuler </a:t>
            </a:r>
            <a:r>
              <a:rPr lang="en"/>
              <a:t>si elle ne peuvent pas être maintenues. L’application sera gérée par des </a:t>
            </a:r>
            <a:r>
              <a:rPr lang="en" b="1"/>
              <a:t>administrateurs </a:t>
            </a:r>
            <a:r>
              <a:rPr lang="en"/>
              <a:t>qui pourront </a:t>
            </a:r>
            <a:r>
              <a:rPr lang="en" u="sng"/>
              <a:t>supprimer </a:t>
            </a:r>
            <a:r>
              <a:rPr lang="en"/>
              <a:t>des </a:t>
            </a:r>
            <a:r>
              <a:rPr lang="en" i="1"/>
              <a:t>activités </a:t>
            </a:r>
            <a:r>
              <a:rPr lang="en"/>
              <a:t>ou des </a:t>
            </a:r>
            <a:r>
              <a:rPr lang="en" i="1"/>
              <a:t>utilisateurs </a:t>
            </a:r>
            <a:r>
              <a:rPr lang="en"/>
              <a:t>suspect, </a:t>
            </a:r>
            <a:r>
              <a:rPr lang="en" u="sng"/>
              <a:t>créer </a:t>
            </a:r>
            <a:r>
              <a:rPr lang="en"/>
              <a:t>des activités au nom d’un sportif ainsi que </a:t>
            </a:r>
            <a:r>
              <a:rPr lang="en" u="sng"/>
              <a:t>gérer </a:t>
            </a:r>
            <a:r>
              <a:rPr lang="en"/>
              <a:t>les profils des utilisateurs. 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Trois Acteurs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3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sz="1800">
                <a:solidFill>
                  <a:srgbClr val="000000"/>
                </a:solidFill>
              </a:rPr>
              <a:t>Sportif 			</a:t>
            </a:r>
            <a:endParaRPr sz="18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→  	S’inscrire à une activité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sz="1800">
                <a:solidFill>
                  <a:srgbClr val="000000"/>
                </a:solidFill>
              </a:rPr>
              <a:t>Organisateur		</a:t>
            </a:r>
            <a:endParaRPr sz="18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→ 	Gérer une activité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❖"/>
            </a:pPr>
            <a:r>
              <a:rPr lang="en" sz="1800">
                <a:solidFill>
                  <a:srgbClr val="000000"/>
                </a:solidFill>
              </a:rPr>
              <a:t>Administrateur	</a:t>
            </a:r>
            <a:endParaRPr sz="18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→  	Gérer l’application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618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proposés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4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727650" y="1302500"/>
            <a:ext cx="7688700" cy="28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Sportif :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S’inscrire à une activité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Rechercher des activités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Interagir sur une discussion privée : discussion restreinte à une activité dans laquelle un sportif s’est inscrit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Commenter / noter un profil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Organisateur :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Créer une activité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Supprimer son activité : Seul le créateur d’une activité peut la supprimer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729450" y="34120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Administrateur :</a:t>
            </a:r>
            <a:endParaRPr sz="1200"/>
          </a:p>
          <a:p>
            <a:pPr marL="457200" lvl="0" indent="-3048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Supprimer des activités suspectes : activités avec descriptions / lieux de rencontres douteux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Supprimer des profils utilisateurs : profils avec caractéristiques / descriptions douteuses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Créer une activité : Au nom d’un sportif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Gérer un profil : Modifier, supprimer ou certifier (rendre fiable) un profil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27650" y="588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Diagramme des cas d’utilisation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350" y="1191063"/>
            <a:ext cx="4197301" cy="34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117125" y="534875"/>
            <a:ext cx="54135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cible et type d’application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6</a:t>
            </a:fld>
            <a:endParaRPr>
              <a:solidFill>
                <a:schemeClr val="accent1"/>
              </a:solidFill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161150" y="1421575"/>
            <a:ext cx="3733200" cy="26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cible :</a:t>
            </a:r>
            <a:endParaRPr b="1" u="sng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Tout type d’âge 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→  à 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partir de 15 ans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d’application :</a:t>
            </a:r>
            <a:endParaRPr b="1" u="sng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mobile, multiplateforme (IOS, Android, Windows)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	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3576925" y="1421574"/>
            <a:ext cx="7688700" cy="3455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Outil de développement :</a:t>
            </a:r>
            <a:endParaRPr b="1" u="sng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studio	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Kotlin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Java, C/C++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IntelliJ IDEA 	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Kotlin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NetBeans IDE 	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HTML/CSS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JavaScript, PHP C/C++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Outil de maquettage :</a:t>
            </a:r>
            <a:endParaRPr u="sng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Balsamiq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Outil de gestion de projet :</a:t>
            </a:r>
            <a:endParaRPr u="sng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		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épertorier 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 différents 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 les partager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Trello 	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Planification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drive 	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Partage 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fichiers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Discord 	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Tchat 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vocal pour travailler en groupe depuis 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chez 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soi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7</a:t>
            </a:fld>
            <a:endParaRPr>
              <a:solidFill>
                <a:schemeClr val="accent1"/>
              </a:solidFill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88" y="349225"/>
            <a:ext cx="8150231" cy="444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242</Words>
  <Application>Microsoft Office PowerPoint</Application>
  <PresentationFormat>Affichage à l'écran (16:9)</PresentationFormat>
  <Paragraphs>61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Lato</vt:lpstr>
      <vt:lpstr>Raleway</vt:lpstr>
      <vt:lpstr>Arial</vt:lpstr>
      <vt:lpstr>Streamline</vt:lpstr>
      <vt:lpstr>Projet n° 31 : Sport Sharing</vt:lpstr>
      <vt:lpstr>Objectifs</vt:lpstr>
      <vt:lpstr>Trois Acteurs</vt:lpstr>
      <vt:lpstr>Services proposés</vt:lpstr>
      <vt:lpstr>Diagramme des cas d’utilisation</vt:lpstr>
      <vt:lpstr>Public cible et type d’application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n° 31 : Sport Sharing</dc:title>
  <cp:lastModifiedBy>Esteban Gutierrez</cp:lastModifiedBy>
  <cp:revision>2</cp:revision>
  <dcterms:modified xsi:type="dcterms:W3CDTF">2019-04-12T09:36:12Z</dcterms:modified>
</cp:coreProperties>
</file>