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matic SC" panose="020B0604020202020204" charset="-79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552A81-D7EC-4EB2-B68C-EE3CA5084736}">
  <a:tblStyle styleId="{C5552A81-D7EC-4EB2-B68C-EE3CA50847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92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5925728d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5925728d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5925728d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5925728d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925728d6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925728d6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5925728d6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5925728d6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5925728d6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5925728d6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5925728d6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5925728d6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631808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600" b="1">
                <a:latin typeface="Amatic SC"/>
                <a:ea typeface="Amatic SC"/>
                <a:cs typeface="Amatic SC"/>
                <a:sym typeface="Amatic SC"/>
              </a:rPr>
              <a:t>Tomoru</a:t>
            </a:r>
            <a:endParaRPr sz="9600"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91350" y="2840083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Amatic SC"/>
                <a:ea typeface="Amatic SC"/>
                <a:cs typeface="Amatic SC"/>
                <a:sym typeface="Amatic SC"/>
              </a:rPr>
              <a:t>Projet n°34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6799025" y="3624450"/>
            <a:ext cx="2030400" cy="11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latin typeface="Amatic SC"/>
                <a:ea typeface="Amatic SC"/>
                <a:cs typeface="Amatic SC"/>
                <a:sym typeface="Amatic SC"/>
              </a:rPr>
              <a:t>AUZI Emma</a:t>
            </a:r>
            <a:endParaRPr sz="18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latin typeface="Amatic SC"/>
                <a:ea typeface="Amatic SC"/>
                <a:cs typeface="Amatic SC"/>
                <a:sym typeface="Amatic SC"/>
              </a:rPr>
              <a:t>MAUPETIT Julien</a:t>
            </a:r>
            <a:endParaRPr sz="18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latin typeface="Amatic SC"/>
                <a:ea typeface="Amatic SC"/>
                <a:cs typeface="Amatic SC"/>
                <a:sym typeface="Amatic SC"/>
              </a:rPr>
              <a:t>MARIN Sid</a:t>
            </a:r>
            <a:endParaRPr sz="18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latin typeface="Amatic SC"/>
                <a:ea typeface="Amatic SC"/>
                <a:cs typeface="Amatic SC"/>
                <a:sym typeface="Amatic SC"/>
              </a:rPr>
              <a:t>CECCHI Léa</a:t>
            </a:r>
            <a:endParaRPr sz="1800"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283000" y="261775"/>
            <a:ext cx="11532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latin typeface="Amatic SC"/>
                <a:ea typeface="Amatic SC"/>
                <a:cs typeface="Amatic SC"/>
                <a:sym typeface="Amatic SC"/>
              </a:rPr>
              <a:t>TD3/TP6</a:t>
            </a:r>
            <a:endParaRPr sz="18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latin typeface="Amatic SC"/>
                <a:ea typeface="Amatic SC"/>
                <a:cs typeface="Amatic SC"/>
                <a:sym typeface="Amatic SC"/>
              </a:rPr>
              <a:t>Chakib Alami</a:t>
            </a:r>
            <a:endParaRPr sz="1800" b="1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32" name="Google Shape;13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38" y="3519575"/>
            <a:ext cx="871426" cy="126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 txBox="1"/>
          <p:nvPr/>
        </p:nvSpPr>
        <p:spPr>
          <a:xfrm>
            <a:off x="417425" y="4153000"/>
            <a:ext cx="86313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>
            <a:spLocks noGrp="1"/>
          </p:cNvSpPr>
          <p:nvPr>
            <p:ph type="title"/>
          </p:nvPr>
        </p:nvSpPr>
        <p:spPr>
          <a:xfrm>
            <a:off x="405650" y="301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Amatic SC"/>
                <a:ea typeface="Amatic SC"/>
                <a:cs typeface="Amatic SC"/>
                <a:sym typeface="Amatic SC"/>
              </a:rPr>
              <a:t>Objectifs :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9" name="Google Shape;139;p14"/>
          <p:cNvSpPr txBox="1">
            <a:spLocks noGrp="1"/>
          </p:cNvSpPr>
          <p:nvPr>
            <p:ph type="body" idx="1"/>
          </p:nvPr>
        </p:nvSpPr>
        <p:spPr>
          <a:xfrm>
            <a:off x="291900" y="874300"/>
            <a:ext cx="8560200" cy="3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Notre application est à but </a:t>
            </a:r>
            <a:r>
              <a:rPr lang="fr" sz="22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ludique </a:t>
            </a:r>
            <a:r>
              <a:rPr lang="fr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et ressemble à un </a:t>
            </a:r>
            <a:r>
              <a:rPr lang="fr" sz="22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réseau social</a:t>
            </a:r>
            <a:r>
              <a:rPr lang="fr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 Un simple téléphone est nécessaire pour pouvoir l’utiliser. Cette application proposera </a:t>
            </a:r>
            <a:r>
              <a:rPr lang="fr" sz="22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plusieurs fonctionnalités</a:t>
            </a:r>
            <a:r>
              <a:rPr lang="fr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telles que : </a:t>
            </a:r>
            <a:endParaRPr sz="2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68300" algn="l" rtl="0">
              <a:lnSpc>
                <a:spcPct val="105833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Verdana"/>
              <a:buChar char="●"/>
            </a:pPr>
            <a:r>
              <a:rPr lang="fr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création d’un </a:t>
            </a:r>
            <a:r>
              <a:rPr lang="fr" sz="22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groupe</a:t>
            </a:r>
            <a:r>
              <a:rPr lang="fr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endParaRPr sz="2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68300" algn="l" rtl="0">
              <a:lnSpc>
                <a:spcPct val="10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Verdana"/>
              <a:buChar char="●"/>
            </a:pPr>
            <a:r>
              <a:rPr lang="fr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choix dans un </a:t>
            </a:r>
            <a:r>
              <a:rPr lang="fr" sz="22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calendrier</a:t>
            </a:r>
            <a:r>
              <a:rPr lang="fr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endParaRPr sz="2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68300" algn="l" rtl="0">
              <a:lnSpc>
                <a:spcPct val="10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Verdana"/>
              <a:buChar char="●"/>
            </a:pPr>
            <a:r>
              <a:rPr lang="fr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choisir un </a:t>
            </a:r>
            <a:r>
              <a:rPr lang="fr" sz="22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lieu</a:t>
            </a:r>
            <a:r>
              <a:rPr lang="fr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endParaRPr sz="2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68300" algn="l" rtl="0">
              <a:lnSpc>
                <a:spcPct val="10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Verdana"/>
              <a:buChar char="●"/>
            </a:pPr>
            <a:r>
              <a:rPr lang="fr" sz="22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proposition</a:t>
            </a:r>
            <a:r>
              <a:rPr lang="fr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 trajets pour </a:t>
            </a:r>
            <a:r>
              <a:rPr lang="fr" sz="22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covoiturage</a:t>
            </a:r>
            <a:r>
              <a:rPr lang="fr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endParaRPr sz="2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68300" algn="l" rtl="0">
              <a:lnSpc>
                <a:spcPct val="10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Verdana"/>
              <a:buChar char="●"/>
            </a:pPr>
            <a:r>
              <a:rPr lang="fr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fonction de </a:t>
            </a:r>
            <a:r>
              <a:rPr lang="fr" sz="22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messagerie</a:t>
            </a:r>
            <a:r>
              <a:rPr lang="fr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endParaRPr sz="2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68300" algn="l" rtl="0">
              <a:lnSpc>
                <a:spcPct val="10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Verdana"/>
              <a:buChar char="●"/>
            </a:pPr>
            <a:r>
              <a:rPr lang="fr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gérer la </a:t>
            </a:r>
            <a:r>
              <a:rPr lang="fr" sz="22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logistique</a:t>
            </a:r>
            <a:endParaRPr sz="2200"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438650" y="4393550"/>
            <a:ext cx="8454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451250" y="3786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Amatic SC"/>
                <a:ea typeface="Amatic SC"/>
                <a:cs typeface="Amatic SC"/>
                <a:sym typeface="Amatic SC"/>
              </a:rPr>
              <a:t>Liste des acteurs: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656425" y="11493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fr" sz="1800" u="sng">
                <a:latin typeface="Verdana"/>
                <a:ea typeface="Verdana"/>
                <a:cs typeface="Verdana"/>
                <a:sym typeface="Verdana"/>
              </a:rPr>
              <a:t>Créateur</a:t>
            </a:r>
            <a:r>
              <a:rPr lang="fr" sz="1800">
                <a:latin typeface="Verdana"/>
                <a:ea typeface="Verdana"/>
                <a:cs typeface="Verdana"/>
                <a:sym typeface="Verdana"/>
              </a:rPr>
              <a:t>: a pour objectif de créer le groupe puis le gérer : ajouter ou supprimer des invités et discuter avec ces derniers.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fr" sz="1800" u="sng">
                <a:latin typeface="Verdana"/>
                <a:ea typeface="Verdana"/>
                <a:cs typeface="Verdana"/>
                <a:sym typeface="Verdana"/>
              </a:rPr>
              <a:t>Organisateur</a:t>
            </a:r>
            <a:r>
              <a:rPr lang="fr" sz="1800">
                <a:latin typeface="Verdana"/>
                <a:ea typeface="Verdana"/>
                <a:cs typeface="Verdana"/>
                <a:sym typeface="Verdana"/>
              </a:rPr>
              <a:t>: va organiser l'événement avec ses amis : choix de la date du lieux (logistique ou covoiturage) et possibilité de discuter dans la conversation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>
                <a:latin typeface="Verdana"/>
                <a:ea typeface="Verdana"/>
                <a:cs typeface="Verdana"/>
                <a:sym typeface="Verdana"/>
              </a:rPr>
              <a:t>Les deux acteurs vont gérer l’organisation ensemble, ils peuvent discuter, modifier des informations qu’ils ont indiquées à tout moment.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 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297150" y="4351100"/>
            <a:ext cx="85608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522000" y="5696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Amatic SC"/>
                <a:ea typeface="Amatic SC"/>
                <a:cs typeface="Amatic SC"/>
                <a:sym typeface="Amatic SC"/>
              </a:rPr>
              <a:t>Liste des services proposés: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663500" y="12054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fr" sz="14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Créer un groupe</a:t>
            </a:r>
            <a:r>
              <a:rPr lang="fr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l’organisateur peut créer un ou plusieurs groupes, leur donner un nom et ajouter ses amis dedans.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lnSpc>
                <a:spcPct val="10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fr" sz="14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Choisir une date dans un calendrier</a:t>
            </a:r>
            <a:r>
              <a:rPr lang="fr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les participants indiquent, grâce à des jeux de couleurs, leurs disponibilités et peuvent voir celles des autres participants.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lnSpc>
                <a:spcPct val="10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fr" sz="14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Choisir un lieu</a:t>
            </a:r>
            <a:r>
              <a:rPr lang="fr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deux choix possibles: à domicile ou à l’extérieur. 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05833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Si l’évènement se passe à domicile, on peut </a:t>
            </a:r>
            <a:r>
              <a:rPr lang="fr" sz="14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gérer la logistique</a:t>
            </a:r>
            <a:r>
              <a:rPr lang="fr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avec des </a:t>
            </a:r>
            <a:r>
              <a:rPr lang="fr" sz="14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listes</a:t>
            </a:r>
            <a:r>
              <a:rPr lang="fr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permettant de savoir qui amène quoi (boissons, dessert…).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05833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 l’autre côté, à l’extérieur, on accède à une fonctionnalité </a:t>
            </a:r>
            <a:r>
              <a:rPr lang="fr" sz="14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proposant des trajets de covoiturage</a:t>
            </a:r>
            <a:r>
              <a:rPr lang="fr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on peut proposer et demander des trajets, se déclarer conducteur ou passager...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lnSpc>
                <a:spcPct val="105833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fr" sz="14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Echanger à l’aide d’un service de messagerie</a:t>
            </a:r>
            <a:r>
              <a:rPr lang="fr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accessible à n’importe quel moment, dans lequel les participants d’un groupe peuvent discuter instantanément.</a:t>
            </a:r>
            <a:endParaRPr sz="1400"/>
          </a:p>
        </p:txBody>
      </p:sp>
      <p:sp>
        <p:nvSpPr>
          <p:cNvPr id="154" name="Google Shape;154;p16"/>
          <p:cNvSpPr txBox="1"/>
          <p:nvPr/>
        </p:nvSpPr>
        <p:spPr>
          <a:xfrm>
            <a:off x="403275" y="4414775"/>
            <a:ext cx="84120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799875" y="2165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Amatic SC"/>
                <a:ea typeface="Amatic SC"/>
                <a:cs typeface="Amatic SC"/>
                <a:sym typeface="Amatic SC"/>
              </a:rPr>
              <a:t>Diagramme des cas d’utilisation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Amatic SC"/>
                <a:ea typeface="Amatic SC"/>
                <a:cs typeface="Amatic SC"/>
                <a:sym typeface="Amatic SC"/>
              </a:rPr>
              <a:t>(2Eme version)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318375" y="4450150"/>
            <a:ext cx="84687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250" y="1249650"/>
            <a:ext cx="6405149" cy="33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514925" y="3433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Amatic SC"/>
                <a:ea typeface="Amatic SC"/>
                <a:cs typeface="Amatic SC"/>
                <a:sym typeface="Amatic SC"/>
              </a:rPr>
              <a:t>Domaine envisagé :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332525" y="952125"/>
            <a:ext cx="8098500" cy="3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fr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Public visé : public jeune qui veut passer du temps avec ses amis sans être découragé par une organisation trop compliquée.   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lnSpc>
                <a:spcPct val="10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fr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Type d’application : application mobile monoplateforme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lnSpc>
                <a:spcPct val="10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fr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Outils utilisés et envisagés (S2) :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-342900" algn="l" rtl="0">
              <a:lnSpc>
                <a:spcPct val="10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➢"/>
            </a:pPr>
            <a:r>
              <a:rPr lang="fr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Google Drive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-342900" algn="l" rtl="0">
              <a:lnSpc>
                <a:spcPct val="10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➢"/>
            </a:pPr>
            <a:r>
              <a:rPr lang="fr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ArgoUML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-342900" algn="l" rtl="0">
              <a:lnSpc>
                <a:spcPct val="10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➢"/>
            </a:pPr>
            <a:r>
              <a:rPr lang="fr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Balsamiq Mockup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-342900" algn="l" rtl="0">
              <a:lnSpc>
                <a:spcPct val="10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➢"/>
            </a:pPr>
            <a:r>
              <a:rPr lang="fr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Messenger pour communiquer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-342900" algn="l" rtl="0">
              <a:lnSpc>
                <a:spcPct val="10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➢"/>
            </a:pPr>
            <a:r>
              <a:rPr lang="fr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Trello (envisagé pour planification)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lnSpc>
                <a:spcPct val="10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fr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Outils envisagés (2ème année) : Mêmes outils + outils de développement (EDI…)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828800" lvl="0" indent="0" algn="l" rtl="0">
              <a:lnSpc>
                <a:spcPct val="105833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5833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05833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332525" y="4358175"/>
            <a:ext cx="84120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477300" y="114175"/>
            <a:ext cx="75057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>
                <a:latin typeface="Amatic SC"/>
                <a:ea typeface="Amatic SC"/>
                <a:cs typeface="Amatic SC"/>
                <a:sym typeface="Amatic SC"/>
              </a:rPr>
              <a:t>Planification des tâches:</a:t>
            </a:r>
            <a:endParaRPr sz="2200"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383550" y="4322800"/>
            <a:ext cx="83769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5" name="Google Shape;175;p19"/>
          <p:cNvGraphicFramePr/>
          <p:nvPr>
            <p:extLst>
              <p:ext uri="{D42A27DB-BD31-4B8C-83A1-F6EECF244321}">
                <p14:modId xmlns:p14="http://schemas.microsoft.com/office/powerpoint/2010/main" val="1258259585"/>
              </p:ext>
            </p:extLst>
          </p:nvPr>
        </p:nvGraphicFramePr>
        <p:xfrm>
          <a:off x="242475" y="567638"/>
          <a:ext cx="8659025" cy="3318330"/>
        </p:xfrm>
        <a:graphic>
          <a:graphicData uri="http://schemas.openxmlformats.org/drawingml/2006/table">
            <a:tbl>
              <a:tblPr>
                <a:noFill/>
                <a:tableStyleId>{C5552A81-D7EC-4EB2-B68C-EE3CA5084736}</a:tableStyleId>
              </a:tblPr>
              <a:tblGrid>
                <a:gridCol w="235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Tâches</a:t>
                      </a:r>
                      <a:endParaRPr sz="12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 b="1"/>
                        <a:t>Avril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 b="1"/>
                        <a:t>Mai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 b="1"/>
                        <a:t>Niveau de difficulté estimé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100" dirty="0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Maquettage du scénario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Pour le lundi 29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 Simple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100" dirty="0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“Structure découpante du projet”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Du 30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Au 13 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Difficile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“Planning résultant”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dirty="0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Du 30</a:t>
                      </a:r>
                      <a:endParaRPr sz="1100" dirty="0"/>
                    </a:p>
                    <a:p>
                      <a:pPr marL="0" lvl="0" indent="0" algn="ctr" rtl="0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Au 13 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Difficile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Bilan + Webographie + Mise en page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100" dirty="0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Du 13 au 19 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Simple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Réunion avec notre tuteur + dernière modifications + impression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100" dirty="0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Semaine du 20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dirty="0"/>
                        <a:t>Simple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6" name="Google Shape;176;p19"/>
          <p:cNvSpPr txBox="1"/>
          <p:nvPr/>
        </p:nvSpPr>
        <p:spPr>
          <a:xfrm>
            <a:off x="486287" y="3930944"/>
            <a:ext cx="81714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latin typeface="Calibri"/>
                <a:ea typeface="Calibri"/>
                <a:cs typeface="Calibri"/>
                <a:sym typeface="Calibri"/>
              </a:rPr>
              <a:t>Etude de l’existant, domaine de l’application, argumentaire, scénario et cas d’utilisation déjà réalisés. Réunions (et compte-rendus) prévues à la fin de chaque délai pour faire le point sur l’avancement et prévoir les prochaines tâches.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Affichage à l'écran (16:9)</PresentationFormat>
  <Paragraphs>71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Nunito</vt:lpstr>
      <vt:lpstr>Verdana</vt:lpstr>
      <vt:lpstr>Amatic SC</vt:lpstr>
      <vt:lpstr>Arial</vt:lpstr>
      <vt:lpstr>Calibri</vt:lpstr>
      <vt:lpstr>Shift</vt:lpstr>
      <vt:lpstr>Tomoru</vt:lpstr>
      <vt:lpstr>Objectifs :</vt:lpstr>
      <vt:lpstr>Liste des acteurs:</vt:lpstr>
      <vt:lpstr>Liste des services proposés:</vt:lpstr>
      <vt:lpstr>Diagramme des cas d’utilisation (2Eme version)</vt:lpstr>
      <vt:lpstr>Domaine envisagé :</vt:lpstr>
      <vt:lpstr>Planification des tâches: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Tomoru</dc:title>
  <cp:lastModifiedBy>Emma Auzi</cp:lastModifiedBy>
  <cp:revision>1</cp:revision>
  <dcterms:modified xsi:type="dcterms:W3CDTF">2019-04-12T10:01:52Z</dcterms:modified>
</cp:coreProperties>
</file>