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757F2B-01DE-43B5-B686-AA94BBE90FD8}">
  <a:tblStyle styleId="{BE757F2B-01DE-43B5-B686-AA94BBE90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03634e6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03634e6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03634e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03634e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03634e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03634e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03634e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03634e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03634e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03634e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03634e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03634e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03634e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03634e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625" y="487800"/>
            <a:ext cx="76881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5800" y="1282225"/>
            <a:ext cx="76881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575525"/>
            <a:ext cx="78528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487800"/>
            <a:ext cx="7688100" cy="70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to go 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5800" y="1282225"/>
            <a:ext cx="76881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n°37: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-BENEYROL Hugo TD3-TP5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-CACHENAUT Aitor TD3-TP6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-MANKE Matthieu TD3-TP5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-SOULAN Bastien TD3-TP6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Tuteur: M. Aniorte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47" y="3232725"/>
            <a:ext cx="1295600" cy="191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799" y="684900"/>
            <a:ext cx="2437100" cy="23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575525"/>
            <a:ext cx="78528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L’application </a:t>
            </a:r>
            <a:r>
              <a:rPr lang="fr" sz="1800"/>
              <a:t>permettra</a:t>
            </a:r>
            <a:r>
              <a:rPr lang="fr" sz="1800"/>
              <a:t> de </a:t>
            </a:r>
            <a:r>
              <a:rPr lang="fr" sz="1800"/>
              <a:t>référencer</a:t>
            </a:r>
            <a:r>
              <a:rPr lang="fr" sz="1800"/>
              <a:t> </a:t>
            </a:r>
            <a:r>
              <a:rPr lang="fr" sz="1800"/>
              <a:t>tous</a:t>
            </a:r>
            <a:r>
              <a:rPr lang="fr" sz="1800"/>
              <a:t> les </a:t>
            </a:r>
            <a:r>
              <a:rPr lang="fr" sz="1800"/>
              <a:t>événements</a:t>
            </a:r>
            <a:r>
              <a:rPr lang="fr" sz="1800"/>
              <a:t> et les </a:t>
            </a:r>
            <a:r>
              <a:rPr lang="fr" sz="1800"/>
              <a:t>activités</a:t>
            </a:r>
            <a:r>
              <a:rPr lang="fr" sz="1800"/>
              <a:t> à faire autour de soi maintenant ou dans les jours à venir.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Tous les </a:t>
            </a:r>
            <a:r>
              <a:rPr b="1" lang="fr" sz="1800"/>
              <a:t>utilisateurs </a:t>
            </a:r>
            <a:r>
              <a:rPr lang="fr" sz="1800"/>
              <a:t>possédant</a:t>
            </a:r>
            <a:r>
              <a:rPr lang="fr" sz="1800"/>
              <a:t> l’application peuvent </a:t>
            </a:r>
            <a:r>
              <a:rPr lang="fr" sz="1800" u="sng"/>
              <a:t>rechercher une activité</a:t>
            </a:r>
            <a:r>
              <a:rPr lang="fr" sz="1800"/>
              <a:t> à faire et peuvent </a:t>
            </a:r>
            <a:r>
              <a:rPr lang="fr" sz="1800" u="sng"/>
              <a:t>noter les activités</a:t>
            </a:r>
            <a:r>
              <a:rPr lang="fr" sz="1800"/>
              <a:t>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Des </a:t>
            </a:r>
            <a:r>
              <a:rPr lang="fr" sz="1800" u="sng"/>
              <a:t>événements</a:t>
            </a:r>
            <a:r>
              <a:rPr lang="fr" sz="1800" u="sng"/>
              <a:t> peuvent </a:t>
            </a:r>
            <a:r>
              <a:rPr lang="fr" sz="1800" u="sng"/>
              <a:t>être</a:t>
            </a:r>
            <a:r>
              <a:rPr lang="fr" sz="1800" u="sng"/>
              <a:t> </a:t>
            </a:r>
            <a:r>
              <a:rPr lang="fr" sz="1800" u="sng"/>
              <a:t>créés</a:t>
            </a:r>
            <a:r>
              <a:rPr lang="fr" sz="1800"/>
              <a:t> par des </a:t>
            </a:r>
            <a:r>
              <a:rPr b="1" lang="fr" sz="1800"/>
              <a:t>organisateurs</a:t>
            </a:r>
            <a:r>
              <a:rPr lang="fr" sz="1800"/>
              <a:t>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Les principaux événements viendront des événements </a:t>
            </a:r>
            <a:r>
              <a:rPr b="1" lang="fr" sz="1800"/>
              <a:t>Facebook </a:t>
            </a:r>
            <a:r>
              <a:rPr lang="fr" sz="1800"/>
              <a:t>qui seront automatiquement référencés dans l’application. </a:t>
            </a:r>
            <a:endParaRPr sz="18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des acteurs et leurs </a:t>
            </a:r>
            <a:r>
              <a:rPr lang="fr"/>
              <a:t>rôles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575525"/>
            <a:ext cx="78528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U</a:t>
            </a:r>
            <a:r>
              <a:rPr b="1" lang="fr" sz="1800"/>
              <a:t>tilisateur : </a:t>
            </a:r>
            <a:r>
              <a:rPr lang="fr" sz="1800"/>
              <a:t>Rechercher les activités et les informations qui leurs sont attribuées. Il peut également les noter.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Organisateur </a:t>
            </a:r>
            <a:r>
              <a:rPr lang="fr" sz="1800"/>
              <a:t>: Créer des activités à destination des utilisateurs de l’application pour en faire la promotion.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800"/>
              <a:t>Facebook </a:t>
            </a:r>
            <a:r>
              <a:rPr lang="fr" sz="1800"/>
              <a:t>(Acteur secondaire) : Ajouter automatiquement les événements dans l’application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 et leurs résumés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575525"/>
            <a:ext cx="78528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Rechercher une activité </a:t>
            </a:r>
            <a:r>
              <a:rPr lang="fr" sz="1800"/>
              <a:t>: les utilisateurs peuvent rechercher une activité en fonction de leurs envies, de leurs moyens, du nombre de personnes, de la distance de l'emplacement où l’on se trouve par rapport à l'événement, du jour, de l’heure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u="sng"/>
              <a:t>Noter les activités</a:t>
            </a:r>
            <a:r>
              <a:rPr lang="fr" sz="1800"/>
              <a:t> : les utilisateurs peuvent noter une activité qui est en cours ou qui est déjà passé mais qui va se reproduire.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 u="sng"/>
              <a:t>Créer</a:t>
            </a:r>
            <a:r>
              <a:rPr lang="fr" sz="1800" u="sng"/>
              <a:t> un </a:t>
            </a:r>
            <a:r>
              <a:rPr lang="fr" sz="1800" u="sng"/>
              <a:t>événement</a:t>
            </a:r>
            <a:r>
              <a:rPr lang="fr" sz="1800"/>
              <a:t> : un organisateur d'événement aura un compte spécial et aura le droit de créer des événements en renseignant les informations qui les concernent.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25623" l="19756" r="3130" t="14884"/>
          <a:stretch/>
        </p:blipFill>
        <p:spPr>
          <a:xfrm>
            <a:off x="1099950" y="1460457"/>
            <a:ext cx="6944099" cy="33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Clarification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45600" y="1560425"/>
            <a:ext cx="78528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Type d’application : mobile / </a:t>
            </a:r>
            <a:r>
              <a:rPr lang="fr" sz="1800"/>
              <a:t>multiplateforme</a:t>
            </a:r>
            <a:r>
              <a:rPr lang="fr" sz="1800"/>
              <a:t> (Android  et iOS)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Le public cible : toutes les personnes qui </a:t>
            </a:r>
            <a:r>
              <a:rPr lang="fr" sz="1800"/>
              <a:t>possèdent</a:t>
            </a:r>
            <a:r>
              <a:rPr lang="fr" sz="1800"/>
              <a:t> un smartphone (principalement ceux qui sortent ou aiment le tourisme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Conception et programmation : C#-Xamarin/GitHub/Balsamiq Mockup/ArgoUML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Outils de gestion de projet : GanttProject/Drive/Google Docs</a:t>
            </a:r>
            <a:endParaRPr sz="18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79250" y="13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{BE757F2B-01DE-43B5-B686-AA94BBE90FD8}</a:tableStyleId>
              </a:tblPr>
              <a:tblGrid>
                <a:gridCol w="708150"/>
                <a:gridCol w="961050"/>
                <a:gridCol w="599050"/>
                <a:gridCol w="577800"/>
                <a:gridCol w="1719625"/>
                <a:gridCol w="1184175"/>
                <a:gridCol w="977500"/>
                <a:gridCol w="961050"/>
                <a:gridCol w="961050"/>
              </a:tblGrid>
              <a:tr h="79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Semaine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(Lundi 27 mai)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25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 Faire*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Aitor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Maquettes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Etude de l’existant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Structure de découpage du projet (WBS)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Bilan + Mise au propre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Semaine tampon (pour effectuer les tâches non terminés)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Rendre le dossier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5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Matthieu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Etude de l’existant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Argumentaire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 vMerge="1"/>
              </a:tr>
              <a:tr h="891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Bastien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Maquettes + modification des scénarios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Rédaction du domaine de l’outil informatique envisagé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442750" y="4486725"/>
            <a:ext cx="5829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*déjà fait : Diagramme des cas d’utilisation et les premiers scénarios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