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3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E413D7-23BF-46E5-A06E-B89D12CB1D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CF17142-4470-4EF6-8ED4-CF78298F6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647D25B-7274-4AA0-A6A3-52963EEC1911}"/>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8F4097CB-AFC8-46A7-8A8C-3845CF1CD0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0C10A3-3D3D-44CE-8001-AA97D4917EF0}"/>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346721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81122-7ECF-4B66-8D06-A48BD0F673B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46B8DC9-E01F-455E-991C-40FC21E7C0D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1FF6C1-7BDA-4C87-B86F-6DBDD50CBED4}"/>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ECFC143B-6095-40C9-96BD-48FA3A147D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0B18B4-ED8B-441E-A52B-0BC577F0E9A6}"/>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30615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1545D6-DA9E-4BDC-AA77-CAE14FDB291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B570FF4-C77E-4F1F-A97C-E15A8F5C90A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D8431D-A4B0-40B0-AA0D-275187E73BCF}"/>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FFFC2762-EC0B-4382-915A-A694548434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A13256-6079-44D7-A6E4-C0846B5F2744}"/>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47269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1EFBC-A601-4E54-9AEC-1943244BB9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EB603DF-6A4D-45AD-9EBF-DFF3BF57A65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8F64B3-89B7-43F5-9550-9157F4C1F419}"/>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39D1026B-0393-4209-8A37-CD401450A0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259239-7891-4B45-B83C-59FB019833AD}"/>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82558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E0C9-22F8-4043-AA40-E54D9DB4E1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558E8C6-5520-40C1-BC5F-5B4B71458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C9C6B8-9946-47C0-8C4F-26E873CFC3C6}"/>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4B446995-81A9-4B6F-8E8B-F985FD0287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ADB928-069B-4674-9A03-96F55A9985AE}"/>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50921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26CCB-747F-4450-9108-DF1E5ACA04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F78C68-6181-4242-B8BB-4DD8E8D6D8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635BDED-8C5D-4724-A481-B69E1368F16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07D860E-CBF0-49C3-901C-A1FF23073E91}"/>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6" name="Espace réservé du pied de page 5">
            <a:extLst>
              <a:ext uri="{FF2B5EF4-FFF2-40B4-BE49-F238E27FC236}">
                <a16:creationId xmlns:a16="http://schemas.microsoft.com/office/drawing/2014/main" id="{1E34EB4F-1C8C-4314-B660-87DF473CF04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B329F9-F093-44F9-B42C-67115A545514}"/>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72737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F8F4B-CE8A-4C28-94F6-29190EB5D4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FC52B41-9DB5-4A45-A571-772689437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03EE45A-3433-411C-ADA0-25CCEE4CED3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E3AD577-9E0C-4FC8-9EB8-E0185BDCD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E24B92-C5FF-472E-A138-33EBC35F6E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AD62727-8ADE-41D3-945A-3AF797E601FF}"/>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8" name="Espace réservé du pied de page 7">
            <a:extLst>
              <a:ext uri="{FF2B5EF4-FFF2-40B4-BE49-F238E27FC236}">
                <a16:creationId xmlns:a16="http://schemas.microsoft.com/office/drawing/2014/main" id="{53E82248-DA37-4B27-BC7A-6D4E027D29D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D3CE30A-341D-425D-932F-760A99D0BDD6}"/>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310291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85C26-B89F-4A74-9002-3833F53011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0A46B8-86E1-4E4E-A3E6-62C3B374E012}"/>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4" name="Espace réservé du pied de page 3">
            <a:extLst>
              <a:ext uri="{FF2B5EF4-FFF2-40B4-BE49-F238E27FC236}">
                <a16:creationId xmlns:a16="http://schemas.microsoft.com/office/drawing/2014/main" id="{91554253-7775-4F54-BFE6-558F2D232FD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E0C22CA-C617-4465-8D3B-516AF943AC64}"/>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90280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184011-95DC-4089-B154-5B0FC21FDF8B}"/>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3" name="Espace réservé du pied de page 2">
            <a:extLst>
              <a:ext uri="{FF2B5EF4-FFF2-40B4-BE49-F238E27FC236}">
                <a16:creationId xmlns:a16="http://schemas.microsoft.com/office/drawing/2014/main" id="{D37C08B9-3B41-4970-A50C-4EFC5073035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5000721-1FB9-4348-917D-E5D5CEA8B7B3}"/>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71066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390E7-5003-4566-92E5-2DCCCDDCDB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783CF34-1EB0-47F7-B935-023EE0E61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0F668CD-0048-4436-8508-9B209F8FE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EA1CE05-97F1-4C9F-8F4A-F88E2DB55B13}"/>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6" name="Espace réservé du pied de page 5">
            <a:extLst>
              <a:ext uri="{FF2B5EF4-FFF2-40B4-BE49-F238E27FC236}">
                <a16:creationId xmlns:a16="http://schemas.microsoft.com/office/drawing/2014/main" id="{B3D499A9-2766-473F-8790-D8A5F3B12A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DCAB00-7746-40B4-B6E9-43ADCCB26179}"/>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22715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6627F7-24BA-40CC-8857-569DE0F363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0B0CA8-7EC2-4EA2-9C31-3D977A6E1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C3F8591-3193-4EF6-A7F9-60CB310DF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C63D02-7633-4CFE-98CD-8AADF4ED9569}"/>
              </a:ext>
            </a:extLst>
          </p:cNvPr>
          <p:cNvSpPr>
            <a:spLocks noGrp="1"/>
          </p:cNvSpPr>
          <p:nvPr>
            <p:ph type="dt" sz="half" idx="10"/>
          </p:nvPr>
        </p:nvSpPr>
        <p:spPr/>
        <p:txBody>
          <a:bodyPr/>
          <a:lstStyle/>
          <a:p>
            <a:fld id="{FA72C7D3-29EE-4CA5-8CC9-413202D07828}" type="datetimeFigureOut">
              <a:rPr lang="fr-FR" smtClean="0"/>
              <a:t>13/03/2022</a:t>
            </a:fld>
            <a:endParaRPr lang="fr-FR"/>
          </a:p>
        </p:txBody>
      </p:sp>
      <p:sp>
        <p:nvSpPr>
          <p:cNvPr id="6" name="Espace réservé du pied de page 5">
            <a:extLst>
              <a:ext uri="{FF2B5EF4-FFF2-40B4-BE49-F238E27FC236}">
                <a16:creationId xmlns:a16="http://schemas.microsoft.com/office/drawing/2014/main" id="{0594674E-546D-4371-8545-ECB868BD8C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E78DF6-705C-4032-921E-6C14C345BB33}"/>
              </a:ext>
            </a:extLst>
          </p:cNvPr>
          <p:cNvSpPr>
            <a:spLocks noGrp="1"/>
          </p:cNvSpPr>
          <p:nvPr>
            <p:ph type="sldNum" sz="quarter" idx="12"/>
          </p:nvPr>
        </p:nvSpPr>
        <p:spPr/>
        <p:txBody>
          <a:bodyPr/>
          <a:lstStyle/>
          <a:p>
            <a:fld id="{8B2233CB-0592-476E-8DF8-BEC36FD58040}" type="slidenum">
              <a:rPr lang="fr-FR" smtClean="0"/>
              <a:t>‹N°›</a:t>
            </a:fld>
            <a:endParaRPr lang="fr-FR"/>
          </a:p>
        </p:txBody>
      </p:sp>
    </p:spTree>
    <p:extLst>
      <p:ext uri="{BB962C8B-B14F-4D97-AF65-F5344CB8AC3E}">
        <p14:creationId xmlns:p14="http://schemas.microsoft.com/office/powerpoint/2010/main" val="159693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69A8E23-0E4D-457C-876A-9B94FDFA9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6A7C25-AA8A-4326-97AC-BEBFF9690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21DB07-3D67-4989-AA26-F60A67820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C7D3-29EE-4CA5-8CC9-413202D07828}" type="datetimeFigureOut">
              <a:rPr lang="fr-FR" smtClean="0"/>
              <a:t>13/03/2022</a:t>
            </a:fld>
            <a:endParaRPr lang="fr-FR"/>
          </a:p>
        </p:txBody>
      </p:sp>
      <p:sp>
        <p:nvSpPr>
          <p:cNvPr id="5" name="Espace réservé du pied de page 4">
            <a:extLst>
              <a:ext uri="{FF2B5EF4-FFF2-40B4-BE49-F238E27FC236}">
                <a16:creationId xmlns:a16="http://schemas.microsoft.com/office/drawing/2014/main" id="{6A941D4D-B883-4FEC-86E4-464ED90B2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3682BB-8276-41BA-9056-5AB1EE5D9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33CB-0592-476E-8DF8-BEC36FD58040}" type="slidenum">
              <a:rPr lang="fr-FR" smtClean="0"/>
              <a:t>‹N°›</a:t>
            </a:fld>
            <a:endParaRPr lang="fr-FR"/>
          </a:p>
        </p:txBody>
      </p:sp>
    </p:spTree>
    <p:extLst>
      <p:ext uri="{BB962C8B-B14F-4D97-AF65-F5344CB8AC3E}">
        <p14:creationId xmlns:p14="http://schemas.microsoft.com/office/powerpoint/2010/main" val="91700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A51A9-A291-499F-A2AF-D4B382E1234F}"/>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DDF11940-761A-45A7-A0A8-0A4D5C433D6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2714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73163-1F59-486D-ADF0-4700DDB7C1B1}"/>
              </a:ext>
            </a:extLst>
          </p:cNvPr>
          <p:cNvSpPr>
            <a:spLocks noGrp="1"/>
          </p:cNvSpPr>
          <p:nvPr>
            <p:ph type="title"/>
          </p:nvPr>
        </p:nvSpPr>
        <p:spPr/>
        <p:txBody>
          <a:bodyPr/>
          <a:lstStyle/>
          <a:p>
            <a:r>
              <a:rPr lang="fr-FR" dirty="0"/>
              <a:t>Services et acteurs principaux</a:t>
            </a:r>
          </a:p>
        </p:txBody>
      </p:sp>
      <p:sp>
        <p:nvSpPr>
          <p:cNvPr id="3" name="Espace réservé du contenu 2">
            <a:extLst>
              <a:ext uri="{FF2B5EF4-FFF2-40B4-BE49-F238E27FC236}">
                <a16:creationId xmlns:a16="http://schemas.microsoft.com/office/drawing/2014/main" id="{12C39503-7EA9-4B89-99B9-B4806536F366}"/>
              </a:ext>
            </a:extLst>
          </p:cNvPr>
          <p:cNvSpPr>
            <a:spLocks noGrp="1"/>
          </p:cNvSpPr>
          <p:nvPr>
            <p:ph idx="1"/>
          </p:nvPr>
        </p:nvSpPr>
        <p:spPr/>
        <p:txBody>
          <a:bodyPr/>
          <a:lstStyle/>
          <a:p>
            <a:pPr marL="0" indent="0" algn="just">
              <a:buNone/>
            </a:pPr>
            <a:r>
              <a:rPr lang="fr-FR" sz="1800" b="1" i="0" u="none" strike="noStrike" dirty="0" err="1">
                <a:solidFill>
                  <a:srgbClr val="000000"/>
                </a:solidFill>
                <a:effectLst/>
                <a:latin typeface="Arial" panose="020B0604020202020204" pitchFamily="34" charset="0"/>
              </a:rPr>
              <a:t>Pictyde</a:t>
            </a:r>
            <a:r>
              <a:rPr lang="fr-FR" sz="1800" b="0" i="0" u="none" strike="noStrike" dirty="0">
                <a:solidFill>
                  <a:srgbClr val="000000"/>
                </a:solidFill>
                <a:effectLst/>
                <a:latin typeface="Arial" panose="020B0604020202020204" pitchFamily="34" charset="0"/>
              </a:rPr>
              <a:t> est application web responsive se positionne en tant que nouveau réseau social à disposition de tous. Cet outil sera utile pour pouvoir partager facilement des images d'événements </a:t>
            </a:r>
            <a:r>
              <a:rPr lang="fr-FR" sz="1800" b="0" i="1" u="none" strike="noStrike" dirty="0">
                <a:solidFill>
                  <a:srgbClr val="000000"/>
                </a:solidFill>
                <a:effectLst/>
                <a:latin typeface="Arial" panose="020B0604020202020204" pitchFamily="34" charset="0"/>
              </a:rPr>
              <a:t>indoor </a:t>
            </a:r>
            <a:r>
              <a:rPr lang="fr-FR" sz="1800" b="0" i="0" u="none" strike="noStrike" dirty="0">
                <a:solidFill>
                  <a:srgbClr val="000000"/>
                </a:solidFill>
                <a:effectLst/>
                <a:latin typeface="Arial" panose="020B0604020202020204" pitchFamily="34" charset="0"/>
              </a:rPr>
              <a:t>et </a:t>
            </a:r>
            <a:r>
              <a:rPr lang="fr-FR" sz="1800" b="0" i="1" u="none" strike="noStrike" dirty="0" err="1">
                <a:solidFill>
                  <a:srgbClr val="000000"/>
                </a:solidFill>
                <a:effectLst/>
                <a:latin typeface="Arial" panose="020B0604020202020204" pitchFamily="34" charset="0"/>
              </a:rPr>
              <a:t>outdoor</a:t>
            </a:r>
            <a:r>
              <a:rPr lang="fr-FR" sz="1800" b="0" i="1" u="none" strike="noStrike" dirty="0">
                <a:solidFill>
                  <a:srgbClr val="000000"/>
                </a:solidFill>
                <a:effectLst/>
                <a:latin typeface="Arial" panose="020B0604020202020204" pitchFamily="34" charset="0"/>
              </a:rPr>
              <a:t> </a:t>
            </a:r>
            <a:r>
              <a:rPr lang="fr-FR" sz="1800" b="0" i="0" u="none" strike="noStrike" dirty="0">
                <a:solidFill>
                  <a:srgbClr val="000000"/>
                </a:solidFill>
                <a:effectLst/>
                <a:latin typeface="Arial" panose="020B0604020202020204" pitchFamily="34" charset="0"/>
              </a:rPr>
              <a:t>(conventions, foires, festivals…), pour ses proches, mais aussi éventuellement aux autres participants de l’événement ou extérieurs à l'événement. Cette application serait destinée aux </a:t>
            </a:r>
            <a:r>
              <a:rPr lang="fr-FR" sz="1800" b="1" i="0" u="none" strike="noStrike" dirty="0">
                <a:solidFill>
                  <a:srgbClr val="000000"/>
                </a:solidFill>
                <a:effectLst/>
                <a:latin typeface="Arial" panose="020B0604020202020204" pitchFamily="34" charset="0"/>
              </a:rPr>
              <a:t>habitués</a:t>
            </a:r>
            <a:r>
              <a:rPr lang="fr-FR" sz="1800" b="0" i="0" u="none" strike="noStrike" dirty="0">
                <a:solidFill>
                  <a:srgbClr val="000000"/>
                </a:solidFill>
                <a:effectLst/>
                <a:latin typeface="Arial" panose="020B0604020202020204" pitchFamily="34" charset="0"/>
              </a:rPr>
              <a:t> de ces événements, pour une utilisation mensuelle ou hebdomadaire, ou bien plus occasionnelle. Nous distinguons deux acteurs : les utilisateurs « classiques » et les organisateurs (qui sont aussi des usagers). On disposerait alors d’un système de création d’évènement, public ou privé (dans lequel on invitera les participants), d’une messagerie, et d’une mise en tendance. L’application se positionne principalement sur la notion de partage d’images et d’émotions. Nous souhaitons offrir à tous la possibilité de partager leurs moments forts des événements auxquels ils participent. Les utilisateurs pourront accéder aux tendances publiques, qui seront mises à jour régulièrement. Ils pourront également communiquer avec les autres utilisateurs de l’application.</a:t>
            </a:r>
            <a:endParaRPr lang="fr-FR" dirty="0"/>
          </a:p>
        </p:txBody>
      </p:sp>
    </p:spTree>
    <p:extLst>
      <p:ext uri="{BB962C8B-B14F-4D97-AF65-F5344CB8AC3E}">
        <p14:creationId xmlns:p14="http://schemas.microsoft.com/office/powerpoint/2010/main" val="316341136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188</Words>
  <Application>Microsoft Office PowerPoint</Application>
  <PresentationFormat>Grand écran</PresentationFormat>
  <Paragraphs>2</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Services et acteurs principaux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Maurice</dc:creator>
  <cp:lastModifiedBy>Alexandre Maurice</cp:lastModifiedBy>
  <cp:revision>1</cp:revision>
  <dcterms:created xsi:type="dcterms:W3CDTF">2022-03-03T10:41:13Z</dcterms:created>
  <dcterms:modified xsi:type="dcterms:W3CDTF">2022-03-13T16:47:45Z</dcterms:modified>
</cp:coreProperties>
</file>