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7" r:id="rId7"/>
    <p:sldId id="261" r:id="rId8"/>
    <p:sldId id="262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03"/>
    <a:srgbClr val="E23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9BAC7-0A1B-4A7E-A9F4-5B8755883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7A07A3-485C-41CC-9909-AFBD64AF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7569F-17B3-4DB9-BCAA-AB2BCE67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7EEC2-04D8-48A8-8760-9B31A337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E0BD0-AD4E-47BC-A442-4C4B6D07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0756E-FC7F-412C-A54C-86FE42B4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43EA86-0D7B-424E-BDC4-B683A086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5B67C-2DC9-42C3-A458-A8BD497D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8CB29-00A6-42DD-917E-E8C68647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1DF00-4D31-48B3-B2B2-0DBE002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34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E3C719-C0D3-4166-B970-155D0222A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ACE98-1C9D-404B-A667-40BF6DA11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33F0B-AD95-42BD-A4F7-FB3F81F2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45952-08DE-4806-AFBD-DE58D7EA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62208-84BF-4F12-AD1F-F9F19225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3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5B1A2-80A6-4954-842C-4A3848CB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9999E-4958-4741-B817-114ABB83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5C16B-0A3B-46A9-B55E-11172A4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57B4C-CF58-4492-9569-FFC248B9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B45672-52FB-4689-B4B9-076112BA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5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C231-8C40-4263-94A9-D53ACB1B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9AAB1-A722-4984-829F-768ED01A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B296F0-6A81-4F1C-89DE-16FC0F60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AB178-1F16-4FF3-9FA8-31F7B25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19548-1BBC-4AA8-8A7B-083953E8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7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E4FCE-C2EF-4B68-83F4-2EFE337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20E4D-78B1-4F41-AFDA-468678F1F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7972FA-17BE-4CD7-93C1-E3401C2AC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16D2AA-9187-4848-B98F-4B1A7FA6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23D549-4669-4BC3-951B-D99FF54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ADE458-54D5-4B56-89FC-7D62242C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14970-6DA0-47E8-A7FE-201DB5EB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01553-520F-4491-BA94-F6B7028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DFB43D-28AE-4ABA-BBBC-F7722C62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47440-446E-49AC-B513-A172588E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87FADA-4164-44B2-B2AF-2E27CB3BC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5BA864-5817-4AD6-9C5D-506897F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91F8C0-CCC2-49CA-A9CE-E13E30D2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E17C82-9D76-4334-85E3-5FB2E464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7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030E4-CA2B-4651-BBC0-2FA74B8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4AB2E9-8B6C-44F6-AD7D-7C54E50B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5E30B3-EA78-4B13-ACE9-FF479D42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BE011C-D2D7-41D1-922F-3A3A413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8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AA70C7-7927-4B57-934E-21E68554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794CE-1A1F-407D-83D2-2156246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D4A04-B63F-4F18-939F-3B526A7E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6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69FAF-6AC9-4BA8-B7BF-AEF727D4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44A4F-1668-4A30-A255-709AE269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2A8110-D906-4975-AE0A-4161271B3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45275F-8880-4651-BFA9-DA00699D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80CB7-82EE-408A-8EDE-5510EB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35871-C136-4F0F-BCBA-2E2A951D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8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8FEC-6582-44D1-B84F-4B8E987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B824CF-0D52-49B8-82A8-B0EB346D3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C34F7F-87BD-494F-992E-949C75D9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A5486-F84E-4FBE-A7C8-934FDB41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E2ECE-206B-4EEC-8096-2D08C34C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246317-4207-4A41-BAA9-EBC5470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39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6F4A3A-A987-480A-BC57-F8F5FB59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1449B-DC96-4FAE-8E01-BB4CC59F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8FA25-0EFD-4555-B1E7-6455128BD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D9EF-B2A8-4549-8EA1-F93E8CB92721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EE5D4D-A4F3-4F13-9392-16C7E52E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DE3CF-DDC7-45BB-8ED2-6ACFD36A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6D2B-8A0B-4357-9140-A117895CF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7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0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876A977-14AA-4B7D-B616-2937FAE75A62}"/>
              </a:ext>
            </a:extLst>
          </p:cNvPr>
          <p:cNvGrpSpPr/>
          <p:nvPr/>
        </p:nvGrpSpPr>
        <p:grpSpPr>
          <a:xfrm>
            <a:off x="0" y="-790377"/>
            <a:ext cx="12192000" cy="7747205"/>
            <a:chOff x="0" y="-790377"/>
            <a:chExt cx="12192000" cy="774720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AB71190-E753-4C46-923F-067574E16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722"/>
            <a:stretch/>
          </p:blipFill>
          <p:spPr>
            <a:xfrm>
              <a:off x="0" y="4127378"/>
              <a:ext cx="12192000" cy="282945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F83861C-E8AB-4407-B3CF-331FF870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90377"/>
              <a:ext cx="12192000" cy="6854653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978063F5-68A9-43B9-A35B-BAF1A537B9D0}"/>
              </a:ext>
            </a:extLst>
          </p:cNvPr>
          <p:cNvSpPr txBox="1"/>
          <p:nvPr/>
        </p:nvSpPr>
        <p:spPr>
          <a:xfrm>
            <a:off x="693643" y="3630302"/>
            <a:ext cx="1080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R2.13 - Communication avec le milieu professionnel </a:t>
            </a:r>
          </a:p>
          <a:p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17704A-3C70-4580-951E-9CBE592CAE7A}"/>
              </a:ext>
            </a:extLst>
          </p:cNvPr>
          <p:cNvSpPr txBox="1"/>
          <p:nvPr/>
        </p:nvSpPr>
        <p:spPr>
          <a:xfrm>
            <a:off x="2281765" y="6428417"/>
            <a:ext cx="76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Alexandre MAURICE, </a:t>
            </a:r>
            <a:r>
              <a:rPr lang="fr-FR" dirty="0" err="1">
                <a:solidFill>
                  <a:schemeClr val="bg1"/>
                </a:solidFill>
              </a:rPr>
              <a:t>Leho</a:t>
            </a:r>
            <a:r>
              <a:rPr lang="fr-FR" dirty="0">
                <a:solidFill>
                  <a:schemeClr val="bg1"/>
                </a:solidFill>
              </a:rPr>
              <a:t> ERREZARRET et Nicolas DARGAZANLI, TD I, TP 1 et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CEAAA4-7BEF-4502-8434-346C1CAC1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37" y="0"/>
            <a:ext cx="1272663" cy="1847850"/>
          </a:xfrm>
          <a:prstGeom prst="rect">
            <a:avLst/>
          </a:prstGeom>
          <a:solidFill>
            <a:schemeClr val="bg1"/>
          </a:solidFill>
          <a:effectLst>
            <a:outerShdw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8950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5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Quelles différences avec la concurrence ?</a:t>
            </a:r>
            <a:endParaRPr lang="fr-FR" sz="5400" dirty="0"/>
          </a:p>
        </p:txBody>
      </p:sp>
      <p:pic>
        <p:nvPicPr>
          <p:cNvPr id="4" name="Picture 2" descr="YouTube Music – Applications sur Google Play">
            <a:extLst>
              <a:ext uri="{FF2B5EF4-FFF2-40B4-BE49-F238E27FC236}">
                <a16:creationId xmlns:a16="http://schemas.microsoft.com/office/drawing/2014/main" id="{BC110732-A93B-4DA0-BC52-C1A1DA0A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8C64117-B671-4D24-8AAF-6C8E155F1FDF}"/>
              </a:ext>
            </a:extLst>
          </p:cNvPr>
          <p:cNvGrpSpPr/>
          <p:nvPr/>
        </p:nvGrpSpPr>
        <p:grpSpPr>
          <a:xfrm>
            <a:off x="3024187" y="3270250"/>
            <a:ext cx="6143625" cy="1714500"/>
            <a:chOff x="3024187" y="3270250"/>
            <a:chExt cx="6143625" cy="1714500"/>
          </a:xfrm>
        </p:grpSpPr>
        <p:pic>
          <p:nvPicPr>
            <p:cNvPr id="9" name="Picture 4" descr="YouTube Music : prix, infos &amp; essai gratuit de l'abonnement">
              <a:extLst>
                <a:ext uri="{FF2B5EF4-FFF2-40B4-BE49-F238E27FC236}">
                  <a16:creationId xmlns:a16="http://schemas.microsoft.com/office/drawing/2014/main" id="{600262C0-9794-4181-A271-58B269798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543"/>
            <a:stretch/>
          </p:blipFill>
          <p:spPr bwMode="auto">
            <a:xfrm>
              <a:off x="3024187" y="3270250"/>
              <a:ext cx="2424113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YouTube Music : prix, infos &amp; essai gratuit de l'abonnement">
              <a:extLst>
                <a:ext uri="{FF2B5EF4-FFF2-40B4-BE49-F238E27FC236}">
                  <a16:creationId xmlns:a16="http://schemas.microsoft.com/office/drawing/2014/main" id="{2BFA86BC-B3A8-4ED7-872B-3FC920E7F9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7"/>
            <a:stretch/>
          </p:blipFill>
          <p:spPr bwMode="auto">
            <a:xfrm>
              <a:off x="5448300" y="3270250"/>
              <a:ext cx="3719512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867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737517"/>
            <a:ext cx="11010900" cy="1325563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Pourquoi utiliser notre application ?</a:t>
            </a:r>
            <a:endParaRPr lang="fr-FR" sz="5400" dirty="0"/>
          </a:p>
        </p:txBody>
      </p:sp>
      <p:pic>
        <p:nvPicPr>
          <p:cNvPr id="4" name="Picture 2" descr="YouTube Music – Applications sur Google Play">
            <a:extLst>
              <a:ext uri="{FF2B5EF4-FFF2-40B4-BE49-F238E27FC236}">
                <a16:creationId xmlns:a16="http://schemas.microsoft.com/office/drawing/2014/main" id="{BC110732-A93B-4DA0-BC52-C1A1DA0A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8841F2BA-2CE1-46CA-9BD2-D9B99309FF1D}"/>
              </a:ext>
            </a:extLst>
          </p:cNvPr>
          <p:cNvGrpSpPr/>
          <p:nvPr/>
        </p:nvGrpSpPr>
        <p:grpSpPr>
          <a:xfrm>
            <a:off x="3024187" y="3270250"/>
            <a:ext cx="6143625" cy="1714500"/>
            <a:chOff x="3024187" y="3270250"/>
            <a:chExt cx="6143625" cy="1714500"/>
          </a:xfrm>
        </p:grpSpPr>
        <p:pic>
          <p:nvPicPr>
            <p:cNvPr id="6" name="Picture 4" descr="YouTube Music : prix, infos &amp; essai gratuit de l'abonnement">
              <a:extLst>
                <a:ext uri="{FF2B5EF4-FFF2-40B4-BE49-F238E27FC236}">
                  <a16:creationId xmlns:a16="http://schemas.microsoft.com/office/drawing/2014/main" id="{E13201AF-7DF6-40A6-B1A3-9130156B47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543"/>
            <a:stretch/>
          </p:blipFill>
          <p:spPr bwMode="auto">
            <a:xfrm>
              <a:off x="3024187" y="3270250"/>
              <a:ext cx="2424113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YouTube Music : prix, infos &amp; essai gratuit de l'abonnement">
              <a:extLst>
                <a:ext uri="{FF2B5EF4-FFF2-40B4-BE49-F238E27FC236}">
                  <a16:creationId xmlns:a16="http://schemas.microsoft.com/office/drawing/2014/main" id="{57E25CA2-99B5-48A1-98BA-0C41A1C98B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7"/>
            <a:stretch/>
          </p:blipFill>
          <p:spPr bwMode="auto">
            <a:xfrm>
              <a:off x="5448300" y="3270250"/>
              <a:ext cx="3719512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53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9500"/>
            <a:ext cx="12192000" cy="5054600"/>
          </a:xfrm>
        </p:spPr>
        <p:txBody>
          <a:bodyPr>
            <a:noAutofit/>
          </a:bodyPr>
          <a:lstStyle/>
          <a:p>
            <a:pPr algn="ctr"/>
            <a:r>
              <a:rPr lang="fr-FR" sz="115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Merci !</a:t>
            </a:r>
            <a:endParaRPr lang="fr-FR" sz="11500" dirty="0"/>
          </a:p>
        </p:txBody>
      </p:sp>
      <p:pic>
        <p:nvPicPr>
          <p:cNvPr id="4" name="Picture 2" descr="YouTube Music – Applications sur Google Play">
            <a:extLst>
              <a:ext uri="{FF2B5EF4-FFF2-40B4-BE49-F238E27FC236}">
                <a16:creationId xmlns:a16="http://schemas.microsoft.com/office/drawing/2014/main" id="{BC110732-A93B-4DA0-BC52-C1A1DA0A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8289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50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Rappels des besoins client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31AB9-6693-448E-876A-233C72C2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7000"/>
              </a:lnSpc>
              <a:buFontTx/>
              <a:buChar char="-"/>
              <a:tabLst>
                <a:tab pos="176784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de streaming musical en ligne</a:t>
            </a:r>
          </a:p>
          <a:p>
            <a:pPr lvl="1">
              <a:lnSpc>
                <a:spcPct val="107000"/>
              </a:lnSpc>
              <a:buFontTx/>
              <a:buChar char="-"/>
              <a:tabLst>
                <a:tab pos="1767840" algn="l"/>
              </a:tabLst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Tx/>
              <a:buChar char="-"/>
              <a:tabLst>
                <a:tab pos="1767840" algn="l"/>
              </a:tabLst>
            </a:pP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Tx/>
              <a:buChar char="-"/>
              <a:tabLst>
                <a:tab pos="176784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Possibilité de disposer des vidéoclips</a:t>
            </a:r>
          </a:p>
          <a:p>
            <a:pPr lvl="1">
              <a:lnSpc>
                <a:spcPct val="107000"/>
              </a:lnSpc>
              <a:buFontTx/>
              <a:buChar char="-"/>
              <a:tabLst>
                <a:tab pos="1767840" algn="l"/>
              </a:tabLst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Tx/>
              <a:buChar char="-"/>
              <a:tabLst>
                <a:tab pos="1767840" algn="l"/>
              </a:tabLst>
            </a:pP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176784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Système d’abonnement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FD7841-5B88-443E-83A4-CCE742A8E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2823691"/>
            <a:ext cx="1307948" cy="129016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52F6F05F-32E6-450F-9A8B-D1236FB21489}"/>
              </a:ext>
            </a:extLst>
          </p:cNvPr>
          <p:cNvGrpSpPr/>
          <p:nvPr/>
        </p:nvGrpSpPr>
        <p:grpSpPr>
          <a:xfrm>
            <a:off x="8296359" y="1670994"/>
            <a:ext cx="1002980" cy="1017760"/>
            <a:chOff x="6957475" y="1688041"/>
            <a:chExt cx="837407" cy="8374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099CCAC-7B50-4040-8AF3-97C6DD4BB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7475" y="1688041"/>
              <a:ext cx="837407" cy="837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A3534B2-D514-443D-B476-B79D9F03D159}"/>
                </a:ext>
              </a:extLst>
            </p:cNvPr>
            <p:cNvSpPr>
              <a:spLocks/>
            </p:cNvSpPr>
            <p:nvPr/>
          </p:nvSpPr>
          <p:spPr>
            <a:xfrm>
              <a:off x="7178675" y="1930400"/>
              <a:ext cx="384175" cy="374649"/>
            </a:xfrm>
            <a:prstGeom prst="ellipse">
              <a:avLst/>
            </a:prstGeom>
            <a:solidFill>
              <a:srgbClr val="E23229"/>
            </a:solidFill>
            <a:ln>
              <a:solidFill>
                <a:srgbClr val="E232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 descr="Emoji Sac d'argent PNG transparents - StickPNG">
            <a:extLst>
              <a:ext uri="{FF2B5EF4-FFF2-40B4-BE49-F238E27FC236}">
                <a16:creationId xmlns:a16="http://schemas.microsoft.com/office/drawing/2014/main" id="{BE7893A1-607F-4970-A2A8-16D47B14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229099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YouTube Music – Applications sur Google Play">
            <a:extLst>
              <a:ext uri="{FF2B5EF4-FFF2-40B4-BE49-F238E27FC236}">
                <a16:creationId xmlns:a16="http://schemas.microsoft.com/office/drawing/2014/main" id="{043582D5-2301-44FE-865B-CF8350A3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47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L’application développée : 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1A03895-0703-48BD-AE9D-243B26321F87}"/>
              </a:ext>
            </a:extLst>
          </p:cNvPr>
          <p:cNvGrpSpPr/>
          <p:nvPr/>
        </p:nvGrpSpPr>
        <p:grpSpPr>
          <a:xfrm>
            <a:off x="1791783" y="2938707"/>
            <a:ext cx="8608433" cy="2312866"/>
            <a:chOff x="3024187" y="3270250"/>
            <a:chExt cx="6143625" cy="1714500"/>
          </a:xfrm>
        </p:grpSpPr>
        <p:pic>
          <p:nvPicPr>
            <p:cNvPr id="12" name="Picture 4" descr="YouTube Music : prix, infos &amp; essai gratuit de l'abonnement">
              <a:extLst>
                <a:ext uri="{FF2B5EF4-FFF2-40B4-BE49-F238E27FC236}">
                  <a16:creationId xmlns:a16="http://schemas.microsoft.com/office/drawing/2014/main" id="{B3BCFD8E-A4C6-4EFB-A6D6-A9BAC702E3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543"/>
            <a:stretch/>
          </p:blipFill>
          <p:spPr bwMode="auto">
            <a:xfrm>
              <a:off x="3024187" y="3270250"/>
              <a:ext cx="2424113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YouTube Music : prix, infos &amp; essai gratuit de l'abonnement">
              <a:extLst>
                <a:ext uri="{FF2B5EF4-FFF2-40B4-BE49-F238E27FC236}">
                  <a16:creationId xmlns:a16="http://schemas.microsoft.com/office/drawing/2014/main" id="{A5061852-8451-4C18-BD64-4CE38DFCA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7"/>
            <a:stretch/>
          </p:blipFill>
          <p:spPr bwMode="auto">
            <a:xfrm>
              <a:off x="5448300" y="3270250"/>
              <a:ext cx="3719512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78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Prérequis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31AB9-6693-448E-876A-233C72C2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7000"/>
              </a:lnSpc>
              <a:tabLst>
                <a:tab pos="1767840" algn="l"/>
              </a:tabLst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Prérequis matériel</a:t>
            </a:r>
          </a:p>
          <a:p>
            <a:pPr lvl="1">
              <a:lnSpc>
                <a:spcPct val="107000"/>
              </a:lnSpc>
              <a:tabLst>
                <a:tab pos="1767840" algn="l"/>
              </a:tabLst>
            </a:pPr>
            <a:endParaRPr lang="fr-F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tabLst>
                <a:tab pos="1767840" algn="l"/>
              </a:tabLst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Prérequis logiciel</a:t>
            </a:r>
          </a:p>
          <a:p>
            <a:pPr lvl="1">
              <a:lnSpc>
                <a:spcPct val="107000"/>
              </a:lnSpc>
              <a:tabLst>
                <a:tab pos="1767840" algn="l"/>
              </a:tabLst>
            </a:pPr>
            <a:endParaRPr lang="fr-F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1767840" algn="l"/>
              </a:tabLst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Compte optionnel</a:t>
            </a:r>
          </a:p>
        </p:txBody>
      </p:sp>
      <p:pic>
        <p:nvPicPr>
          <p:cNvPr id="2050" name="Picture 2" descr="informatique - Centre Social et Culturel de l'Arbrisseau">
            <a:extLst>
              <a:ext uri="{FF2B5EF4-FFF2-40B4-BE49-F238E27FC236}">
                <a16:creationId xmlns:a16="http://schemas.microsoft.com/office/drawing/2014/main" id="{62BA1D98-5719-4480-9F97-26406E77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1027906"/>
            <a:ext cx="224245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éléphoner Téléphone Intelligent - Images vectorielles gratuites sur Pixabay">
            <a:extLst>
              <a:ext uri="{FF2B5EF4-FFF2-40B4-BE49-F238E27FC236}">
                <a16:creationId xmlns:a16="http://schemas.microsoft.com/office/drawing/2014/main" id="{B10D0919-CB79-4E41-B0A1-22DF3FD7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422"/>
                    </a14:imgEffect>
                    <a14:imgEffect>
                      <a14:saturation sat="208000"/>
                    </a14:imgEffect>
                    <a14:imgEffect>
                      <a14:brightnessContrast bright="100000" contras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96" y="2361406"/>
            <a:ext cx="980122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uton de compte rond avec l'utilisateur à l'intérieur - Icônes interface  gratuites">
            <a:extLst>
              <a:ext uri="{FF2B5EF4-FFF2-40B4-BE49-F238E27FC236}">
                <a16:creationId xmlns:a16="http://schemas.microsoft.com/office/drawing/2014/main" id="{55EBFDB0-830E-402C-9D2E-AD32329B8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53" y="4012009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YouTube Music – Applications sur Google Play">
            <a:extLst>
              <a:ext uri="{FF2B5EF4-FFF2-40B4-BE49-F238E27FC236}">
                <a16:creationId xmlns:a16="http://schemas.microsoft.com/office/drawing/2014/main" id="{C00F9864-8157-4E02-B725-6BBBFB0D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1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2950" y="284210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Liste des fonctionnalités</a:t>
            </a:r>
            <a:endParaRPr lang="fr-FR" dirty="0"/>
          </a:p>
        </p:txBody>
      </p:sp>
      <p:pic>
        <p:nvPicPr>
          <p:cNvPr id="4098" name="Picture 2" descr="Fonctionnalité - Icônes ordinateur gratuites">
            <a:extLst>
              <a:ext uri="{FF2B5EF4-FFF2-40B4-BE49-F238E27FC236}">
                <a16:creationId xmlns:a16="http://schemas.microsoft.com/office/drawing/2014/main" id="{D1A46E78-B824-4F08-97B1-62E33BFC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2118994"/>
            <a:ext cx="27717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YouTube Music – Applications sur Google Play">
            <a:extLst>
              <a:ext uri="{FF2B5EF4-FFF2-40B4-BE49-F238E27FC236}">
                <a16:creationId xmlns:a16="http://schemas.microsoft.com/office/drawing/2014/main" id="{F684CF6D-6D2C-4840-988D-33250A2B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72527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Fonctionnalités gratuites et sans compte nécessaire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31AB9-6693-448E-876A-233C72C2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Rechercher et accéder à du contenu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Diffuser du contenu sur un appareil compatible</a:t>
            </a:r>
          </a:p>
          <a:p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Accéder aux suggestions et tendances</a:t>
            </a:r>
          </a:p>
        </p:txBody>
      </p:sp>
      <p:pic>
        <p:nvPicPr>
          <p:cNvPr id="4" name="Picture 2" descr="YouTube Music – Applications sur Google Play">
            <a:extLst>
              <a:ext uri="{FF2B5EF4-FFF2-40B4-BE49-F238E27FC236}">
                <a16:creationId xmlns:a16="http://schemas.microsoft.com/office/drawing/2014/main" id="{4D42318D-B1C3-4610-A0FA-3749D57C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LOUPE PNG Fichier Transparent | PNG Mart">
            <a:extLst>
              <a:ext uri="{FF2B5EF4-FFF2-40B4-BE49-F238E27FC236}">
                <a16:creationId xmlns:a16="http://schemas.microsoft.com/office/drawing/2014/main" id="{F4ABFD71-6426-4183-B48A-13F4D5FC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07" y="1583929"/>
            <a:ext cx="1027906" cy="10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Logo google cast - Icônes logo gratuites">
            <a:extLst>
              <a:ext uri="{FF2B5EF4-FFF2-40B4-BE49-F238E27FC236}">
                <a16:creationId xmlns:a16="http://schemas.microsoft.com/office/drawing/2014/main" id="{906F5CF2-A559-4423-A601-F8591E17A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2971007"/>
            <a:ext cx="1200545" cy="12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Flamme - Icônes la nature gratuites">
            <a:extLst>
              <a:ext uri="{FF2B5EF4-FFF2-40B4-BE49-F238E27FC236}">
                <a16:creationId xmlns:a16="http://schemas.microsoft.com/office/drawing/2014/main" id="{2216BE03-CAB0-4798-BEA4-C4BC4CFA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4486274"/>
            <a:ext cx="1552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52" y="365125"/>
            <a:ext cx="11685496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Fonctionnalités gratuites avec un compte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31AB9-6693-448E-876A-233C72C2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52" y="1690687"/>
            <a:ext cx="11600329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Créer des </a:t>
            </a:r>
            <a:r>
              <a:rPr lang="fr-FR" sz="240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playlists</a:t>
            </a:r>
          </a:p>
          <a:p>
            <a:pPr marL="0" indent="0">
              <a:buNone/>
            </a:pPr>
            <a:endParaRPr lang="fr-FR" sz="240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Publier du contenu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Suggestions personnalisées et améliorées</a:t>
            </a:r>
          </a:p>
        </p:txBody>
      </p:sp>
      <p:pic>
        <p:nvPicPr>
          <p:cNvPr id="4" name="Picture 2" descr="YouTube Music – Applications sur Google Play">
            <a:extLst>
              <a:ext uri="{FF2B5EF4-FFF2-40B4-BE49-F238E27FC236}">
                <a16:creationId xmlns:a16="http://schemas.microsoft.com/office/drawing/2014/main" id="{0D46DA91-6ACB-44FC-8C23-BBF4527D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1227EF-8E5E-4959-AAAF-6F4D5103F0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65" y="1690686"/>
            <a:ext cx="1305785" cy="1305785"/>
          </a:xfrm>
          <a:prstGeom prst="rect">
            <a:avLst/>
          </a:prstGeom>
        </p:spPr>
      </p:pic>
      <p:pic>
        <p:nvPicPr>
          <p:cNvPr id="10242" name="Picture 2" descr="Télécharger Images PNG fond transparent | PNG Play">
            <a:extLst>
              <a:ext uri="{FF2B5EF4-FFF2-40B4-BE49-F238E27FC236}">
                <a16:creationId xmlns:a16="http://schemas.microsoft.com/office/drawing/2014/main" id="{ABD1A815-505E-4F08-A87A-F4CCB4B3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366" y="3018565"/>
            <a:ext cx="1305784" cy="13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mpoule - Icônes la technologie gratuites">
            <a:extLst>
              <a:ext uri="{FF2B5EF4-FFF2-40B4-BE49-F238E27FC236}">
                <a16:creationId xmlns:a16="http://schemas.microsoft.com/office/drawing/2014/main" id="{7212468A-32FA-4C54-AD3B-8913E58E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324349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a - Icônes ordinateur gratuites">
            <a:extLst>
              <a:ext uri="{FF2B5EF4-FFF2-40B4-BE49-F238E27FC236}">
                <a16:creationId xmlns:a16="http://schemas.microsoft.com/office/drawing/2014/main" id="{84CAEE58-29BC-4687-82AE-F9342089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3747229"/>
            <a:ext cx="1305784" cy="13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36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Fonctionnalités </a:t>
            </a:r>
            <a:r>
              <a:rPr lang="fr-FR" sz="4400" i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premium </a:t>
            </a:r>
            <a:r>
              <a:rPr lang="fr-FR" sz="44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31AB9-6693-448E-876A-233C72C2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53" y="1690687"/>
            <a:ext cx="11472022" cy="4528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fr-FR" sz="24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Lecture en arrière-plan</a:t>
            </a:r>
            <a:endParaRPr lang="fr-FR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4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fr-FR" sz="2400">
                <a:solidFill>
                  <a:schemeClr val="bg1"/>
                </a:solidFill>
              </a:rPr>
            </a:br>
            <a:r>
              <a:rPr lang="fr-FR" sz="240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fr-FR" sz="24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Plus aucune publicité</a:t>
            </a:r>
          </a:p>
          <a:p>
            <a:pPr marL="0" indent="0">
              <a:buNone/>
            </a:pPr>
            <a:endParaRPr lang="fr-FR" sz="24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fr-FR" sz="2400">
                <a:solidFill>
                  <a:schemeClr val="bg1"/>
                </a:solidFill>
              </a:rPr>
            </a:br>
            <a:r>
              <a:rPr lang="fr-FR" sz="240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fr-FR" sz="24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Possibilité de télécharger les titres de son choix</a:t>
            </a:r>
          </a:p>
          <a:p>
            <a:pPr marL="0" indent="0">
              <a:buNone/>
            </a:pPr>
            <a:endParaRPr lang="fr-FR" sz="240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fr-FR" sz="240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fr-FR" sz="24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Téléchargement automatique des titres les plus fréquemment écouté par l’utilisateur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Picture 2" descr="YouTube Music – Applications sur Google Play">
            <a:extLst>
              <a:ext uri="{FF2B5EF4-FFF2-40B4-BE49-F238E27FC236}">
                <a16:creationId xmlns:a16="http://schemas.microsoft.com/office/drawing/2014/main" id="{BC110732-A93B-4DA0-BC52-C1A1DA0A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0E4DA2-0F4F-4C00-A537-882A5349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66" y="1399020"/>
            <a:ext cx="1023659" cy="9028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517C77-9FFD-43D5-B3CF-2F1999EE5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41" y="2563839"/>
            <a:ext cx="1023660" cy="934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46AA6E3-2061-4AE9-B3AB-E7ADD2307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091" y="3629025"/>
            <a:ext cx="951728" cy="1019174"/>
          </a:xfrm>
          <a:prstGeom prst="rect">
            <a:avLst/>
          </a:prstGeom>
        </p:spPr>
      </p:pic>
      <p:pic>
        <p:nvPicPr>
          <p:cNvPr id="11" name="Picture 6" descr="Ia - Icônes ordinateur gratuites">
            <a:extLst>
              <a:ext uri="{FF2B5EF4-FFF2-40B4-BE49-F238E27FC236}">
                <a16:creationId xmlns:a16="http://schemas.microsoft.com/office/drawing/2014/main" id="{DCACB323-A86B-493C-9F67-A66BFA67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97434" y="4815984"/>
            <a:ext cx="1151666" cy="1136580"/>
          </a:xfrm>
          <a:prstGeom prst="rect">
            <a:avLst/>
          </a:prstGeom>
          <a:solidFill>
            <a:srgbClr val="030303"/>
          </a:solidFill>
        </p:spPr>
      </p:pic>
    </p:spTree>
    <p:extLst>
      <p:ext uri="{BB962C8B-B14F-4D97-AF65-F5344CB8AC3E}">
        <p14:creationId xmlns:p14="http://schemas.microsoft.com/office/powerpoint/2010/main" val="1132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BE66-B9C4-49B7-BB88-4C6CD5F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5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Démonstration !</a:t>
            </a:r>
            <a:endParaRPr lang="fr-FR" sz="8000" dirty="0"/>
          </a:p>
        </p:txBody>
      </p:sp>
      <p:pic>
        <p:nvPicPr>
          <p:cNvPr id="4" name="Picture 2" descr="YouTube Music – Applications sur Google Play">
            <a:extLst>
              <a:ext uri="{FF2B5EF4-FFF2-40B4-BE49-F238E27FC236}">
                <a16:creationId xmlns:a16="http://schemas.microsoft.com/office/drawing/2014/main" id="{BC110732-A93B-4DA0-BC52-C1A1DA0A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00" y="2222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68005B36-00D6-489A-B5AB-316BF47C605A}"/>
              </a:ext>
            </a:extLst>
          </p:cNvPr>
          <p:cNvGrpSpPr/>
          <p:nvPr/>
        </p:nvGrpSpPr>
        <p:grpSpPr>
          <a:xfrm>
            <a:off x="3024187" y="3270250"/>
            <a:ext cx="6143625" cy="1714500"/>
            <a:chOff x="3024187" y="3270250"/>
            <a:chExt cx="6143625" cy="1714500"/>
          </a:xfrm>
        </p:grpSpPr>
        <p:pic>
          <p:nvPicPr>
            <p:cNvPr id="12292" name="Picture 4" descr="YouTube Music : prix, infos &amp; essai gratuit de l'abonnement">
              <a:extLst>
                <a:ext uri="{FF2B5EF4-FFF2-40B4-BE49-F238E27FC236}">
                  <a16:creationId xmlns:a16="http://schemas.microsoft.com/office/drawing/2014/main" id="{96767779-0DF7-4DD2-B76C-D891107688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543"/>
            <a:stretch/>
          </p:blipFill>
          <p:spPr bwMode="auto">
            <a:xfrm>
              <a:off x="3024187" y="3270250"/>
              <a:ext cx="2424113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 descr="YouTube Music : prix, infos &amp; essai gratuit de l'abonnement">
              <a:extLst>
                <a:ext uri="{FF2B5EF4-FFF2-40B4-BE49-F238E27FC236}">
                  <a16:creationId xmlns:a16="http://schemas.microsoft.com/office/drawing/2014/main" id="{08AE26D2-D56C-4A7B-8237-6E8D9B361D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7"/>
            <a:stretch/>
          </p:blipFill>
          <p:spPr bwMode="auto">
            <a:xfrm>
              <a:off x="5448300" y="3270250"/>
              <a:ext cx="3719512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7489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149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Thème Office</vt:lpstr>
      <vt:lpstr>Présentation PowerPoint</vt:lpstr>
      <vt:lpstr>Rappels des besoins client :</vt:lpstr>
      <vt:lpstr>L’application développée : </vt:lpstr>
      <vt:lpstr>Prérequis :</vt:lpstr>
      <vt:lpstr>Liste des fonctionnalités</vt:lpstr>
      <vt:lpstr>Fonctionnalités gratuites et sans compte nécessaire :</vt:lpstr>
      <vt:lpstr>Fonctionnalités gratuites avec un compte :</vt:lpstr>
      <vt:lpstr>Fonctionnalités premium :</vt:lpstr>
      <vt:lpstr>Démonstration !</vt:lpstr>
      <vt:lpstr>Quelles différences avec la concurrence ?</vt:lpstr>
      <vt:lpstr>Pourquoi utiliser notre application ?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Dargazanli Nicolas</dc:creator>
  <cp:lastModifiedBy>Alexandre Maurice</cp:lastModifiedBy>
  <cp:revision>18</cp:revision>
  <dcterms:created xsi:type="dcterms:W3CDTF">2022-03-28T17:02:34Z</dcterms:created>
  <dcterms:modified xsi:type="dcterms:W3CDTF">2022-03-29T09:36:22Z</dcterms:modified>
</cp:coreProperties>
</file>