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Proxima Nov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4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0" y="928250"/>
            <a:ext cx="85206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" sz="4000"/>
              <a:t>PROJET S2 Groupe 14 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" sz="4000"/>
              <a:t>Park It</a:t>
            </a:r>
            <a:endParaRPr sz="4000"/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09" name="Google Shape;109;p25"/>
          <p:cNvSpPr txBox="1"/>
          <p:nvPr/>
        </p:nvSpPr>
        <p:spPr>
          <a:xfrm>
            <a:off x="6664625" y="4013400"/>
            <a:ext cx="2479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JANIAUD Antoine TD1 - TP2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BERNARD Paul TD1 - TP2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VERCASSON Victor TD1 - TP1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0" name="Google Shape;11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3561137" y="1744775"/>
            <a:ext cx="2021725" cy="30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633425"/>
            <a:ext cx="1040026" cy="1510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5"/>
          <p:cNvSpPr txBox="1"/>
          <p:nvPr/>
        </p:nvSpPr>
        <p:spPr>
          <a:xfrm>
            <a:off x="7300200" y="0"/>
            <a:ext cx="18438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Enseignant Tuteur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Marie Bruyère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"/>
              <a:t>Paragraphe explicatif </a:t>
            </a:r>
            <a:endParaRPr/>
          </a:p>
        </p:txBody>
      </p:sp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Notre projet est une </a:t>
            </a:r>
            <a:r>
              <a:rPr lang="fr" u="sng"/>
              <a:t>application mobile</a:t>
            </a:r>
            <a:r>
              <a:rPr lang="fr"/>
              <a:t> disponible sur iOS ainsi que sur Android.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L’application aurait pour objectif de </a:t>
            </a:r>
            <a:r>
              <a:rPr lang="fr" u="sng"/>
              <a:t>trouver des places de parking locale </a:t>
            </a:r>
            <a:r>
              <a:rPr lang="fr"/>
              <a:t>c’est à dire celui de l’IUT d’Anglet.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fr"/>
              <a:t>L’application fonctionnerait  selon la participation des utilisateurs puisque les mêmes personnes qui se garent se doivent de </a:t>
            </a:r>
            <a:r>
              <a:rPr lang="fr" u="sng"/>
              <a:t>mettre une estimation des places disponibles autour d’eux</a:t>
            </a:r>
            <a:r>
              <a:rPr lang="fr"/>
              <a:t> pour assurer un bon fonctionnement de l’application.</a:t>
            </a:r>
            <a:endParaRPr/>
          </a:p>
        </p:txBody>
      </p:sp>
      <p:sp>
        <p:nvSpPr>
          <p:cNvPr id="120" name="Google Shape;12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"/>
              <a:t>Listes des Acteurs</a:t>
            </a:r>
            <a:endParaRPr/>
          </a:p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fr"/>
              <a:t>Utilisateur :</a:t>
            </a:r>
            <a:r>
              <a:rPr lang="fr"/>
              <a:t> L’utilisateur doit signaler les disponibilités du parking de l’université afin de remplir la carte pour y recenser au plus de places.</a:t>
            </a:r>
            <a:br>
              <a:rPr lang="fr"/>
            </a:br>
            <a:r>
              <a:rPr lang="fr"/>
              <a:t>Ce qui lui permet par la suite de consulter cette carte . Il peut aussi donner une note aux estimation des autres utilisateurs</a:t>
            </a:r>
            <a:endParaRPr/>
          </a:p>
        </p:txBody>
      </p:sp>
      <p:sp>
        <p:nvSpPr>
          <p:cNvPr id="127" name="Google Shape;12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"/>
              <a:t>Services proposés</a:t>
            </a:r>
            <a:endParaRPr/>
          </a:p>
        </p:txBody>
      </p:sp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fr"/>
              <a:t>Consulter l’estimation du nombre de places disponibles</a:t>
            </a:r>
            <a:r>
              <a:rPr b="1" lang="fr"/>
              <a:t> :</a:t>
            </a:r>
            <a:r>
              <a:rPr lang="fr"/>
              <a:t> Interface graphique reprenant une carte similaire à Google Maps, montrant différentes localisations avec leur nombre de places.</a:t>
            </a:r>
            <a:br>
              <a:rPr lang="fr"/>
            </a:br>
            <a:br>
              <a:rPr lang="fr"/>
            </a:br>
            <a:r>
              <a:rPr b="1" lang="fr"/>
              <a:t>Estimer le nombre de places disponibles </a:t>
            </a:r>
            <a:r>
              <a:rPr b="1" lang="fr"/>
              <a:t> :</a:t>
            </a:r>
            <a:r>
              <a:rPr lang="fr"/>
              <a:t> Après s’être garé, l’utilisateur pourra estimer le nombres de places disponibles sur le parking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fr"/>
              <a:t>Noter une estimation :</a:t>
            </a:r>
            <a:r>
              <a:rPr lang="fr"/>
              <a:t> L’utilisateur pourra donner une note à l’estimation d’un autre utilisateur </a:t>
            </a:r>
            <a:endParaRPr/>
          </a:p>
        </p:txBody>
      </p:sp>
      <p:sp>
        <p:nvSpPr>
          <p:cNvPr id="134" name="Google Shape;1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"/>
              <a:t>Diagramme UML des cas d’utilisation</a:t>
            </a:r>
            <a:endParaRPr/>
          </a:p>
        </p:txBody>
      </p:sp>
      <p:sp>
        <p:nvSpPr>
          <p:cNvPr id="140" name="Google Shape;1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1" name="Google Shape;1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5" y="1320850"/>
            <a:ext cx="8167658" cy="3585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"/>
              <a:t>Spécifications</a:t>
            </a:r>
            <a:endParaRPr/>
          </a:p>
        </p:txBody>
      </p:sp>
      <p:sp>
        <p:nvSpPr>
          <p:cNvPr id="147" name="Google Shape;147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/>
              <a:t>Public cible :</a:t>
            </a:r>
            <a:r>
              <a:rPr lang="fr"/>
              <a:t> </a:t>
            </a:r>
            <a:r>
              <a:rPr lang="fr"/>
              <a:t>Étudiant</a:t>
            </a:r>
            <a:r>
              <a:rPr lang="fr"/>
              <a:t> sur le campus de Montaury ayant une voiture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/>
              <a:t>Type d’application : </a:t>
            </a:r>
            <a:r>
              <a:rPr lang="fr"/>
              <a:t>Application mobile iOS et Android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/>
              <a:t>Langage et outils de développement associés :</a:t>
            </a:r>
            <a:r>
              <a:rPr lang="fr"/>
              <a:t> À définir au S3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/>
              <a:t>Outils de gestion projet :</a:t>
            </a:r>
            <a:r>
              <a:rPr lang="fr"/>
              <a:t>  GanttProject, Trello, Git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fr"/>
              <a:t>Outils de partage : </a:t>
            </a:r>
            <a:r>
              <a:rPr lang="fr"/>
              <a:t>Discord, Messenger, Google Drive</a:t>
            </a:r>
            <a:endParaRPr/>
          </a:p>
        </p:txBody>
      </p:sp>
      <p:sp>
        <p:nvSpPr>
          <p:cNvPr id="148" name="Google Shape;14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"/>
              <a:t>Planification</a:t>
            </a:r>
            <a:endParaRPr/>
          </a:p>
        </p:txBody>
      </p:sp>
      <p:sp>
        <p:nvSpPr>
          <p:cNvPr id="154" name="Google Shape;15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5" name="Google Shape;15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426" y="1356121"/>
            <a:ext cx="7115148" cy="2431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