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42ae89af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42ae89af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642ae89af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642ae89af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642ae89af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642ae89af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642ae89af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642ae89af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642ae89af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642ae89af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642ae89af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642ae89af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642ae89af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642ae89af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Eki’troc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Groupe n°18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Chateau-Raynaud Yannis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Djahnit Adel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Mazies Hugues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162825" y="456625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pen Sans"/>
                <a:ea typeface="Open Sans"/>
                <a:cs typeface="Open Sans"/>
                <a:sym typeface="Open Sans"/>
              </a:rPr>
              <a:t>Semestre 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pen Sans"/>
                <a:ea typeface="Open Sans"/>
                <a:cs typeface="Open Sans"/>
                <a:sym typeface="Open Sans"/>
              </a:rPr>
              <a:t>Tuteur P. Lopisteguy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26" y="74000"/>
            <a:ext cx="818173" cy="1187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1200" y="1405047"/>
            <a:ext cx="1374525" cy="13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objectifs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4217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L'application permettra aux utilisateurs d'une part de </a:t>
            </a:r>
            <a:r>
              <a:rPr b="1" lang="fr" sz="19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demander des services ou des objets</a:t>
            </a:r>
            <a:r>
              <a:rPr b="1"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 bien de </a:t>
            </a:r>
            <a:r>
              <a:rPr b="1" lang="fr" sz="19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consulter les services et objets disponibles</a:t>
            </a: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et d'autre part de </a:t>
            </a:r>
            <a:r>
              <a:rPr b="1" lang="fr" sz="19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proposer leurs services ou objets</a:t>
            </a:r>
            <a:r>
              <a:rPr b="1"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 de </a:t>
            </a:r>
            <a:r>
              <a:rPr b="1" lang="fr" sz="19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spécifier leurs domaines de compétences</a:t>
            </a: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afin d'être notifié quand un demandeur pourrait avoir besoin d’eux. Il y aura diverses catégories avec des thèmes bien définis et des sous catégories.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rubrique d’échange d’objets permettra de </a:t>
            </a:r>
            <a:r>
              <a:rPr b="1" lang="fr" sz="19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prêter des objets</a:t>
            </a: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dont on ne se sert plus, et donc de pouvoir </a:t>
            </a:r>
            <a:r>
              <a:rPr b="1" lang="fr" sz="19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emprunter un objet</a:t>
            </a: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dont on a besoin juste pour un temp donné. Il faudra </a:t>
            </a:r>
            <a:r>
              <a:rPr b="1" lang="fr" sz="19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s'inscrire</a:t>
            </a: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afin d'accéder et d’utiliser l’application.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acteurs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Les acteurs de notre application sont 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fr">
                <a:solidFill>
                  <a:srgbClr val="000000"/>
                </a:solidFill>
              </a:rPr>
              <a:t>Utilisateur : Consulter les services et les objets disponibles, se connecter ou s’inscrire.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fr">
                <a:solidFill>
                  <a:srgbClr val="000000"/>
                </a:solidFill>
              </a:rPr>
              <a:t>Membre : Demander un service ou un objet, Consulter les services et les objets, Répondre à une requête, proposer un objet, spécifier ses compétences.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fr">
                <a:solidFill>
                  <a:srgbClr val="000000"/>
                </a:solidFill>
              </a:rPr>
              <a:t>Administrateur : Gère l’activité et la maintenance de l’application.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services proposés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fr" u="sng">
                <a:solidFill>
                  <a:srgbClr val="000000"/>
                </a:solidFill>
              </a:rPr>
              <a:t>Gestion des demandes de service ou d’objet :</a:t>
            </a:r>
            <a:r>
              <a:rPr lang="fr">
                <a:solidFill>
                  <a:srgbClr val="000000"/>
                </a:solidFill>
              </a:rPr>
              <a:t> l’utilisateur peut mettre en ligne ou supprimer ses demandes.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fr" u="sng">
                <a:solidFill>
                  <a:srgbClr val="000000"/>
                </a:solidFill>
              </a:rPr>
              <a:t>Consultation les demandes/offres existantes :</a:t>
            </a:r>
            <a:r>
              <a:rPr lang="fr">
                <a:solidFill>
                  <a:srgbClr val="000000"/>
                </a:solidFill>
              </a:rPr>
              <a:t> l’utilisateur peut consulter les demandes de services ou d’objet et les offres d’objets.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fr" u="sng">
                <a:solidFill>
                  <a:srgbClr val="000000"/>
                </a:solidFill>
              </a:rPr>
              <a:t>Dialoguer entre utilisateurs :</a:t>
            </a:r>
            <a:r>
              <a:rPr lang="fr">
                <a:solidFill>
                  <a:srgbClr val="000000"/>
                </a:solidFill>
              </a:rPr>
              <a:t> lors d’une réponse à une offre/demande les utilisateurs peuvent échanger des </a:t>
            </a:r>
            <a:r>
              <a:rPr lang="fr">
                <a:solidFill>
                  <a:srgbClr val="000000"/>
                </a:solidFill>
              </a:rPr>
              <a:t>messages.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fr" u="sng">
                <a:solidFill>
                  <a:srgbClr val="000000"/>
                </a:solidFill>
              </a:rPr>
              <a:t>Valider un transaction :</a:t>
            </a:r>
            <a:r>
              <a:rPr lang="fr">
                <a:solidFill>
                  <a:srgbClr val="000000"/>
                </a:solidFill>
              </a:rPr>
              <a:t> Lorsque les utilisateurs ont fini leur transaction ou que le service a été rendu, ils valident la transaction de points.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59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cas d’utilisation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312" y="647350"/>
            <a:ext cx="6821375" cy="43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588" y="0"/>
            <a:ext cx="734881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Informations complémentaires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solidFill>
                  <a:srgbClr val="000000"/>
                </a:solidFill>
              </a:rPr>
              <a:t>public cible :</a:t>
            </a:r>
            <a:r>
              <a:rPr lang="fr">
                <a:solidFill>
                  <a:srgbClr val="000000"/>
                </a:solidFill>
              </a:rPr>
              <a:t> Toute personne possédant un smartphone.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u="sng">
                <a:solidFill>
                  <a:srgbClr val="000000"/>
                </a:solidFill>
              </a:rPr>
              <a:t>Support :</a:t>
            </a:r>
            <a:r>
              <a:rPr lang="fr">
                <a:solidFill>
                  <a:srgbClr val="000000"/>
                </a:solidFill>
              </a:rPr>
              <a:t> application mobile ( Android 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u="sng">
                <a:solidFill>
                  <a:srgbClr val="000000"/>
                </a:solidFill>
              </a:rPr>
              <a:t>Langage  </a:t>
            </a:r>
            <a:r>
              <a:rPr b="1" lang="fr" u="sng">
                <a:solidFill>
                  <a:srgbClr val="000000"/>
                </a:solidFill>
              </a:rPr>
              <a:t>/ outil de </a:t>
            </a:r>
            <a:r>
              <a:rPr b="1" lang="fr" u="sng">
                <a:solidFill>
                  <a:srgbClr val="000000"/>
                </a:solidFill>
              </a:rPr>
              <a:t>développement</a:t>
            </a:r>
            <a:r>
              <a:rPr b="1" lang="fr" u="sng">
                <a:solidFill>
                  <a:srgbClr val="000000"/>
                </a:solidFill>
              </a:rPr>
              <a:t> :</a:t>
            </a:r>
            <a:r>
              <a:rPr lang="fr">
                <a:solidFill>
                  <a:srgbClr val="000000"/>
                </a:solidFill>
              </a:rPr>
              <a:t> Pas encore déterminer ( Java, XML, Android Studio)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u="sng">
                <a:solidFill>
                  <a:srgbClr val="000000"/>
                </a:solidFill>
              </a:rPr>
              <a:t>Outil de gestion de projet :</a:t>
            </a:r>
            <a:r>
              <a:rPr lang="fr">
                <a:solidFill>
                  <a:srgbClr val="000000"/>
                </a:solidFill>
              </a:rPr>
              <a:t> Google Drive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Planification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388" y="1313828"/>
            <a:ext cx="6231224" cy="31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