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11475" y="908900"/>
            <a:ext cx="71556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3000"/>
              <a:t>Projet Semestre 2 - Application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3000"/>
              <a:t>Zic’All</a:t>
            </a:r>
            <a:endParaRPr sz="3000"/>
          </a:p>
        </p:txBody>
      </p:sp>
      <p:sp>
        <p:nvSpPr>
          <p:cNvPr id="55" name="Google Shape;55;p13"/>
          <p:cNvSpPr txBox="1"/>
          <p:nvPr/>
        </p:nvSpPr>
        <p:spPr>
          <a:xfrm>
            <a:off x="3430275" y="2360825"/>
            <a:ext cx="2118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 n°24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62400" y="3163250"/>
            <a:ext cx="37710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Membres du groupe 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MIRAMBEAU Christopher TD2 - TP3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MOUSTAKIM Ayoub TD2 - TP3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NADAL-ELIZALDE Thomas TD2 - TP4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PICHARD Kilian TD2 - TP4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407250" y="3163250"/>
            <a:ext cx="37032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Enseignant tuteur 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Madame DRUON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37900" cy="1649775"/>
          </a:xfrm>
          <a:prstGeom prst="rect">
            <a:avLst/>
          </a:prstGeom>
          <a:noFill/>
          <a:ln>
            <a:noFill/>
          </a:ln>
          <a:effectLst>
            <a:outerShdw blurRad="557213" rotWithShape="0" algn="bl" dir="9060000" dist="38100">
              <a:srgbClr val="000000">
                <a:alpha val="42000"/>
              </a:srgbClr>
            </a:outerShdw>
          </a:effectLst>
        </p:spPr>
      </p:pic>
      <p:sp>
        <p:nvSpPr>
          <p:cNvPr id="59" name="Google Shape;59;p13"/>
          <p:cNvSpPr txBox="1"/>
          <p:nvPr/>
        </p:nvSpPr>
        <p:spPr>
          <a:xfrm>
            <a:off x="8320500" y="4585925"/>
            <a:ext cx="511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Objectifs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8320500" y="4585925"/>
            <a:ext cx="511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98950" y="1604975"/>
            <a:ext cx="7946100" cy="2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f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Cette application sera utilisée par des </a:t>
            </a:r>
            <a:r>
              <a:rPr b="1" i="0" lang="f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musiciens de tous niveaux</a:t>
            </a:r>
            <a:r>
              <a:rPr b="0" i="0" lang="f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 compris les débutants.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f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Elle permettra à </a:t>
            </a:r>
            <a:r>
              <a:rPr b="1" i="0" lang="f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l’utilisateur </a:t>
            </a:r>
            <a:r>
              <a:rPr b="0" i="0" lang="f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d’</a:t>
            </a:r>
            <a:r>
              <a:rPr b="0" i="0" lang="fr" sz="1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apprendre à jouer du piano</a:t>
            </a:r>
            <a:r>
              <a:rPr b="0" i="0" lang="f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d’</a:t>
            </a:r>
            <a:r>
              <a:rPr b="0" i="0" lang="fr" sz="1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apprendre à jouer de la guitare</a:t>
            </a:r>
            <a:r>
              <a:rPr b="0" i="0" lang="f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d’</a:t>
            </a:r>
            <a:r>
              <a:rPr b="0" i="0" lang="fr" sz="1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accorder sa guitare</a:t>
            </a:r>
            <a:r>
              <a:rPr b="0" i="0" lang="f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 d’</a:t>
            </a:r>
            <a:r>
              <a:rPr b="0" i="0" lang="fr" sz="1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écrire une partition</a:t>
            </a:r>
            <a:r>
              <a:rPr b="0" i="0" lang="f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enregistrant le son de n’importe quel instrument.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Acteur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19975" y="1563100"/>
            <a:ext cx="8312400" cy="1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Utilisateur	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0" i="0" lang="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Utilise les fonctionnalités proposées par</a:t>
            </a: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l’application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8320500" y="4585925"/>
            <a:ext cx="511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Services proposés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8320500" y="4585925"/>
            <a:ext cx="511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32450" y="1355225"/>
            <a:ext cx="7679100" cy="3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Apprendre à jouer du piano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Éclairage des touches de piano le long d’une mélodie.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Apprendre à jouer de la guitare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Récapitulatif des accords (position des doigts) et exemples de chansons (paroles + accords).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Accorder sa guitare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 du son d’une corde et affiche l’écart de fréquence entre le son juste et celui de la corde.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Composer une partition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 d’une mélodie au micro et affich</a:t>
            </a: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partition à l’écran.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Diagramme des cas d’utilisation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8320500" y="4585925"/>
            <a:ext cx="511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1181" l="0" r="0" t="1181"/>
          <a:stretch/>
        </p:blipFill>
        <p:spPr>
          <a:xfrm>
            <a:off x="829062" y="1258951"/>
            <a:ext cx="7485876" cy="32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8320500" y="4585925"/>
            <a:ext cx="511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985650" y="265650"/>
            <a:ext cx="7172700" cy="4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cible 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Musiciens de tous niveaux et de tous instruments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ous niveaux et </a:t>
            </a:r>
            <a:r>
              <a:rPr b="0" i="0" lang="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pianiste/guitariste → services 1, 2, 3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tous niveaux et tous instruments → service 4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d’application: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</a:t>
            </a:r>
            <a:r>
              <a:rPr lang="fr" sz="1600"/>
              <a:t> - Android</a:t>
            </a:r>
            <a:r>
              <a:rPr b="0" i="0" lang="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(Java)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Outils de développement : 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fr" sz="1600"/>
              <a:t>Android Studio  </a:t>
            </a:r>
            <a:r>
              <a:rPr lang="fr" sz="1600">
                <a:solidFill>
                  <a:schemeClr val="dk1"/>
                </a:solidFill>
              </a:rPr>
              <a:t>(à valider en S3)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Outils de gestion de projet :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Excel		(</a:t>
            </a:r>
            <a:r>
              <a:rPr lang="fr" sz="1600"/>
              <a:t>P</a:t>
            </a:r>
            <a:r>
              <a:rPr b="0" i="0" lang="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lanification)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Drive 	(</a:t>
            </a:r>
            <a:r>
              <a:rPr lang="fr" sz="1600"/>
              <a:t>P</a:t>
            </a:r>
            <a:r>
              <a:rPr b="0" i="0" lang="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artage de fichiers)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WBStool 		(Création du WBS)</a:t>
            </a:r>
            <a:endParaRPr sz="1600"/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Trello		(Gestion des tâches)</a:t>
            </a:r>
            <a:endParaRPr sz="1600"/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GitHub		(Gestion des versions de l’application)</a:t>
            </a:r>
            <a:endParaRPr sz="1600"/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Balsamiq		(Création des maquettes)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6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Planification des tâches S2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8320500" y="4585925"/>
            <a:ext cx="511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75" y="728200"/>
            <a:ext cx="8267482" cy="38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