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BE342F2F-320A-4879-954F-62D1AAD800A6}">
          <p14:sldIdLst>
            <p14:sldId id="256"/>
            <p14:sldId id="257"/>
            <p14:sldId id="258"/>
            <p14:sldId id="259"/>
            <p14:sldId id="260"/>
            <p14:sldId id="261"/>
            <p14:sldId id="263"/>
            <p14:sldId id="262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64E2AA-6579-46B8-825E-352DE3C96AE8}" type="datetimeFigureOut">
              <a:rPr lang="fr-FR" smtClean="0"/>
              <a:t>11/04/2019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52908-7FDB-4078-BBA7-8B0ECB57D8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066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4696E-3485-42B4-A1C0-D23B7AE0A896}" type="datetime1">
              <a:rPr lang="fr-FR" smtClean="0"/>
              <a:t>11/04/2019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97921" y="5604653"/>
            <a:ext cx="894080" cy="503578"/>
          </a:xfrm>
          <a:noFill/>
          <a:ln>
            <a:noFill/>
          </a:ln>
        </p:spPr>
        <p:txBody>
          <a:bodyPr/>
          <a:lstStyle>
            <a:lvl1pPr>
              <a:defRPr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solidFill>
                  <a:srgbClr val="C00000">
                    <a:alpha val="42000"/>
                  </a:srgbClr>
                </a:solidFill>
              </a:defRPr>
            </a:lvl1pPr>
          </a:lstStyle>
          <a:p>
            <a:fld id="{9BDA69E9-75BF-4D0F-9CF0-E9AB9E09C66C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350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99A2F-D029-4041-9BE5-B35C871B735C}" type="datetime1">
              <a:rPr lang="fr-FR" smtClean="0"/>
              <a:t>11/04/2019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A69E9-75BF-4D0F-9CF0-E9AB9E09C66C}" type="slidenum">
              <a:rPr lang="fr-FR" smtClean="0"/>
              <a:t>‹N°›</a:t>
            </a:fld>
            <a:endParaRPr lang="fr-F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39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6C0C-29A5-4596-A9FC-D95578FEC8EC}" type="datetime1">
              <a:rPr lang="fr-FR" smtClean="0"/>
              <a:t>11/04/2019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A69E9-75BF-4D0F-9CF0-E9AB9E09C66C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342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546BB-08A6-40CB-9E94-500FC0AB7F10}" type="datetime1">
              <a:rPr lang="fr-FR" smtClean="0"/>
              <a:t>11/04/2019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80981" y="5608585"/>
            <a:ext cx="811019" cy="503578"/>
          </a:xfrm>
        </p:spPr>
        <p:txBody>
          <a:bodyPr/>
          <a:lstStyle/>
          <a:p>
            <a:fld id="{9BDA69E9-75BF-4D0F-9CF0-E9AB9E09C66C}" type="slidenum">
              <a:rPr lang="fr-FR" smtClean="0"/>
              <a:t>‹N°›</a:t>
            </a:fld>
            <a:endParaRPr lang="fr-F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19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DC755-96E0-434D-8A7B-8EBAE3D25D33}" type="datetime1">
              <a:rPr lang="fr-FR" smtClean="0"/>
              <a:t>11/04/2019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80981" y="5594493"/>
            <a:ext cx="811019" cy="503578"/>
          </a:xfrm>
        </p:spPr>
        <p:txBody>
          <a:bodyPr/>
          <a:lstStyle/>
          <a:p>
            <a:fld id="{9BDA69E9-75BF-4D0F-9CF0-E9AB9E09C66C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888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DCD36-5D87-4F4D-9B46-28EB75381652}" type="datetime1">
              <a:rPr lang="fr-FR" smtClean="0"/>
              <a:t>11/04/2019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80981" y="5594493"/>
            <a:ext cx="811019" cy="503578"/>
          </a:xfrm>
        </p:spPr>
        <p:txBody>
          <a:bodyPr/>
          <a:lstStyle/>
          <a:p>
            <a:fld id="{9BDA69E9-75BF-4D0F-9CF0-E9AB9E09C66C}" type="slidenum">
              <a:rPr lang="fr-FR" smtClean="0"/>
              <a:t>‹N°›</a:t>
            </a:fld>
            <a:endParaRPr lang="fr-F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784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825D7-54B4-47C0-B475-4A62F1E0F291}" type="datetime1">
              <a:rPr lang="fr-FR" smtClean="0"/>
              <a:t>11/04/2019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A69E9-75BF-4D0F-9CF0-E9AB9E09C66C}" type="slidenum">
              <a:rPr lang="fr-FR" smtClean="0"/>
              <a:t>‹N°›</a:t>
            </a:fld>
            <a:endParaRPr lang="fr-F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278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6C7F-E40F-4E2F-A28F-B6E4511528A1}" type="datetime1">
              <a:rPr lang="fr-FR" smtClean="0"/>
              <a:t>11/04/2019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A69E9-75BF-4D0F-9CF0-E9AB9E09C66C}" type="slidenum">
              <a:rPr lang="fr-FR" smtClean="0"/>
              <a:t>‹N°›</a:t>
            </a:fld>
            <a:endParaRPr lang="fr-F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899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DD057-596B-4FA2-B1FF-F029EFBA3143}" type="datetime1">
              <a:rPr lang="fr-FR" smtClean="0"/>
              <a:t>11/04/2019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A69E9-75BF-4D0F-9CF0-E9AB9E09C6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654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5DF5-C36C-46AB-BB39-363EBBAA055B}" type="datetime1">
              <a:rPr lang="fr-FR" smtClean="0"/>
              <a:t>11/04/2019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A69E9-75BF-4D0F-9CF0-E9AB9E09C66C}" type="slidenum">
              <a:rPr lang="fr-FR" smtClean="0"/>
              <a:t>‹N°›</a:t>
            </a:fld>
            <a:endParaRPr lang="fr-F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545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F8B7B5F-FE6D-43B0-BC09-3CDFA2F9115C}" type="datetime1">
              <a:rPr lang="fr-FR" smtClean="0"/>
              <a:t>11/04/2019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A69E9-75BF-4D0F-9CF0-E9AB9E09C66C}" type="slidenum">
              <a:rPr lang="fr-FR" smtClean="0"/>
              <a:t>‹N°›</a:t>
            </a:fld>
            <a:endParaRPr lang="fr-F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205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0000">
              <a:schemeClr val="bg2">
                <a:tint val="94000"/>
                <a:satMod val="80000"/>
                <a:lumMod val="58000"/>
                <a:lumOff val="42000"/>
              </a:schemeClr>
            </a:gs>
            <a:gs pos="100000">
              <a:schemeClr val="bg2">
                <a:lumMod val="90000"/>
              </a:schemeClr>
            </a:gs>
          </a:gsLst>
          <a:path path="circle">
            <a:fillToRect l="43000" r="43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15C19-D7B3-46D5-9C3C-AA8B4785236B}" type="datetime1">
              <a:rPr lang="fr-FR" smtClean="0"/>
              <a:t>11/04/2019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16641" y="5589425"/>
            <a:ext cx="975360" cy="50357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/>
          <a:lstStyle>
            <a:lvl1pPr algn="r">
              <a:defRPr sz="2800">
                <a:ln w="12700" cap="rnd">
                  <a:gradFill flip="none" rotWithShape="1"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16200000" scaled="1"/>
                    <a:tileRect/>
                  </a:gradFill>
                </a:ln>
                <a:solidFill>
                  <a:schemeClr val="accent1">
                    <a:alpha val="50000"/>
                  </a:schemeClr>
                </a:solidFill>
              </a:defRPr>
            </a:lvl1pPr>
          </a:lstStyle>
          <a:p>
            <a:fld id="{9BDA69E9-75BF-4D0F-9CF0-E9AB9E09C66C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052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1587617-1CD9-4BB4-8FDB-02547523F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359BEA-F467-446B-9ED2-7DE4AE394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395D67F-F7F8-41BC-9532-7A197584D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6729" y="4459039"/>
            <a:ext cx="8643011" cy="551528"/>
          </a:xfrm>
        </p:spPr>
        <p:txBody>
          <a:bodyPr>
            <a:noAutofit/>
          </a:bodyPr>
          <a:lstStyle/>
          <a:p>
            <a:pPr algn="ctr"/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HOMECARE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853FFFC-77B9-4E35-9E0F-B63027556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6729" y="5016709"/>
            <a:ext cx="8643011" cy="457219"/>
          </a:xfrm>
        </p:spPr>
        <p:txBody>
          <a:bodyPr>
            <a:noAutofit/>
          </a:bodyPr>
          <a:lstStyle/>
          <a:p>
            <a:pPr algn="ctr"/>
            <a:r>
              <a:rPr lang="fr-F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carnet de santé de votre maison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63C015A-2222-4FF9-AE9B-74F6C4A8F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292" y="1514611"/>
            <a:ext cx="2569415" cy="256941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7C4A58F-EDCB-42E6-BB21-2D410EF07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EF18BD6-B169-4CEE-BB3D-71DFD6A8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C253CD2-F713-407C-B979-22CDBA531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D67A2BAE-A088-44DF-95DD-3BF269DA2D9B}"/>
              </a:ext>
            </a:extLst>
          </p:cNvPr>
          <p:cNvSpPr txBox="1"/>
          <p:nvPr/>
        </p:nvSpPr>
        <p:spPr>
          <a:xfrm>
            <a:off x="5268945" y="5532688"/>
            <a:ext cx="1653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Projet n°28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C1477DE-FCC5-43D7-94C8-0938FAE36B3C}"/>
              </a:ext>
            </a:extLst>
          </p:cNvPr>
          <p:cNvSpPr txBox="1"/>
          <p:nvPr/>
        </p:nvSpPr>
        <p:spPr>
          <a:xfrm>
            <a:off x="274320" y="2858549"/>
            <a:ext cx="187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Duger</a:t>
            </a:r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Charles</a:t>
            </a:r>
          </a:p>
          <a:p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Oliva Kévin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B5B288C-ACBE-45D2-A5EA-EE4E13618A1E}"/>
              </a:ext>
            </a:extLst>
          </p:cNvPr>
          <p:cNvSpPr txBox="1"/>
          <p:nvPr/>
        </p:nvSpPr>
        <p:spPr>
          <a:xfrm>
            <a:off x="1930398" y="2869025"/>
            <a:ext cx="13208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TD2/TP4</a:t>
            </a:r>
          </a:p>
          <a:p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TD2/TP3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DF2AD47-38C0-4956-A006-89485DD38572}"/>
              </a:ext>
            </a:extLst>
          </p:cNvPr>
          <p:cNvSpPr txBox="1"/>
          <p:nvPr/>
        </p:nvSpPr>
        <p:spPr>
          <a:xfrm>
            <a:off x="8613828" y="2855732"/>
            <a:ext cx="187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Antigny Amélie</a:t>
            </a:r>
          </a:p>
          <a:p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Delsol Benjamin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C4AFE88-D477-4DFD-B26C-A9093B9C2FEA}"/>
              </a:ext>
            </a:extLst>
          </p:cNvPr>
          <p:cNvSpPr txBox="1"/>
          <p:nvPr/>
        </p:nvSpPr>
        <p:spPr>
          <a:xfrm>
            <a:off x="10419739" y="2863945"/>
            <a:ext cx="13208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TD2/TP3</a:t>
            </a:r>
          </a:p>
          <a:p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TD2/TP3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7FB26D3-E21F-42D8-9423-5137CC599EFA}"/>
              </a:ext>
            </a:extLst>
          </p:cNvPr>
          <p:cNvSpPr txBox="1"/>
          <p:nvPr/>
        </p:nvSpPr>
        <p:spPr>
          <a:xfrm>
            <a:off x="4857731" y="295640"/>
            <a:ext cx="2476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Dagorret</a:t>
            </a:r>
            <a:r>
              <a:rPr lang="fr-F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Pantxika</a:t>
            </a:r>
            <a:endParaRPr lang="fr-F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8B38331B-51DC-4234-B904-2CD5A48186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029" y="122580"/>
            <a:ext cx="1132585" cy="1644463"/>
          </a:xfrm>
          <a:prstGeom prst="rect">
            <a:avLst/>
          </a:prstGeom>
        </p:spPr>
      </p:pic>
      <p:sp>
        <p:nvSpPr>
          <p:cNvPr id="25" name="Espace réservé du numéro de diapositive 24">
            <a:extLst>
              <a:ext uri="{FF2B5EF4-FFF2-40B4-BE49-F238E27FC236}">
                <a16:creationId xmlns:a16="http://schemas.microsoft.com/office/drawing/2014/main" id="{C31B037A-A6D7-4668-A235-7F95C999F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A69E9-75BF-4D0F-9CF0-E9AB9E09C66C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7874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F04AA8-2DB2-4330-8C91-6287529A5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61B3E8-6241-47BF-97A4-A685532E7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391652"/>
            <a:ext cx="9603275" cy="345061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fr-FR" sz="2400" dirty="0"/>
              <a:t>L’objectif de cette application est pour les </a:t>
            </a:r>
            <a:r>
              <a:rPr lang="fr-F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propriétaires de biens immobiliers</a:t>
            </a:r>
            <a:r>
              <a:rPr lang="fr-FR" sz="2400" dirty="0"/>
              <a:t> de </a:t>
            </a:r>
            <a:r>
              <a:rPr lang="fr-FR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rentrer des informations</a:t>
            </a:r>
            <a:r>
              <a:rPr lang="fr-F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400" dirty="0"/>
              <a:t>(plans, relevés de métrés, factures, équipements…) sur leur(s) bien(s) et donc d’avoir accès à une </a:t>
            </a:r>
            <a:r>
              <a:rPr lang="fr-FR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consultation</a:t>
            </a:r>
            <a:r>
              <a:rPr lang="fr-FR" sz="2400" dirty="0"/>
              <a:t> par la suite, soit personnellement, soit par les </a:t>
            </a:r>
            <a:r>
              <a:rPr lang="fr-F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professionnels</a:t>
            </a:r>
            <a:r>
              <a:rPr lang="fr-FR" sz="2400" dirty="0"/>
              <a:t> qui aimeraient avoir des informations qui pourraient les aider dans leurs interventions sur ce(s) bien(s). Ces derniers peuvent également </a:t>
            </a:r>
            <a:r>
              <a:rPr lang="fr-FR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alimenter les suivis d’interventions</a:t>
            </a:r>
            <a:r>
              <a:rPr lang="fr-F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400" dirty="0"/>
              <a:t>une fois celles-ci terminées.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23D2932-C839-4FCD-867C-73CE0543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A69E9-75BF-4D0F-9CF0-E9AB9E09C66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7499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108752-A146-4522-9ABA-5E7AA67C2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E3B003-F44E-4C17-81CC-859280F8B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2644354"/>
            <a:ext cx="9603275" cy="1122681"/>
          </a:xfrm>
        </p:spPr>
        <p:txBody>
          <a:bodyPr>
            <a:normAutofit/>
          </a:bodyPr>
          <a:lstStyle/>
          <a:p>
            <a:r>
              <a:rPr lang="fr-FR" dirty="0"/>
              <a:t>Ajouter/supprimer des informations sur son bien</a:t>
            </a:r>
          </a:p>
          <a:p>
            <a:r>
              <a:rPr lang="fr-FR" dirty="0"/>
              <a:t>Consulter des informations sur son bien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96B14C2-669C-4724-B013-F3C2AEFDBA36}"/>
              </a:ext>
            </a:extLst>
          </p:cNvPr>
          <p:cNvSpPr txBox="1">
            <a:spLocks/>
          </p:cNvSpPr>
          <p:nvPr/>
        </p:nvSpPr>
        <p:spPr>
          <a:xfrm>
            <a:off x="1451577" y="4479629"/>
            <a:ext cx="9603275" cy="10492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Consulter des informations sur le bien du propriétaire</a:t>
            </a:r>
          </a:p>
          <a:p>
            <a:r>
              <a:rPr lang="fr-FR" dirty="0"/>
              <a:t>Ajouter des interventions sur le bien du propriétaire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F51C4F7-C313-4E04-84C9-132FE4FA489D}"/>
              </a:ext>
            </a:extLst>
          </p:cNvPr>
          <p:cNvSpPr txBox="1"/>
          <p:nvPr/>
        </p:nvSpPr>
        <p:spPr>
          <a:xfrm>
            <a:off x="3398255" y="2088494"/>
            <a:ext cx="5709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Propriétaire de bien(s) immobilier(s)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C4187FC-497A-4B41-A4FB-3E3D9F5E0E7E}"/>
              </a:ext>
            </a:extLst>
          </p:cNvPr>
          <p:cNvSpPr txBox="1"/>
          <p:nvPr/>
        </p:nvSpPr>
        <p:spPr>
          <a:xfrm>
            <a:off x="5130534" y="3892499"/>
            <a:ext cx="2245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Professionnel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7FB1789C-6CDE-4260-AC9A-3F634D9DA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A69E9-75BF-4D0F-9CF0-E9AB9E09C66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8560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06FF47-14E4-4D0F-A82B-180811779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Services proposés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D7F4AB-A99C-4187-AB36-1558D4EB4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Autofit/>
          </a:bodyPr>
          <a:lstStyle/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Gestion des plans </a:t>
            </a:r>
            <a:r>
              <a:rPr lang="fr-FR" dirty="0"/>
              <a:t>: Déposer des plans, les supprimer ou les consulter</a:t>
            </a:r>
          </a:p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Gestion des relevés de métrés </a:t>
            </a:r>
            <a:r>
              <a:rPr lang="fr-FR" dirty="0"/>
              <a:t>: Déposer des relevés, les supprimer ou les consulter</a:t>
            </a:r>
          </a:p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Gestion des équipements </a:t>
            </a:r>
            <a:r>
              <a:rPr lang="fr-FR" dirty="0"/>
              <a:t>: Ajouter des équipements, les supprimer ou les consulter</a:t>
            </a:r>
          </a:p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Gestion des contrats de services</a:t>
            </a:r>
            <a:r>
              <a:rPr lang="fr-FR" dirty="0"/>
              <a:t> : Déposer des contrats de services, les supprimer ou les consulter</a:t>
            </a:r>
          </a:p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Gestion des factures </a:t>
            </a:r>
            <a:r>
              <a:rPr lang="fr-FR" dirty="0"/>
              <a:t>: Déposer des factures, les supprimer ou les consulter</a:t>
            </a:r>
          </a:p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Suivi des interventions </a:t>
            </a:r>
            <a:r>
              <a:rPr lang="fr-FR" dirty="0"/>
              <a:t>: Consulter les interventions effectuées sur le bien (alimentées par le professionnel)</a:t>
            </a:r>
          </a:p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Partage d’informations </a:t>
            </a:r>
            <a:r>
              <a:rPr lang="fr-FR" dirty="0"/>
              <a:t>: Exporter des documents (mail…)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E2C5737-CF44-417F-9173-CE091B6A7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A69E9-75BF-4D0F-9CF0-E9AB9E09C66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8216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A5F4A3-213F-431A-8C69-FE6AB4F52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342420"/>
            <a:ext cx="9603275" cy="1049235"/>
          </a:xfrm>
        </p:spPr>
        <p:txBody>
          <a:bodyPr>
            <a:noAutofit/>
          </a:bodyPr>
          <a:lstStyle/>
          <a:p>
            <a:pPr algn="ctr"/>
            <a:r>
              <a:rPr lang="fr-FR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des cas d’utilisation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BC34436F-C3C5-4D9E-BB8F-E9B0EE1B3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A69E9-75BF-4D0F-9CF0-E9AB9E09C66C}" type="slidenum">
              <a:rPr lang="fr-FR" smtClean="0"/>
              <a:t>5</a:t>
            </a:fld>
            <a:endParaRPr lang="fr-FR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0A0C0088-455F-42CF-9443-E22A343522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567" y="2016125"/>
            <a:ext cx="6011191" cy="3449638"/>
          </a:xfr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E062436E-2E32-45E5-9C19-C931F3DBC0DF}"/>
              </a:ext>
            </a:extLst>
          </p:cNvPr>
          <p:cNvSpPr txBox="1"/>
          <p:nvPr/>
        </p:nvSpPr>
        <p:spPr>
          <a:xfrm>
            <a:off x="5486400" y="559869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Version 1</a:t>
            </a:r>
          </a:p>
        </p:txBody>
      </p:sp>
    </p:spTree>
    <p:extLst>
      <p:ext uri="{BB962C8B-B14F-4D97-AF65-F5344CB8AC3E}">
        <p14:creationId xmlns:p14="http://schemas.microsoft.com/office/powerpoint/2010/main" val="3706658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3864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3BC2E4-F42F-4AE1-B4EC-183E88E28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04519"/>
            <a:ext cx="12191999" cy="1049235"/>
          </a:xfrm>
        </p:spPr>
        <p:txBody>
          <a:bodyPr>
            <a:noAutofit/>
          </a:bodyPr>
          <a:lstStyle/>
          <a:p>
            <a:pPr algn="ctr"/>
            <a:r>
              <a:rPr lang="fr-FR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Informations complémentaires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C2AD39-CEE9-48DD-9B41-610368C80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0299" y="2726933"/>
            <a:ext cx="10323861" cy="2728988"/>
          </a:xfrm>
        </p:spPr>
        <p:txBody>
          <a:bodyPr/>
          <a:lstStyle/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cible </a:t>
            </a:r>
            <a:r>
              <a:rPr lang="fr-FR" dirty="0"/>
              <a:t>: Propriétaire de bien(s) immobilier(s) / professionnel</a:t>
            </a:r>
          </a:p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Support</a:t>
            </a:r>
            <a:r>
              <a:rPr lang="fr-FR" dirty="0"/>
              <a:t> :  Application mobile (Android)</a:t>
            </a:r>
          </a:p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Langages / outils de développement </a:t>
            </a:r>
            <a:r>
              <a:rPr lang="fr-FR" dirty="0"/>
              <a:t>: En cours de réflexion (Java, XML, SQL ? / Android Studio, Oracle,  Git, GitHub, WBS Chart ?)</a:t>
            </a:r>
          </a:p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Outils de gestion de projet </a:t>
            </a:r>
            <a:r>
              <a:rPr lang="fr-FR" dirty="0"/>
              <a:t>: Google Drive, Excel,  </a:t>
            </a:r>
            <a:r>
              <a:rPr lang="fr-FR" dirty="0" err="1"/>
              <a:t>ArgoUML</a:t>
            </a:r>
            <a:r>
              <a:rPr lang="fr-FR" dirty="0"/>
              <a:t>, </a:t>
            </a:r>
            <a:r>
              <a:rPr lang="fr-FR" dirty="0" err="1"/>
              <a:t>Balsamiq</a:t>
            </a:r>
            <a:r>
              <a:rPr lang="fr-FR" dirty="0"/>
              <a:t> </a:t>
            </a:r>
            <a:r>
              <a:rPr lang="fr-FR" dirty="0" err="1"/>
              <a:t>Mockups</a:t>
            </a:r>
            <a:r>
              <a:rPr lang="fr-FR" dirty="0"/>
              <a:t>, Messenger</a:t>
            </a:r>
          </a:p>
          <a:p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9291F459-3815-4993-A7AD-FB683D7A2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585277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223310-9B0B-4F52-8106-38C53BD90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 S2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73D6CC08-7E16-4C11-9062-2288D1F22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7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D316384F-B002-4F94-A95C-DEDF85129A9C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5612150"/>
              </p:ext>
            </p:extLst>
          </p:nvPr>
        </p:nvGraphicFramePr>
        <p:xfrm>
          <a:off x="2760663" y="2016125"/>
          <a:ext cx="6983412" cy="344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Worksheet" r:id="rId3" imgW="12210939" imgH="6032662" progId="Excel.Sheet.12">
                  <p:embed/>
                </p:oleObj>
              </mc:Choice>
              <mc:Fallback>
                <p:oleObj name="Worksheet" r:id="rId3" imgW="12210939" imgH="603266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60663" y="2016125"/>
                        <a:ext cx="6983412" cy="3449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2914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0961FFA8-BAED-4C0C-ACBC-8E4102F8C62F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1187487"/>
              </p:ext>
            </p:extLst>
          </p:nvPr>
        </p:nvGraphicFramePr>
        <p:xfrm>
          <a:off x="0" y="0"/>
          <a:ext cx="1329944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Worksheet" r:id="rId3" imgW="12210939" imgH="6032662" progId="Excel.Sheet.12">
                  <p:embed/>
                </p:oleObj>
              </mc:Choice>
              <mc:Fallback>
                <p:oleObj name="Worksheet" r:id="rId3" imgW="12210939" imgH="6032662" progId="Excel.Sheet.12">
                  <p:embed/>
                  <p:pic>
                    <p:nvPicPr>
                      <p:cNvPr id="5" name="Espace réservé du contenu 4">
                        <a:extLst>
                          <a:ext uri="{FF2B5EF4-FFF2-40B4-BE49-F238E27FC236}">
                            <a16:creationId xmlns:a16="http://schemas.microsoft.com/office/drawing/2014/main" id="{D316384F-B002-4F94-A95C-DEDF85129A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3299440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3920922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eri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e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e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349</Words>
  <Application>Microsoft Office PowerPoint</Application>
  <PresentationFormat>Grand écran</PresentationFormat>
  <Paragraphs>44</Paragraphs>
  <Slides>9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Gill Sans MT</vt:lpstr>
      <vt:lpstr>Galerie</vt:lpstr>
      <vt:lpstr>Worksheet</vt:lpstr>
      <vt:lpstr>HOMECARE</vt:lpstr>
      <vt:lpstr>Objectif</vt:lpstr>
      <vt:lpstr>ACTEURS</vt:lpstr>
      <vt:lpstr>Services proposés</vt:lpstr>
      <vt:lpstr>Diagramme des cas d’utilisation</vt:lpstr>
      <vt:lpstr>Présentation PowerPoint</vt:lpstr>
      <vt:lpstr>Informations complémentaires</vt:lpstr>
      <vt:lpstr>Planification S2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HOMECARE</dc:title>
  <dc:creator>Kévin Oliva</dc:creator>
  <cp:lastModifiedBy>Kévin Oliva</cp:lastModifiedBy>
  <cp:revision>40</cp:revision>
  <dcterms:created xsi:type="dcterms:W3CDTF">2019-04-07T12:53:32Z</dcterms:created>
  <dcterms:modified xsi:type="dcterms:W3CDTF">2019-04-11T19:23:17Z</dcterms:modified>
</cp:coreProperties>
</file>