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E2253-702A-4666-9E0B-0F6C8B551476}">
  <a:tblStyle styleId="{497E2253-702A-4666-9E0B-0F6C8B5514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25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TD3 / TP5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/>
              <a:t>BALDASSINI Franck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/>
              <a:t>BLACHERE Maxime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/>
              <a:t>HADI Nelson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/>
              <a:t>NGUYEN Romain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TD3 / TP6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/>
              <a:t>JEGOU Vincent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Tuteur : MARQUESUZAA Christophe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L’application a pour but d’</a:t>
            </a:r>
            <a:r>
              <a:rPr lang="fr-FR" b="1"/>
              <a:t>aider ceux qui ne savent pas quoi manger</a:t>
            </a:r>
            <a:r>
              <a:rPr lang="fr-FR"/>
              <a:t> ou ceux qui veulent faire un plat mais avec un choix d’ingrédients limités.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L’utilisateur pourra </a:t>
            </a:r>
            <a:r>
              <a:rPr lang="fr-FR" b="1"/>
              <a:t>chercher des recettes et les consulter</a:t>
            </a:r>
            <a:r>
              <a:rPr lang="fr-FR"/>
              <a:t> dans le but d’avoir des idées de recette.</a:t>
            </a:r>
            <a:endParaRPr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L’application devra être </a:t>
            </a:r>
            <a:r>
              <a:rPr lang="fr-FR" b="1"/>
              <a:t>simple d’utilisation</a:t>
            </a:r>
            <a:r>
              <a:rPr lang="fr-FR"/>
              <a:t> pour cibler tout le monde, même ceux qui ne sont pas à l’aise avec l’informatique.</a:t>
            </a:r>
            <a:endParaRPr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Acteurs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2032000" y="3492363"/>
          <a:ext cx="8128000" cy="1839010"/>
        </p:xfrm>
        <a:graphic>
          <a:graphicData uri="http://schemas.openxmlformats.org/drawingml/2006/table">
            <a:tbl>
              <a:tblPr firstRow="1" bandRow="1">
                <a:noFill/>
                <a:tableStyleId>{497E2253-702A-4666-9E0B-0F6C8B551476}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434343"/>
                          </a:solidFill>
                        </a:rPr>
                        <a:t>Utilisateur</a:t>
                      </a:r>
                      <a:endParaRPr sz="1800" u="none" strike="noStrike" cap="none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434343"/>
                          </a:solidFill>
                        </a:rPr>
                        <a:t>Chercher des recettes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434343"/>
                          </a:solidFill>
                        </a:rPr>
                        <a:t>Consulter des recettes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434343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434343"/>
                          </a:solidFill>
                        </a:rPr>
                        <a:t>Administrateur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434343"/>
                          </a:solidFill>
                        </a:rPr>
                        <a:t>Ajouter des recettes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434343"/>
                          </a:solidFill>
                        </a:rPr>
                        <a:t>Modifier des recettes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434343"/>
                          </a:solidFill>
                        </a:rPr>
                        <a:t>Supprimer des recettes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Services proposés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L’utilisateur peut </a:t>
            </a:r>
            <a:r>
              <a:rPr lang="fr-FR" b="1"/>
              <a:t>chercher</a:t>
            </a:r>
            <a:r>
              <a:rPr lang="fr-FR"/>
              <a:t> des recettes ou les </a:t>
            </a:r>
            <a:r>
              <a:rPr lang="fr-FR" b="1"/>
              <a:t>consulter</a:t>
            </a:r>
            <a:r>
              <a:rPr lang="fr-FR"/>
              <a:t> (on distingue la recherche de la consultation)</a:t>
            </a: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-FR"/>
              <a:t>L’administrateur peut </a:t>
            </a:r>
            <a:r>
              <a:rPr lang="fr-FR" b="1"/>
              <a:t>ajouter</a:t>
            </a:r>
            <a:r>
              <a:rPr lang="fr-FR"/>
              <a:t>, </a:t>
            </a:r>
            <a:r>
              <a:rPr lang="fr-FR" b="1"/>
              <a:t>modifier</a:t>
            </a:r>
            <a:r>
              <a:rPr lang="fr-FR"/>
              <a:t> ou </a:t>
            </a:r>
            <a:r>
              <a:rPr lang="fr-FR" b="1"/>
              <a:t>supprimer</a:t>
            </a:r>
            <a:r>
              <a:rPr lang="fr-FR"/>
              <a:t> des recettes</a:t>
            </a: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pic>
        <p:nvPicPr>
          <p:cNvPr id="106" name="Google Shape;10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67770" y="1919335"/>
            <a:ext cx="4256459" cy="409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dirty="0"/>
              <a:t>Public cible : toute personne souhaitant cuisiner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dirty="0"/>
              <a:t>Type d’application : web, multiplateforme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dirty="0"/>
              <a:t>Outils de développement : </a:t>
            </a:r>
            <a:endParaRPr dirty="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fr-FR" dirty="0"/>
              <a:t>S2 : </a:t>
            </a:r>
            <a:r>
              <a:rPr lang="fr-FR" dirty="0" err="1"/>
              <a:t>Balsamiq</a:t>
            </a:r>
            <a:r>
              <a:rPr lang="fr-FR" dirty="0"/>
              <a:t>, </a:t>
            </a:r>
            <a:r>
              <a:rPr lang="fr-FR" dirty="0" err="1"/>
              <a:t>Trello</a:t>
            </a:r>
            <a:r>
              <a:rPr lang="fr-FR" dirty="0"/>
              <a:t>, Google Drive</a:t>
            </a:r>
            <a:endParaRPr dirty="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fr-FR" dirty="0"/>
              <a:t>S3 &amp; S4 : </a:t>
            </a:r>
            <a:r>
              <a:rPr lang="fr-FR" dirty="0" err="1"/>
              <a:t>Layoutit</a:t>
            </a:r>
            <a:r>
              <a:rPr lang="fr-FR" dirty="0"/>
              <a:t>! (</a:t>
            </a:r>
            <a:r>
              <a:rPr lang="fr-FR" dirty="0" err="1"/>
              <a:t>Bootstrap</a:t>
            </a:r>
            <a:r>
              <a:rPr lang="fr-FR" dirty="0"/>
              <a:t>), </a:t>
            </a:r>
            <a:r>
              <a:rPr lang="fr-FR" dirty="0" err="1"/>
              <a:t>Symfony</a:t>
            </a:r>
            <a:r>
              <a:rPr lang="fr-FR" dirty="0"/>
              <a:t> 4, </a:t>
            </a:r>
            <a:r>
              <a:rPr lang="fr-FR" dirty="0" err="1"/>
              <a:t>Atom</a:t>
            </a:r>
            <a:r>
              <a:rPr lang="fr-FR" dirty="0"/>
              <a:t>, Git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200" y="1542694"/>
            <a:ext cx="9798771" cy="499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 n°36 : Recett’aide</a:t>
            </a:r>
            <a:endParaRPr/>
          </a:p>
        </p:txBody>
      </p:sp>
      <p:pic>
        <p:nvPicPr>
          <p:cNvPr id="122" name="Google Shape;12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7010" y="1357460"/>
            <a:ext cx="9653048" cy="5363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7808" y="107651"/>
            <a:ext cx="912963" cy="132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2796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Grand écran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Open Sans</vt:lpstr>
      <vt:lpstr>PT Sans Narrow</vt:lpstr>
      <vt:lpstr>Arial</vt:lpstr>
      <vt:lpstr>Noto Sans Symbols</vt:lpstr>
      <vt:lpstr>Tropic</vt:lpstr>
      <vt:lpstr>Projet n°36 : Recett’aide</vt:lpstr>
      <vt:lpstr>Projet n°36 : Recett’aide</vt:lpstr>
      <vt:lpstr>Projet n°36 : Recett’aide</vt:lpstr>
      <vt:lpstr>Projet n°36 : Recett’aide</vt:lpstr>
      <vt:lpstr>Projet n°36 : Recett’aide</vt:lpstr>
      <vt:lpstr>Projet n°36 : Recett’aide</vt:lpstr>
      <vt:lpstr>Projet n°36 : Recett’aide</vt:lpstr>
      <vt:lpstr>Projet n°36 : Recett’aide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n°36 : Recett’aide</dc:title>
  <cp:lastModifiedBy>Christophe Marquesuzaà</cp:lastModifiedBy>
  <cp:revision>1</cp:revision>
  <dcterms:modified xsi:type="dcterms:W3CDTF">2019-04-30T07:29:21Z</dcterms:modified>
</cp:coreProperties>
</file>