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59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3,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44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8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6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3A9FFF-306B-45C6-A069-B85CD92B9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" r="27664" b="1"/>
          <a:stretch/>
        </p:blipFill>
        <p:spPr bwMode="auto"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2B91A11-1001-48FC-8219-871376966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3194"/>
            <a:ext cx="3725333" cy="812799"/>
          </a:xfrm>
        </p:spPr>
        <p:txBody>
          <a:bodyPr>
            <a:noAutofit/>
          </a:bodyPr>
          <a:lstStyle/>
          <a:p>
            <a:pPr algn="l"/>
            <a:r>
              <a:rPr lang="fr-FR" sz="5400" dirty="0" err="1"/>
              <a:t>Pictyde</a:t>
            </a:r>
            <a:endParaRPr lang="fr-FR" sz="1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90125-E553-446E-B3C5-BF73F831D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353" y="2196442"/>
            <a:ext cx="4343400" cy="50854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/>
              <a:t>Application de partage d’images d’évènements </a:t>
            </a:r>
            <a:r>
              <a:rPr lang="fr-FR" sz="1400" dirty="0" err="1"/>
              <a:t>outdoor</a:t>
            </a:r>
            <a:r>
              <a:rPr lang="fr-FR" sz="1400" dirty="0"/>
              <a:t> et indoor</a:t>
            </a:r>
          </a:p>
        </p:txBody>
      </p:sp>
      <p:sp>
        <p:nvSpPr>
          <p:cNvPr id="45" name="Sous-titre 2">
            <a:extLst>
              <a:ext uri="{FF2B5EF4-FFF2-40B4-BE49-F238E27FC236}">
                <a16:creationId xmlns:a16="http://schemas.microsoft.com/office/drawing/2014/main" id="{211B6CBB-2ABB-48A6-A214-9AFB92518080}"/>
              </a:ext>
            </a:extLst>
          </p:cNvPr>
          <p:cNvSpPr txBox="1">
            <a:spLocks/>
          </p:cNvSpPr>
          <p:nvPr/>
        </p:nvSpPr>
        <p:spPr>
          <a:xfrm>
            <a:off x="0" y="6057056"/>
            <a:ext cx="5067656" cy="800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DARGAZANLI Nicolas, EYHERABIDE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Kepa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MAURICE Alexandre, TRITSCH Guillaume en TD I, TP 1.</a:t>
            </a:r>
            <a:endParaRPr lang="fr-FR" sz="1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Enseignant tuteur : CHBEIR Richard</a:t>
            </a:r>
            <a:endParaRPr lang="fr-F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EB97F9-FDE0-4BA7-93EA-0063695AC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6234" cy="1054460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4317FC61-6866-43B9-83D7-709AC35B9F93}"/>
              </a:ext>
            </a:extLst>
          </p:cNvPr>
          <p:cNvSpPr txBox="1">
            <a:spLocks/>
          </p:cNvSpPr>
          <p:nvPr/>
        </p:nvSpPr>
        <p:spPr>
          <a:xfrm>
            <a:off x="363117" y="3009241"/>
            <a:ext cx="3818466" cy="73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B.U.T. Informatique 2021-2022</a:t>
            </a:r>
          </a:p>
          <a:p>
            <a:r>
              <a:rPr lang="fr-FR" sz="1800" dirty="0"/>
              <a:t>S.A.É. 2.05 – Projet 13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0344DC-BA07-4952-8FAE-B38FAD3E43C8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 / 2</a:t>
            </a:r>
          </a:p>
        </p:txBody>
      </p:sp>
    </p:spTree>
    <p:extLst>
      <p:ext uri="{BB962C8B-B14F-4D97-AF65-F5344CB8AC3E}">
        <p14:creationId xmlns:p14="http://schemas.microsoft.com/office/powerpoint/2010/main" val="334647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898CC1-8AF5-413F-A24E-7C7EDF26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609601"/>
            <a:ext cx="5943595" cy="1216024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Fonctionnalités :</a:t>
            </a:r>
          </a:p>
        </p:txBody>
      </p:sp>
      <p:pic>
        <p:nvPicPr>
          <p:cNvPr id="6" name="Espace réservé du contenu 5" descr="Une image contenant texte, personne, extérieur, gens&#10;&#10;Description générée automatiquement">
            <a:extLst>
              <a:ext uri="{FF2B5EF4-FFF2-40B4-BE49-F238E27FC236}">
                <a16:creationId xmlns:a16="http://schemas.microsoft.com/office/drawing/2014/main" id="{E0291456-98CE-422A-AB10-9B790E247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8" b="1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3" name="Content Placeholder 142">
            <a:extLst>
              <a:ext uri="{FF2B5EF4-FFF2-40B4-BE49-F238E27FC236}">
                <a16:creationId xmlns:a16="http://schemas.microsoft.com/office/drawing/2014/main" id="{960457FB-C86A-4851-A61E-E8A7882F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958" y="1756831"/>
            <a:ext cx="5029201" cy="4107021"/>
          </a:xfrm>
        </p:spPr>
        <p:txBody>
          <a:bodyPr>
            <a:normAutofit/>
          </a:bodyPr>
          <a:lstStyle/>
          <a:p>
            <a:r>
              <a:rPr lang="en-US" dirty="0" err="1"/>
              <a:t>Créer</a:t>
            </a:r>
            <a:r>
              <a:rPr lang="en-US" dirty="0"/>
              <a:t> et </a:t>
            </a:r>
            <a:r>
              <a:rPr lang="en-US" dirty="0" err="1"/>
              <a:t>administrer</a:t>
            </a:r>
            <a:r>
              <a:rPr lang="en-US" dirty="0"/>
              <a:t> des </a:t>
            </a:r>
            <a:r>
              <a:rPr lang="en-US" dirty="0" err="1"/>
              <a:t>évènements</a:t>
            </a:r>
            <a:r>
              <a:rPr lang="en-US" dirty="0"/>
              <a:t> publics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privés</a:t>
            </a:r>
            <a:endParaRPr lang="en-US" dirty="0"/>
          </a:p>
          <a:p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des images </a:t>
            </a:r>
            <a:r>
              <a:rPr lang="en-US" dirty="0" err="1"/>
              <a:t>liées</a:t>
            </a:r>
            <a:r>
              <a:rPr lang="en-US" dirty="0"/>
              <a:t> à un </a:t>
            </a:r>
            <a:r>
              <a:rPr lang="en-US" dirty="0" err="1"/>
              <a:t>évènement</a:t>
            </a:r>
            <a:endParaRPr lang="en-US" dirty="0"/>
          </a:p>
          <a:p>
            <a:r>
              <a:rPr lang="en-US" dirty="0" err="1"/>
              <a:t>Système</a:t>
            </a:r>
            <a:r>
              <a:rPr lang="en-US" dirty="0"/>
              <a:t> de </a:t>
            </a:r>
            <a:r>
              <a:rPr lang="en-US" dirty="0" err="1"/>
              <a:t>messagerie</a:t>
            </a:r>
            <a:r>
              <a:rPr lang="en-US" dirty="0"/>
              <a:t> et </a:t>
            </a:r>
            <a:r>
              <a:rPr lang="en-US" dirty="0" err="1"/>
              <a:t>d’amis</a:t>
            </a:r>
            <a:endParaRPr lang="en-US" dirty="0"/>
          </a:p>
          <a:p>
            <a:r>
              <a:rPr lang="en-US" dirty="0"/>
              <a:t>Tendances </a:t>
            </a:r>
            <a:r>
              <a:rPr lang="en-US" dirty="0" err="1"/>
              <a:t>actualisées</a:t>
            </a:r>
            <a:r>
              <a:rPr lang="en-US" dirty="0"/>
              <a:t> </a:t>
            </a:r>
            <a:r>
              <a:rPr lang="en-US" dirty="0" err="1"/>
              <a:t>régulièrement</a:t>
            </a:r>
            <a:endParaRPr lang="en-US" dirty="0"/>
          </a:p>
          <a:p>
            <a:r>
              <a:rPr lang="en-US" dirty="0"/>
              <a:t>Carte avec les </a:t>
            </a:r>
            <a:r>
              <a:rPr lang="en-US" dirty="0" err="1"/>
              <a:t>évènements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endParaRPr lang="en-US" dirty="0"/>
          </a:p>
          <a:p>
            <a:r>
              <a:rPr lang="en-US" dirty="0" err="1"/>
              <a:t>Archivage</a:t>
            </a:r>
            <a:r>
              <a:rPr lang="en-US" dirty="0"/>
              <a:t> des publications</a:t>
            </a:r>
          </a:p>
          <a:p>
            <a:r>
              <a:rPr lang="en-US" dirty="0"/>
              <a:t>Discussion commune et/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fils</a:t>
            </a:r>
            <a:endParaRPr lang="en-US" dirty="0"/>
          </a:p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0A1DF-7B67-4FA0-8836-93B36DAE0B4B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 / 2</a:t>
            </a:r>
          </a:p>
        </p:txBody>
      </p:sp>
    </p:spTree>
    <p:extLst>
      <p:ext uri="{BB962C8B-B14F-4D97-AF65-F5344CB8AC3E}">
        <p14:creationId xmlns:p14="http://schemas.microsoft.com/office/powerpoint/2010/main" val="133532798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100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Bembo</vt:lpstr>
      <vt:lpstr>Liberation Sans</vt:lpstr>
      <vt:lpstr>ArchiveVTI</vt:lpstr>
      <vt:lpstr>Pictyde</vt:lpstr>
      <vt:lpstr>Fonctionnalités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Pictyde</dc:title>
  <dc:creator>Alexandre Maurice</dc:creator>
  <cp:lastModifiedBy>Alexandre Maurice</cp:lastModifiedBy>
  <cp:revision>5</cp:revision>
  <dcterms:created xsi:type="dcterms:W3CDTF">2022-02-27T16:29:52Z</dcterms:created>
  <dcterms:modified xsi:type="dcterms:W3CDTF">2022-03-03T19:16:22Z</dcterms:modified>
</cp:coreProperties>
</file>