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9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17,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4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64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‹N°›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6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3A9FFF-306B-45C6-A069-B85CD92B9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" r="27664" b="1"/>
          <a:stretch/>
        </p:blipFill>
        <p:spPr bwMode="auto">
          <a:xfrm>
            <a:off x="3584196" y="-1"/>
            <a:ext cx="8607807" cy="6871647"/>
          </a:xfrm>
          <a:custGeom>
            <a:avLst/>
            <a:gdLst/>
            <a:ahLst/>
            <a:cxnLst/>
            <a:rect l="l" t="t" r="r" b="b"/>
            <a:pathLst>
              <a:path w="8607807" h="6858000">
                <a:moveTo>
                  <a:pt x="8607807" y="0"/>
                </a:moveTo>
                <a:lnTo>
                  <a:pt x="8607807" y="6858000"/>
                </a:lnTo>
                <a:lnTo>
                  <a:pt x="2049693" y="6858000"/>
                </a:lnTo>
                <a:lnTo>
                  <a:pt x="1546051" y="6858000"/>
                </a:lnTo>
                <a:lnTo>
                  <a:pt x="1535751" y="6815348"/>
                </a:lnTo>
                <a:cubicBezTo>
                  <a:pt x="1530460" y="6761684"/>
                  <a:pt x="1515370" y="6604898"/>
                  <a:pt x="1514301" y="6536022"/>
                </a:cubicBezTo>
                <a:cubicBezTo>
                  <a:pt x="1518045" y="6478504"/>
                  <a:pt x="1528503" y="6437797"/>
                  <a:pt x="1529339" y="6402088"/>
                </a:cubicBezTo>
                <a:cubicBezTo>
                  <a:pt x="1525062" y="6346650"/>
                  <a:pt x="1502062" y="6294623"/>
                  <a:pt x="1493941" y="6256398"/>
                </a:cubicBezTo>
                <a:cubicBezTo>
                  <a:pt x="1502669" y="6241770"/>
                  <a:pt x="1469920" y="6187857"/>
                  <a:pt x="1480613" y="6172741"/>
                </a:cubicBezTo>
                <a:cubicBezTo>
                  <a:pt x="1481020" y="6152279"/>
                  <a:pt x="1458164" y="6048753"/>
                  <a:pt x="1443364" y="6006407"/>
                </a:cubicBezTo>
                <a:cubicBezTo>
                  <a:pt x="1426694" y="5958900"/>
                  <a:pt x="1390307" y="5908317"/>
                  <a:pt x="1380584" y="5887691"/>
                </a:cubicBezTo>
                <a:cubicBezTo>
                  <a:pt x="1370860" y="5867065"/>
                  <a:pt x="1392244" y="5909118"/>
                  <a:pt x="1385023" y="5882650"/>
                </a:cubicBezTo>
                <a:cubicBezTo>
                  <a:pt x="1377800" y="5856181"/>
                  <a:pt x="1345702" y="5759038"/>
                  <a:pt x="1337254" y="5728879"/>
                </a:cubicBezTo>
                <a:cubicBezTo>
                  <a:pt x="1353956" y="5727462"/>
                  <a:pt x="1323673" y="5710676"/>
                  <a:pt x="1334321" y="5701696"/>
                </a:cubicBezTo>
                <a:cubicBezTo>
                  <a:pt x="1343675" y="5695367"/>
                  <a:pt x="1336672" y="5688797"/>
                  <a:pt x="1335877" y="5681564"/>
                </a:cubicBezTo>
                <a:cubicBezTo>
                  <a:pt x="1343201" y="5672524"/>
                  <a:pt x="1329617" y="5640839"/>
                  <a:pt x="1319978" y="5632219"/>
                </a:cubicBezTo>
                <a:cubicBezTo>
                  <a:pt x="1286551" y="5611011"/>
                  <a:pt x="1310947" y="5568721"/>
                  <a:pt x="1285321" y="5551224"/>
                </a:cubicBezTo>
                <a:cubicBezTo>
                  <a:pt x="1281540" y="5545203"/>
                  <a:pt x="1279983" y="5539432"/>
                  <a:pt x="1279815" y="5533855"/>
                </a:cubicBezTo>
                <a:lnTo>
                  <a:pt x="1282507" y="5518422"/>
                </a:lnTo>
                <a:lnTo>
                  <a:pt x="1289604" y="5514404"/>
                </a:lnTo>
                <a:lnTo>
                  <a:pt x="1287766" y="5504772"/>
                </a:lnTo>
                <a:lnTo>
                  <a:pt x="1288829" y="5502102"/>
                </a:lnTo>
                <a:cubicBezTo>
                  <a:pt x="1290896" y="5497007"/>
                  <a:pt x="1292688" y="5491968"/>
                  <a:pt x="1293373" y="5486914"/>
                </a:cubicBezTo>
                <a:cubicBezTo>
                  <a:pt x="1288690" y="5472938"/>
                  <a:pt x="1272696" y="5448436"/>
                  <a:pt x="1260736" y="5418245"/>
                </a:cubicBezTo>
                <a:cubicBezTo>
                  <a:pt x="1238579" y="5385699"/>
                  <a:pt x="1238884" y="5340972"/>
                  <a:pt x="1221610" y="5305770"/>
                </a:cubicBezTo>
                <a:lnTo>
                  <a:pt x="1216099" y="5298785"/>
                </a:lnTo>
                <a:lnTo>
                  <a:pt x="1217278" y="5268992"/>
                </a:lnTo>
                <a:cubicBezTo>
                  <a:pt x="1221588" y="5263843"/>
                  <a:pt x="1222716" y="5256480"/>
                  <a:pt x="1218469" y="5250149"/>
                </a:cubicBezTo>
                <a:lnTo>
                  <a:pt x="1206220" y="5142322"/>
                </a:lnTo>
                <a:cubicBezTo>
                  <a:pt x="1205294" y="5106716"/>
                  <a:pt x="1196908" y="5091595"/>
                  <a:pt x="1212921" y="5036513"/>
                </a:cubicBezTo>
                <a:cubicBezTo>
                  <a:pt x="1234138" y="4978012"/>
                  <a:pt x="1204801" y="4893378"/>
                  <a:pt x="1212183" y="4827738"/>
                </a:cubicBezTo>
                <a:cubicBezTo>
                  <a:pt x="1183151" y="4792886"/>
                  <a:pt x="1209228" y="4811487"/>
                  <a:pt x="1202048" y="4774693"/>
                </a:cubicBezTo>
                <a:cubicBezTo>
                  <a:pt x="1202483" y="4751423"/>
                  <a:pt x="1202919" y="4728152"/>
                  <a:pt x="1203354" y="4704882"/>
                </a:cubicBezTo>
                <a:lnTo>
                  <a:pt x="1201502" y="4691500"/>
                </a:lnTo>
                <a:lnTo>
                  <a:pt x="1194919" y="4687895"/>
                </a:lnTo>
                <a:lnTo>
                  <a:pt x="1187792" y="4667873"/>
                </a:lnTo>
                <a:cubicBezTo>
                  <a:pt x="1186060" y="4660351"/>
                  <a:pt x="1185291" y="4652220"/>
                  <a:pt x="1186080" y="4643189"/>
                </a:cubicBezTo>
                <a:cubicBezTo>
                  <a:pt x="1199189" y="4613276"/>
                  <a:pt x="1167081" y="4562691"/>
                  <a:pt x="1184722" y="4525834"/>
                </a:cubicBezTo>
                <a:cubicBezTo>
                  <a:pt x="1182407" y="4490142"/>
                  <a:pt x="1175424" y="4451369"/>
                  <a:pt x="1172188" y="4429037"/>
                </a:cubicBezTo>
                <a:cubicBezTo>
                  <a:pt x="1161331" y="4419671"/>
                  <a:pt x="1178123" y="4389539"/>
                  <a:pt x="1165306" y="4391841"/>
                </a:cubicBezTo>
                <a:cubicBezTo>
                  <a:pt x="1171061" y="4381101"/>
                  <a:pt x="1173552" y="4338138"/>
                  <a:pt x="1168602" y="4327040"/>
                </a:cubicBezTo>
                <a:lnTo>
                  <a:pt x="1178384" y="4271714"/>
                </a:lnTo>
                <a:lnTo>
                  <a:pt x="1177294" y="4266170"/>
                </a:lnTo>
                <a:cubicBezTo>
                  <a:pt x="1177138" y="4260404"/>
                  <a:pt x="1177520" y="4242660"/>
                  <a:pt x="1177448" y="4237120"/>
                </a:cubicBezTo>
                <a:cubicBezTo>
                  <a:pt x="1177252" y="4235726"/>
                  <a:pt x="1177058" y="4234331"/>
                  <a:pt x="1176863" y="4232937"/>
                </a:cubicBezTo>
                <a:lnTo>
                  <a:pt x="1162386" y="4198811"/>
                </a:lnTo>
                <a:cubicBezTo>
                  <a:pt x="1162950" y="4194190"/>
                  <a:pt x="1174655" y="4191224"/>
                  <a:pt x="1174343" y="4184054"/>
                </a:cubicBezTo>
                <a:lnTo>
                  <a:pt x="1160516" y="4155792"/>
                </a:lnTo>
                <a:lnTo>
                  <a:pt x="1161365" y="4150364"/>
                </a:lnTo>
                <a:lnTo>
                  <a:pt x="1144878" y="4068165"/>
                </a:lnTo>
                <a:lnTo>
                  <a:pt x="1123687" y="3997737"/>
                </a:lnTo>
                <a:lnTo>
                  <a:pt x="1096720" y="3746801"/>
                </a:lnTo>
                <a:cubicBezTo>
                  <a:pt x="1083618" y="3632695"/>
                  <a:pt x="1064313" y="3629437"/>
                  <a:pt x="1047682" y="3510652"/>
                </a:cubicBezTo>
                <a:cubicBezTo>
                  <a:pt x="1048550" y="3470281"/>
                  <a:pt x="1049418" y="3429910"/>
                  <a:pt x="1050285" y="3389539"/>
                </a:cubicBezTo>
                <a:lnTo>
                  <a:pt x="1030166" y="3314219"/>
                </a:lnTo>
                <a:lnTo>
                  <a:pt x="1034128" y="3253967"/>
                </a:lnTo>
                <a:lnTo>
                  <a:pt x="1007751" y="3192563"/>
                </a:lnTo>
                <a:cubicBezTo>
                  <a:pt x="1003323" y="3186732"/>
                  <a:pt x="1001150" y="3181063"/>
                  <a:pt x="1000384" y="3175520"/>
                </a:cubicBezTo>
                <a:cubicBezTo>
                  <a:pt x="1000734" y="3170366"/>
                  <a:pt x="1001085" y="3165212"/>
                  <a:pt x="1001435" y="3160058"/>
                </a:cubicBezTo>
                <a:lnTo>
                  <a:pt x="968918" y="3106456"/>
                </a:lnTo>
                <a:cubicBezTo>
                  <a:pt x="957125" y="3086347"/>
                  <a:pt x="955617" y="3059144"/>
                  <a:pt x="934483" y="3025607"/>
                </a:cubicBezTo>
                <a:cubicBezTo>
                  <a:pt x="914631" y="2991085"/>
                  <a:pt x="908933" y="2999692"/>
                  <a:pt x="879229" y="2942341"/>
                </a:cubicBezTo>
                <a:cubicBezTo>
                  <a:pt x="850845" y="2891400"/>
                  <a:pt x="820829" y="2801223"/>
                  <a:pt x="798666" y="2755714"/>
                </a:cubicBezTo>
                <a:cubicBezTo>
                  <a:pt x="773970" y="2709171"/>
                  <a:pt x="758278" y="2710053"/>
                  <a:pt x="746962" y="2689587"/>
                </a:cubicBezTo>
                <a:lnTo>
                  <a:pt x="712796" y="2609586"/>
                </a:lnTo>
                <a:lnTo>
                  <a:pt x="697701" y="2594856"/>
                </a:lnTo>
                <a:cubicBezTo>
                  <a:pt x="697743" y="2593626"/>
                  <a:pt x="697784" y="2592396"/>
                  <a:pt x="697823" y="2591165"/>
                </a:cubicBezTo>
                <a:lnTo>
                  <a:pt x="679645" y="2567493"/>
                </a:lnTo>
                <a:lnTo>
                  <a:pt x="680789" y="2566723"/>
                </a:lnTo>
                <a:cubicBezTo>
                  <a:pt x="682946" y="2564457"/>
                  <a:pt x="683757" y="2561765"/>
                  <a:pt x="681771" y="2558109"/>
                </a:cubicBezTo>
                <a:cubicBezTo>
                  <a:pt x="705290" y="2557210"/>
                  <a:pt x="688388" y="2553357"/>
                  <a:pt x="680456" y="2542663"/>
                </a:cubicBezTo>
                <a:cubicBezTo>
                  <a:pt x="679482" y="2529115"/>
                  <a:pt x="677183" y="2488664"/>
                  <a:pt x="675922" y="2476820"/>
                </a:cubicBezTo>
                <a:lnTo>
                  <a:pt x="672894" y="2471591"/>
                </a:lnTo>
                <a:lnTo>
                  <a:pt x="673143" y="2471379"/>
                </a:lnTo>
                <a:cubicBezTo>
                  <a:pt x="673152" y="2470017"/>
                  <a:pt x="672405" y="2468214"/>
                  <a:pt x="670567" y="2465654"/>
                </a:cubicBezTo>
                <a:lnTo>
                  <a:pt x="667369" y="2462052"/>
                </a:lnTo>
                <a:lnTo>
                  <a:pt x="661495" y="2451906"/>
                </a:lnTo>
                <a:cubicBezTo>
                  <a:pt x="661510" y="2450510"/>
                  <a:pt x="661525" y="2449113"/>
                  <a:pt x="661540" y="2447717"/>
                </a:cubicBezTo>
                <a:lnTo>
                  <a:pt x="664540" y="2445047"/>
                </a:lnTo>
                <a:lnTo>
                  <a:pt x="663581" y="2444265"/>
                </a:lnTo>
                <a:cubicBezTo>
                  <a:pt x="653014" y="2439598"/>
                  <a:pt x="642406" y="2441014"/>
                  <a:pt x="663129" y="2421760"/>
                </a:cubicBezTo>
                <a:cubicBezTo>
                  <a:pt x="643271" y="2409372"/>
                  <a:pt x="657229" y="2399993"/>
                  <a:pt x="650205" y="2375201"/>
                </a:cubicBezTo>
                <a:cubicBezTo>
                  <a:pt x="634911" y="2369643"/>
                  <a:pt x="634260" y="2360648"/>
                  <a:pt x="638008" y="2350147"/>
                </a:cubicBezTo>
                <a:cubicBezTo>
                  <a:pt x="621083" y="2329939"/>
                  <a:pt x="620949" y="2305558"/>
                  <a:pt x="609851" y="2279762"/>
                </a:cubicBezTo>
                <a:lnTo>
                  <a:pt x="585585" y="2151458"/>
                </a:lnTo>
                <a:lnTo>
                  <a:pt x="581391" y="2148616"/>
                </a:lnTo>
                <a:cubicBezTo>
                  <a:pt x="578821" y="2146496"/>
                  <a:pt x="577525" y="2144881"/>
                  <a:pt x="577083" y="2143541"/>
                </a:cubicBezTo>
                <a:lnTo>
                  <a:pt x="577251" y="2143279"/>
                </a:lnTo>
                <a:lnTo>
                  <a:pt x="546845" y="2081459"/>
                </a:lnTo>
                <a:cubicBezTo>
                  <a:pt x="538270" y="2069798"/>
                  <a:pt x="486356" y="1952009"/>
                  <a:pt x="470837" y="1927526"/>
                </a:cubicBezTo>
                <a:lnTo>
                  <a:pt x="428154" y="1653876"/>
                </a:lnTo>
                <a:lnTo>
                  <a:pt x="392797" y="1507176"/>
                </a:lnTo>
                <a:cubicBezTo>
                  <a:pt x="380165" y="1501458"/>
                  <a:pt x="369910" y="1448213"/>
                  <a:pt x="372847" y="1437646"/>
                </a:cubicBezTo>
                <a:cubicBezTo>
                  <a:pt x="369015" y="1430935"/>
                  <a:pt x="338503" y="1373479"/>
                  <a:pt x="344479" y="1364974"/>
                </a:cubicBezTo>
                <a:cubicBezTo>
                  <a:pt x="332264" y="1339484"/>
                  <a:pt x="321736" y="1307918"/>
                  <a:pt x="299558" y="1284709"/>
                </a:cubicBezTo>
                <a:cubicBezTo>
                  <a:pt x="277380" y="1261500"/>
                  <a:pt x="259203" y="1267387"/>
                  <a:pt x="243216" y="1246922"/>
                </a:cubicBezTo>
                <a:cubicBezTo>
                  <a:pt x="227230" y="1226457"/>
                  <a:pt x="218454" y="1164523"/>
                  <a:pt x="203639" y="1161920"/>
                </a:cubicBezTo>
                <a:cubicBezTo>
                  <a:pt x="192352" y="1142649"/>
                  <a:pt x="198158" y="1131546"/>
                  <a:pt x="169195" y="1085737"/>
                </a:cubicBezTo>
                <a:cubicBezTo>
                  <a:pt x="139228" y="1000958"/>
                  <a:pt x="140891" y="967704"/>
                  <a:pt x="98775" y="908263"/>
                </a:cubicBezTo>
                <a:cubicBezTo>
                  <a:pt x="45025" y="829417"/>
                  <a:pt x="34038" y="815844"/>
                  <a:pt x="43820" y="711217"/>
                </a:cubicBezTo>
                <a:cubicBezTo>
                  <a:pt x="34816" y="658186"/>
                  <a:pt x="43273" y="612368"/>
                  <a:pt x="44748" y="590072"/>
                </a:cubicBezTo>
                <a:lnTo>
                  <a:pt x="36767" y="545639"/>
                </a:lnTo>
                <a:cubicBezTo>
                  <a:pt x="36093" y="527311"/>
                  <a:pt x="35418" y="508983"/>
                  <a:pt x="34744" y="490655"/>
                </a:cubicBezTo>
                <a:cubicBezTo>
                  <a:pt x="34670" y="457530"/>
                  <a:pt x="29296" y="472114"/>
                  <a:pt x="29222" y="438989"/>
                </a:cubicBezTo>
                <a:cubicBezTo>
                  <a:pt x="29152" y="438889"/>
                  <a:pt x="2578" y="396379"/>
                  <a:pt x="2507" y="396276"/>
                </a:cubicBezTo>
                <a:cubicBezTo>
                  <a:pt x="-7796" y="384713"/>
                  <a:pt x="17492" y="336163"/>
                  <a:pt x="9810" y="316602"/>
                </a:cubicBezTo>
                <a:lnTo>
                  <a:pt x="25323" y="268307"/>
                </a:lnTo>
                <a:cubicBezTo>
                  <a:pt x="20582" y="240926"/>
                  <a:pt x="55391" y="238035"/>
                  <a:pt x="50278" y="194719"/>
                </a:cubicBezTo>
                <a:cubicBezTo>
                  <a:pt x="49891" y="157325"/>
                  <a:pt x="41873" y="124589"/>
                  <a:pt x="47653" y="93227"/>
                </a:cubicBezTo>
                <a:cubicBezTo>
                  <a:pt x="41389" y="80085"/>
                  <a:pt x="38874" y="67855"/>
                  <a:pt x="48323" y="56555"/>
                </a:cubicBezTo>
                <a:cubicBezTo>
                  <a:pt x="46028" y="30289"/>
                  <a:pt x="37896" y="18621"/>
                  <a:pt x="38423" y="5312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2B91A11-1001-48FC-8219-87137696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3194"/>
            <a:ext cx="3725333" cy="812799"/>
          </a:xfrm>
        </p:spPr>
        <p:txBody>
          <a:bodyPr>
            <a:noAutofit/>
          </a:bodyPr>
          <a:lstStyle/>
          <a:p>
            <a:pPr algn="l"/>
            <a:r>
              <a:rPr lang="fr-FR" sz="5400" dirty="0"/>
              <a:t>Pictyde</a:t>
            </a:r>
            <a:endParaRPr lang="fr-FR" sz="1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990125-E553-446E-B3C5-BF73F831D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353" y="2196442"/>
            <a:ext cx="4343400" cy="50854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/>
              <a:t>Application de partage d’images d’évènements </a:t>
            </a:r>
            <a:r>
              <a:rPr lang="fr-FR" sz="1400" dirty="0" err="1"/>
              <a:t>outdoor</a:t>
            </a:r>
            <a:r>
              <a:rPr lang="fr-FR" sz="1400" dirty="0"/>
              <a:t> et indoor</a:t>
            </a:r>
          </a:p>
        </p:txBody>
      </p:sp>
      <p:sp>
        <p:nvSpPr>
          <p:cNvPr id="45" name="Sous-titre 2">
            <a:extLst>
              <a:ext uri="{FF2B5EF4-FFF2-40B4-BE49-F238E27FC236}">
                <a16:creationId xmlns:a16="http://schemas.microsoft.com/office/drawing/2014/main" id="{211B6CBB-2ABB-48A6-A214-9AFB92518080}"/>
              </a:ext>
            </a:extLst>
          </p:cNvPr>
          <p:cNvSpPr txBox="1">
            <a:spLocks/>
          </p:cNvSpPr>
          <p:nvPr/>
        </p:nvSpPr>
        <p:spPr>
          <a:xfrm>
            <a:off x="0" y="6057056"/>
            <a:ext cx="5067656" cy="800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DARGAZANLI Nicolas, EYHERABIDE </a:t>
            </a:r>
            <a:r>
              <a:rPr lang="fr-FR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Kepa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MAURICE Alexandre, TRITSCH Guillaume en TD I, TP 1.</a:t>
            </a:r>
            <a:endParaRPr lang="fr-FR" sz="14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>
              <a:spcBef>
                <a:spcPts val="1200"/>
              </a:spcBef>
              <a:spcAft>
                <a:spcPts val="0"/>
              </a:spcAft>
            </a:pPr>
            <a:r>
              <a:rPr lang="fr-FR" sz="1400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Enseignant tuteur : CHBEIR Richard</a:t>
            </a:r>
            <a:endParaRPr lang="fr-FR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B97F9-FDE0-4BA7-93EA-0063695AC02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6234" cy="1054460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4317FC61-6866-43B9-83D7-709AC35B9F93}"/>
              </a:ext>
            </a:extLst>
          </p:cNvPr>
          <p:cNvSpPr txBox="1">
            <a:spLocks/>
          </p:cNvSpPr>
          <p:nvPr/>
        </p:nvSpPr>
        <p:spPr>
          <a:xfrm>
            <a:off x="363117" y="3009241"/>
            <a:ext cx="3818466" cy="73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B.U.T. Informatique 2021-2022</a:t>
            </a:r>
          </a:p>
          <a:p>
            <a:r>
              <a:rPr lang="fr-FR" sz="1800" dirty="0"/>
              <a:t>S.A.É. 2.05 – Projet 13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0344DC-BA07-4952-8FAE-B38FAD3E43C8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/ 2</a:t>
            </a:r>
          </a:p>
        </p:txBody>
      </p:sp>
    </p:spTree>
    <p:extLst>
      <p:ext uri="{BB962C8B-B14F-4D97-AF65-F5344CB8AC3E}">
        <p14:creationId xmlns:p14="http://schemas.microsoft.com/office/powerpoint/2010/main" val="334647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lvl="1"/>
            <a:r>
              <a:rPr lang="fr-FR" sz="2400" dirty="0"/>
              <a:t>L’application permettra à des </a:t>
            </a:r>
            <a:r>
              <a:rPr lang="fr-FR" sz="2400" dirty="0">
                <a:solidFill>
                  <a:srgbClr val="FF0000"/>
                </a:solidFill>
              </a:rPr>
              <a:t>organisateurs</a:t>
            </a:r>
            <a:r>
              <a:rPr lang="fr-FR" sz="2400" dirty="0"/>
              <a:t> de </a:t>
            </a:r>
            <a:r>
              <a:rPr lang="fr-FR" sz="2400" i="1" dirty="0">
                <a:solidFill>
                  <a:srgbClr val="00B050"/>
                </a:solidFill>
              </a:rPr>
              <a:t>mettre en place</a:t>
            </a:r>
            <a:r>
              <a:rPr lang="fr-FR" sz="2400" dirty="0"/>
              <a:t> des évènements localisable sur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une carte géographique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45720" lvl="1"/>
            <a:r>
              <a:rPr lang="fr-FR" sz="2400" dirty="0"/>
              <a:t>Grace à cette application les </a:t>
            </a:r>
            <a:r>
              <a:rPr lang="fr-FR" sz="2400" dirty="0">
                <a:solidFill>
                  <a:srgbClr val="FF0000"/>
                </a:solidFill>
              </a:rPr>
              <a:t>utilisateurs</a:t>
            </a:r>
            <a:r>
              <a:rPr lang="fr-FR" sz="2400" dirty="0"/>
              <a:t> </a:t>
            </a:r>
            <a:r>
              <a:rPr lang="fr-FR" sz="2400" i="1" dirty="0">
                <a:solidFill>
                  <a:srgbClr val="00B050"/>
                </a:solidFill>
              </a:rPr>
              <a:t>participant</a:t>
            </a:r>
            <a:r>
              <a:rPr lang="fr-FR" sz="2400" dirty="0"/>
              <a:t> à l’évènement pourront </a:t>
            </a:r>
            <a:r>
              <a:rPr lang="fr-FR" sz="2400" i="1" dirty="0">
                <a:solidFill>
                  <a:srgbClr val="00B050"/>
                </a:solidFill>
              </a:rPr>
              <a:t>partager</a:t>
            </a:r>
            <a:r>
              <a:rPr lang="fr-FR" sz="2400" dirty="0"/>
              <a:t> et </a:t>
            </a:r>
            <a:r>
              <a:rPr lang="fr-FR" sz="2400" dirty="0">
                <a:solidFill>
                  <a:srgbClr val="00B050"/>
                </a:solidFill>
              </a:rPr>
              <a:t>réagir</a:t>
            </a:r>
            <a:r>
              <a:rPr lang="fr-FR" sz="2400" dirty="0"/>
              <a:t> à du contenu multimédia du contexte. Ils pourront aussi </a:t>
            </a:r>
            <a:r>
              <a:rPr lang="fr-FR" sz="2400" i="1" dirty="0">
                <a:solidFill>
                  <a:srgbClr val="00B050"/>
                </a:solidFill>
              </a:rPr>
              <a:t>être facilement informés</a:t>
            </a:r>
            <a:r>
              <a:rPr lang="fr-FR" sz="2400" dirty="0"/>
              <a:t> de toute annonces des organisateurs par le biais de </a:t>
            </a:r>
            <a:r>
              <a:rPr lang="fr-FR" sz="24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salon de discussion.</a:t>
            </a:r>
          </a:p>
          <a:p>
            <a:pPr marL="45720"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28" y="266007"/>
            <a:ext cx="2069869" cy="43052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Acteurs: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3949" y="861058"/>
            <a:ext cx="10997738" cy="5646075"/>
          </a:xfrm>
        </p:spPr>
        <p:txBody>
          <a:bodyPr>
            <a:noAutofit/>
          </a:bodyPr>
          <a:lstStyle/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Naviguer sur l’application et trouver du contenu intéressant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Rejoindre/Quitter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sur un/des salons textuels lié à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Réagir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à du contenu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Sélectionner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évènement disponible sur la carte</a:t>
            </a:r>
            <a:endParaRPr lang="fr-FR" sz="18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Organisateur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 son évènement et communiquer avec la communauté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</a:t>
            </a:r>
            <a:r>
              <a:rPr lang="fr-FR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Créer/Modifier/Supprimer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ou des salons textuels de l’évènement</a:t>
            </a:r>
          </a:p>
          <a:p>
            <a:pPr lvl="1"/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Lire/Ecrire </a:t>
            </a:r>
            <a:r>
              <a:rPr lang="fr-FR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 ou des salons textuels lié à son l’évènement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Partager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multimédia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Gérer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son évènement</a:t>
            </a:r>
          </a:p>
          <a:p>
            <a:r>
              <a:rPr lang="fr-FR" sz="1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Modérateur de l’application : </a:t>
            </a:r>
            <a:r>
              <a:rPr lang="fr-FR" sz="1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Contrôler la respect des règles, sanctionner les abus et gérer l’application</a:t>
            </a:r>
            <a:endParaRPr lang="fr-FR" sz="16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fr-F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Supprimer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du contenu indésirable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Bannir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utilisateur</a:t>
            </a:r>
          </a:p>
          <a:p>
            <a:pPr lvl="1"/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- </a:t>
            </a:r>
            <a:r>
              <a:rPr lang="fr-FR" i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Maintenance</a:t>
            </a:r>
            <a:r>
              <a:rPr lang="fr-FR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l’application</a:t>
            </a:r>
            <a:endParaRPr lang="fr-FR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CCBD81D-461E-49CE-B0DB-A9F6FCAF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AB26CB-8ECA-4DF0-8DF7-794BA37AF14B}"/>
              </a:ext>
            </a:extLst>
          </p:cNvPr>
          <p:cNvSpPr txBox="1"/>
          <p:nvPr/>
        </p:nvSpPr>
        <p:spPr>
          <a:xfrm>
            <a:off x="281354" y="1682497"/>
            <a:ext cx="340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Un acteur doit forcement être connecté pour effectuer ces cas d’utilisations.</a:t>
            </a:r>
          </a:p>
          <a:p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841E87F-CB68-4DED-9AEB-27B8CD92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BADFD8FA-2B4D-495D-94B1-C913050FC6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/>
          <a:stretch/>
        </p:blipFill>
        <p:spPr bwMode="auto">
          <a:xfrm>
            <a:off x="4890896" y="224881"/>
            <a:ext cx="5970587" cy="65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674A4F24-046D-4018-B85D-A01CD9EFE6A2}"/>
              </a:ext>
            </a:extLst>
          </p:cNvPr>
          <p:cNvSpPr txBox="1"/>
          <p:nvPr/>
        </p:nvSpPr>
        <p:spPr>
          <a:xfrm>
            <a:off x="9815094" y="98704"/>
            <a:ext cx="23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</a:t>
            </a:r>
            <a:r>
              <a:rPr lang="fr-FR" i="1" dirty="0"/>
              <a:t>Pictyde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A5360DDA-7C7E-4CE7-84D4-5DF1DCC328E9}"/>
              </a:ext>
            </a:extLst>
          </p:cNvPr>
          <p:cNvSpPr txBox="1">
            <a:spLocks/>
          </p:cNvSpPr>
          <p:nvPr/>
        </p:nvSpPr>
        <p:spPr>
          <a:xfrm>
            <a:off x="83097" y="-246453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fr-FR" sz="1600" dirty="0"/>
              <a:t>DIAGRAMME DES Cas d’utilisations:</a:t>
            </a:r>
          </a:p>
        </p:txBody>
      </p:sp>
    </p:spTree>
    <p:extLst>
      <p:ext uri="{BB962C8B-B14F-4D97-AF65-F5344CB8AC3E}">
        <p14:creationId xmlns:p14="http://schemas.microsoft.com/office/powerpoint/2010/main" val="40918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8463E-6251-4B58-A7C0-EC7E6341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410763-4A88-455B-B478-930E7181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10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7666DE11-17E1-4DC7-B2B7-6DA2E6A9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52E493E-0B27-4F3C-AA01-17F0A2564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898CC1-8AF5-413F-A24E-7C7EDF2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609601"/>
            <a:ext cx="5943595" cy="1216024"/>
          </a:xfrm>
        </p:spPr>
        <p:txBody>
          <a:bodyPr>
            <a:normAutofit/>
          </a:bodyPr>
          <a:lstStyle/>
          <a:p>
            <a:pPr algn="ctr"/>
            <a:r>
              <a:rPr lang="fr-FR" sz="2000" dirty="0"/>
              <a:t>Fonctionnalités :</a:t>
            </a:r>
          </a:p>
        </p:txBody>
      </p:sp>
      <p:pic>
        <p:nvPicPr>
          <p:cNvPr id="6" name="Espace réservé du contenu 5" descr="Une image contenant texte, personne, extérieur, gens&#10;&#10;Description générée automatiquement">
            <a:extLst>
              <a:ext uri="{FF2B5EF4-FFF2-40B4-BE49-F238E27FC236}">
                <a16:creationId xmlns:a16="http://schemas.microsoft.com/office/drawing/2014/main" id="{E0291456-98CE-422A-AB10-9B790E24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38" b="1"/>
          <a:stretch/>
        </p:blipFill>
        <p:spPr>
          <a:xfrm>
            <a:off x="4" y="1"/>
            <a:ext cx="7037119" cy="6857999"/>
          </a:xfrm>
          <a:custGeom>
            <a:avLst/>
            <a:gdLst/>
            <a:ahLst/>
            <a:cxnLst/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3" name="Content Placeholder 142">
            <a:extLst>
              <a:ext uri="{FF2B5EF4-FFF2-40B4-BE49-F238E27FC236}">
                <a16:creationId xmlns:a16="http://schemas.microsoft.com/office/drawing/2014/main" id="{960457FB-C86A-4851-A61E-E8A7882F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58" y="1756831"/>
            <a:ext cx="5029201" cy="4107021"/>
          </a:xfrm>
        </p:spPr>
        <p:txBody>
          <a:bodyPr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et </a:t>
            </a:r>
            <a:r>
              <a:rPr lang="en-US" dirty="0" err="1"/>
              <a:t>administrer</a:t>
            </a:r>
            <a:r>
              <a:rPr lang="en-US" dirty="0"/>
              <a:t> des </a:t>
            </a:r>
            <a:r>
              <a:rPr lang="en-US" dirty="0" err="1"/>
              <a:t>évènements</a:t>
            </a:r>
            <a:r>
              <a:rPr lang="en-US" dirty="0"/>
              <a:t> publics</a:t>
            </a:r>
          </a:p>
          <a:p>
            <a:r>
              <a:rPr lang="en-US" dirty="0" err="1"/>
              <a:t>Mettre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ligne</a:t>
            </a:r>
            <a:r>
              <a:rPr lang="en-US" dirty="0"/>
              <a:t> des images </a:t>
            </a:r>
            <a:r>
              <a:rPr lang="en-US" dirty="0" err="1"/>
              <a:t>liées</a:t>
            </a:r>
            <a:r>
              <a:rPr lang="en-US" dirty="0"/>
              <a:t> à un </a:t>
            </a:r>
            <a:r>
              <a:rPr lang="en-US" dirty="0" err="1"/>
              <a:t>évènement</a:t>
            </a:r>
            <a:endParaRPr lang="en-US" dirty="0"/>
          </a:p>
          <a:p>
            <a:r>
              <a:rPr lang="en-US" dirty="0" err="1"/>
              <a:t>Système</a:t>
            </a:r>
            <a:r>
              <a:rPr lang="en-US" dirty="0"/>
              <a:t> de salon </a:t>
            </a:r>
            <a:r>
              <a:rPr lang="en-US" dirty="0" err="1"/>
              <a:t>textuel</a:t>
            </a:r>
            <a:endParaRPr lang="en-US" dirty="0"/>
          </a:p>
          <a:p>
            <a:r>
              <a:rPr lang="en-US" dirty="0"/>
              <a:t>Tendances </a:t>
            </a:r>
            <a:r>
              <a:rPr lang="en-US" dirty="0" err="1"/>
              <a:t>actualisées</a:t>
            </a:r>
            <a:r>
              <a:rPr lang="en-US" dirty="0"/>
              <a:t> </a:t>
            </a:r>
            <a:r>
              <a:rPr lang="en-US" dirty="0" err="1"/>
              <a:t>régulièrement</a:t>
            </a:r>
            <a:endParaRPr lang="en-US" dirty="0"/>
          </a:p>
          <a:p>
            <a:r>
              <a:rPr lang="en-US" dirty="0"/>
              <a:t>Carte avec les </a:t>
            </a:r>
            <a:r>
              <a:rPr lang="en-US" dirty="0" err="1"/>
              <a:t>évènements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cours</a:t>
            </a:r>
            <a:endParaRPr lang="en-US" dirty="0"/>
          </a:p>
          <a:p>
            <a:r>
              <a:rPr lang="en-US" dirty="0" err="1"/>
              <a:t>Archivage</a:t>
            </a:r>
            <a:r>
              <a:rPr lang="en-US" dirty="0"/>
              <a:t> des publications</a:t>
            </a:r>
          </a:p>
          <a:p>
            <a:r>
              <a:rPr lang="en-US" dirty="0"/>
              <a:t>Discussion commune et/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fils</a:t>
            </a:r>
            <a:endParaRPr lang="en-US" dirty="0"/>
          </a:p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0A1DF-7B67-4FA0-8836-93B36DAE0B4B}"/>
              </a:ext>
            </a:extLst>
          </p:cNvPr>
          <p:cNvSpPr txBox="1"/>
          <p:nvPr/>
        </p:nvSpPr>
        <p:spPr>
          <a:xfrm>
            <a:off x="11558493" y="648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 / 2</a:t>
            </a:r>
          </a:p>
        </p:txBody>
      </p:sp>
    </p:spTree>
    <p:extLst>
      <p:ext uri="{BB962C8B-B14F-4D97-AF65-F5344CB8AC3E}">
        <p14:creationId xmlns:p14="http://schemas.microsoft.com/office/powerpoint/2010/main" val="1335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322</Words>
  <Application>Microsoft Office PowerPoint</Application>
  <PresentationFormat>Grand écran</PresentationFormat>
  <Paragraphs>41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Bembo</vt:lpstr>
      <vt:lpstr>Calibri</vt:lpstr>
      <vt:lpstr>Liberation Sans</vt:lpstr>
      <vt:lpstr>Segoe UI</vt:lpstr>
      <vt:lpstr>ArchiveVTI</vt:lpstr>
      <vt:lpstr>Pictyde</vt:lpstr>
      <vt:lpstr>Objectif :</vt:lpstr>
      <vt:lpstr>Acteurs:</vt:lpstr>
      <vt:lpstr> </vt:lpstr>
      <vt:lpstr>Présentation PowerPoint</vt:lpstr>
      <vt:lpstr>Fonctionnalités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Pictyde</dc:title>
  <dc:creator>Alexandre Maurice</dc:creator>
  <cp:lastModifiedBy>Dargazanli Nicolas</cp:lastModifiedBy>
  <cp:revision>17</cp:revision>
  <dcterms:created xsi:type="dcterms:W3CDTF">2022-02-27T16:29:52Z</dcterms:created>
  <dcterms:modified xsi:type="dcterms:W3CDTF">2022-03-17T19:02:43Z</dcterms:modified>
</cp:coreProperties>
</file>