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04/10/2022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63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2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1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0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3"/>
            <a:ext cx="3485073" cy="665028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Hego Lagunak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409647"/>
            <a:ext cx="3704134" cy="1026544"/>
          </a:xfrm>
        </p:spPr>
        <p:txBody>
          <a:bodyPr rtlCol="0">
            <a:normAutofit/>
          </a:bodyPr>
          <a:lstStyle/>
          <a:p>
            <a:pPr marL="36900" lvl="0" indent="0" algn="l" rtl="0">
              <a:buNone/>
            </a:pPr>
            <a:r>
              <a:rPr lang="fr-FR" sz="2000" dirty="0"/>
              <a:t>Application gérant les parrainages du BDE</a:t>
            </a:r>
          </a:p>
          <a:p>
            <a:pPr algn="l" rtl="0"/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A4A9B-3545-975F-0941-1289E24F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751" y="2265622"/>
            <a:ext cx="3530286" cy="35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337991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6000" b="1" dirty="0"/>
              <a:t>Problématique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Données des utilisateurs</a:t>
            </a:r>
          </a:p>
          <a:p>
            <a:pPr rtl="0"/>
            <a:r>
              <a:rPr lang="fr-FR" sz="2400" dirty="0"/>
              <a:t>Formulaire du BDE</a:t>
            </a:r>
          </a:p>
          <a:p>
            <a:pPr rtl="0"/>
            <a:r>
              <a:rPr lang="fr-FR" sz="2400" dirty="0"/>
              <a:t>Réponses au(x) formulaire(s)</a:t>
            </a:r>
          </a:p>
          <a:p>
            <a:pPr rtl="0"/>
            <a:r>
              <a:rPr lang="fr-FR" sz="2400" dirty="0"/>
              <a:t>Association parrain/filleul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Besoins &amp; Fonctionnalités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Gérer son compte</a:t>
            </a:r>
          </a:p>
          <a:p>
            <a:pPr rtl="0"/>
            <a:r>
              <a:rPr lang="fr-FR" sz="2400" dirty="0"/>
              <a:t>Gérer un formulaire</a:t>
            </a:r>
          </a:p>
          <a:p>
            <a:pPr rtl="0"/>
            <a:r>
              <a:rPr lang="fr-FR" sz="2400" dirty="0"/>
              <a:t>Répondre à un formulaire</a:t>
            </a:r>
          </a:p>
          <a:p>
            <a:pPr rtl="0"/>
            <a:r>
              <a:rPr lang="fr-FR" sz="2400" dirty="0"/>
              <a:t>[ Choisir manuellement un filleul ]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8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Entités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Étudiant</a:t>
            </a:r>
          </a:p>
          <a:p>
            <a:pPr rtl="0"/>
            <a:r>
              <a:rPr lang="fr-FR" sz="2400" dirty="0"/>
              <a:t>Le BDE</a:t>
            </a:r>
          </a:p>
          <a:p>
            <a:pPr rtl="0"/>
            <a:r>
              <a:rPr lang="fr-FR" sz="2400" dirty="0"/>
              <a:t>Formulaire</a:t>
            </a:r>
          </a:p>
          <a:p>
            <a:pPr rtl="0"/>
            <a:r>
              <a:rPr lang="fr-FR" sz="2400" dirty="0"/>
              <a:t>Question</a:t>
            </a:r>
          </a:p>
          <a:p>
            <a:pPr rtl="0"/>
            <a:r>
              <a:rPr lang="fr-FR" sz="2400" dirty="0"/>
              <a:t>Réponse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938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E35F7-A9A1-C99F-F096-82B881C0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C40DB-98F7-8D87-448A-A13D536D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55" y="646987"/>
            <a:ext cx="544391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b="1" dirty="0"/>
              <a:t>Technologies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56" y="1723118"/>
            <a:ext cx="5443911" cy="4058751"/>
          </a:xfrm>
        </p:spPr>
        <p:txBody>
          <a:bodyPr rtlCol="0" anchor="t">
            <a:normAutofit/>
          </a:bodyPr>
          <a:lstStyle/>
          <a:p>
            <a:r>
              <a:rPr lang="fr-FR" sz="2400" dirty="0"/>
              <a:t>SQL</a:t>
            </a:r>
          </a:p>
          <a:p>
            <a:pPr rtl="0"/>
            <a:r>
              <a:rPr lang="fr-FR" sz="2400" dirty="0"/>
              <a:t>MySQL</a:t>
            </a:r>
          </a:p>
          <a:p>
            <a:pPr rtl="0"/>
            <a:r>
              <a:rPr lang="fr-FR" sz="2400" dirty="0"/>
              <a:t>PHP</a:t>
            </a:r>
          </a:p>
          <a:p>
            <a:pPr rtl="0"/>
            <a:r>
              <a:rPr lang="fr-FR" sz="2400" dirty="0"/>
              <a:t>Serveur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FFB3BB-B0C6-04B4-B1FB-F3E9348B2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34" y="361233"/>
            <a:ext cx="2399593" cy="12562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F85C94-F48D-45D9-2B4E-DF790D297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337" y="361233"/>
            <a:ext cx="4241643" cy="2195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A038AE-45F3-3268-504A-A6EE21E2AC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825" y="2556283"/>
            <a:ext cx="2944688" cy="1590821"/>
          </a:xfrm>
          <a:prstGeom prst="rect">
            <a:avLst/>
          </a:prstGeom>
        </p:spPr>
      </p:pic>
      <p:pic>
        <p:nvPicPr>
          <p:cNvPr id="13" name="Image 12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E6AA2BE-3D2D-1704-4335-B2D89DD7D1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533" y="4355931"/>
            <a:ext cx="2944688" cy="23474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9352EA2-AC18-E82D-99E1-FDEDD4F44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0469" y="4445811"/>
            <a:ext cx="1596235" cy="20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{ADFE8212-CA09-47AC-8A83-021CECEFA67C}tf55705232_win32</Template>
  <TotalTime>46</TotalTime>
  <Words>68</Words>
  <Application>Microsoft Office PowerPoint</Application>
  <PresentationFormat>Grand écran</PresentationFormat>
  <Paragraphs>29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Hego Lagunak</vt:lpstr>
      <vt:lpstr>Problématique</vt:lpstr>
      <vt:lpstr>Besoins &amp; Fonctionnalités</vt:lpstr>
      <vt:lpstr>Entités</vt:lpstr>
      <vt:lpstr>Base de données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Hego Lagunak</dc:title>
  <dc:creator>Alexandre Maurice</dc:creator>
  <cp:lastModifiedBy>Alexandre Maurice</cp:lastModifiedBy>
  <cp:revision>1</cp:revision>
  <dcterms:created xsi:type="dcterms:W3CDTF">2022-10-04T06:12:49Z</dcterms:created>
  <dcterms:modified xsi:type="dcterms:W3CDTF">2022-10-04T06:59:30Z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