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84" r:id="rId4"/>
  </p:sldMasterIdLst>
  <p:notesMasterIdLst>
    <p:notesMasterId r:id="rId17"/>
  </p:notesMasterIdLst>
  <p:handoutMasterIdLst>
    <p:handoutMasterId r:id="rId18"/>
  </p:handoutMasterIdLst>
  <p:sldIdLst>
    <p:sldId id="256" r:id="rId5"/>
    <p:sldId id="330" r:id="rId6"/>
    <p:sldId id="343" r:id="rId7"/>
    <p:sldId id="336" r:id="rId8"/>
    <p:sldId id="338" r:id="rId9"/>
    <p:sldId id="339" r:id="rId10"/>
    <p:sldId id="335" r:id="rId11"/>
    <p:sldId id="340" r:id="rId12"/>
    <p:sldId id="274" r:id="rId13"/>
    <p:sldId id="341" r:id="rId14"/>
    <p:sldId id="342" r:id="rId15"/>
    <p:sldId id="332" r:id="rId16"/>
  </p:sldIdLst>
  <p:sldSz cx="12192000" cy="6858000"/>
  <p:notesSz cx="6858000" cy="9144000"/>
  <p:defaultTex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AABB4"/>
    <a:srgbClr val="FFFFFF"/>
    <a:srgbClr val="9A4B0A"/>
    <a:srgbClr val="E7710F"/>
    <a:srgbClr val="EF7511"/>
    <a:srgbClr val="F08026"/>
    <a:srgbClr val="DF81BB"/>
    <a:srgbClr val="D42D17"/>
    <a:srgbClr val="FF9933"/>
    <a:srgbClr val="201449"/>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06" autoAdjust="0"/>
    <p:restoredTop sz="93725" autoAdjust="0"/>
  </p:normalViewPr>
  <p:slideViewPr>
    <p:cSldViewPr snapToGrid="0">
      <p:cViewPr varScale="1">
        <p:scale>
          <a:sx n="88" d="100"/>
          <a:sy n="88" d="100"/>
        </p:scale>
        <p:origin x="210" y="57"/>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83" d="100"/>
          <a:sy n="83" d="100"/>
        </p:scale>
        <p:origin x="3918"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fr-FR" sz="1862" b="0" i="0" u="none" strike="noStrike" kern="1200" spc="0" baseline="0" noProof="0">
                <a:solidFill>
                  <a:schemeClr val="tx1">
                    <a:lumMod val="65000"/>
                    <a:lumOff val="35000"/>
                  </a:schemeClr>
                </a:solidFill>
                <a:latin typeface="+mn-lt"/>
                <a:ea typeface="+mn-ea"/>
                <a:cs typeface="+mn-cs"/>
              </a:defRPr>
            </a:pPr>
            <a:r>
              <a:rPr lang="fr-FR" noProof="0" dirty="0"/>
              <a:t>Titre du graphique</a:t>
            </a:r>
          </a:p>
        </c:rich>
      </c:tx>
      <c:overlay val="0"/>
      <c:spPr>
        <a:noFill/>
        <a:ln>
          <a:noFill/>
        </a:ln>
        <a:effectLst/>
      </c:spPr>
      <c:txPr>
        <a:bodyPr rot="0" spcFirstLastPara="1" vertOverflow="ellipsis" vert="horz" wrap="square" anchor="ctr" anchorCtr="1"/>
        <a:lstStyle/>
        <a:p>
          <a:pPr>
            <a:defRPr lang="fr-FR" sz="1862" b="0" i="0" u="none" strike="noStrike" kern="1200" spc="0" baseline="0" noProof="0">
              <a:solidFill>
                <a:schemeClr val="tx1">
                  <a:lumMod val="65000"/>
                  <a:lumOff val="35000"/>
                </a:schemeClr>
              </a:solidFill>
              <a:latin typeface="+mn-lt"/>
              <a:ea typeface="+mn-ea"/>
              <a:cs typeface="+mn-cs"/>
            </a:defRPr>
          </a:pPr>
          <a:endParaRPr lang="fr-FR"/>
        </a:p>
      </c:txPr>
    </c:title>
    <c:autoTitleDeleted val="0"/>
    <c:plotArea>
      <c:layout/>
      <c:barChart>
        <c:barDir val="col"/>
        <c:grouping val="clustered"/>
        <c:varyColors val="0"/>
        <c:ser>
          <c:idx val="0"/>
          <c:order val="0"/>
          <c:tx>
            <c:strRef>
              <c:f>Sheet1!$B$1</c:f>
              <c:strCache>
                <c:ptCount val="1"/>
                <c:pt idx="0">
                  <c:v>Série 1</c:v>
                </c:pt>
              </c:strCache>
            </c:strRef>
          </c:tx>
          <c:spPr>
            <a:solidFill>
              <a:schemeClr val="accent2"/>
            </a:solidFill>
            <a:ln>
              <a:noFill/>
            </a:ln>
            <a:effectLst/>
          </c:spPr>
          <c:invertIfNegative val="0"/>
          <c:cat>
            <c:strRef>
              <c:f>Sheet1!$A$2:$A$5</c:f>
              <c:strCache>
                <c:ptCount val="4"/>
                <c:pt idx="0">
                  <c:v>Catégorie 1</c:v>
                </c:pt>
                <c:pt idx="1">
                  <c:v>Catégorie 2</c:v>
                </c:pt>
                <c:pt idx="2">
                  <c:v>Catégorie 3</c:v>
                </c:pt>
                <c:pt idx="3">
                  <c:v>Catégorie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5628-4D88-8BA2-F7747116379A}"/>
            </c:ext>
          </c:extLst>
        </c:ser>
        <c:ser>
          <c:idx val="1"/>
          <c:order val="1"/>
          <c:tx>
            <c:strRef>
              <c:f>Sheet1!$C$1</c:f>
              <c:strCache>
                <c:ptCount val="1"/>
                <c:pt idx="0">
                  <c:v>Série 2</c:v>
                </c:pt>
              </c:strCache>
            </c:strRef>
          </c:tx>
          <c:spPr>
            <a:solidFill>
              <a:schemeClr val="accent4"/>
            </a:solidFill>
            <a:ln>
              <a:noFill/>
            </a:ln>
            <a:effectLst/>
          </c:spPr>
          <c:invertIfNegative val="0"/>
          <c:cat>
            <c:strRef>
              <c:f>Sheet1!$A$2:$A$5</c:f>
              <c:strCache>
                <c:ptCount val="4"/>
                <c:pt idx="0">
                  <c:v>Catégorie 1</c:v>
                </c:pt>
                <c:pt idx="1">
                  <c:v>Catégorie 2</c:v>
                </c:pt>
                <c:pt idx="2">
                  <c:v>Catégorie 3</c:v>
                </c:pt>
                <c:pt idx="3">
                  <c:v>Catégorie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5628-4D88-8BA2-F7747116379A}"/>
            </c:ext>
          </c:extLst>
        </c:ser>
        <c:ser>
          <c:idx val="2"/>
          <c:order val="2"/>
          <c:tx>
            <c:strRef>
              <c:f>Sheet1!$D$1</c:f>
              <c:strCache>
                <c:ptCount val="1"/>
                <c:pt idx="0">
                  <c:v>Série 3</c:v>
                </c:pt>
              </c:strCache>
            </c:strRef>
          </c:tx>
          <c:spPr>
            <a:solidFill>
              <a:schemeClr val="accent6"/>
            </a:solidFill>
            <a:ln>
              <a:noFill/>
            </a:ln>
            <a:effectLst/>
          </c:spPr>
          <c:invertIfNegative val="0"/>
          <c:cat>
            <c:strRef>
              <c:f>Sheet1!$A$2:$A$5</c:f>
              <c:strCache>
                <c:ptCount val="4"/>
                <c:pt idx="0">
                  <c:v>Catégorie 1</c:v>
                </c:pt>
                <c:pt idx="1">
                  <c:v>Catégorie 2</c:v>
                </c:pt>
                <c:pt idx="2">
                  <c:v>Catégorie 3</c:v>
                </c:pt>
                <c:pt idx="3">
                  <c:v>Catégorie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5628-4D88-8BA2-F7747116379A}"/>
            </c:ext>
          </c:extLst>
        </c:ser>
        <c:dLbls>
          <c:showLegendKey val="0"/>
          <c:showVal val="0"/>
          <c:showCatName val="0"/>
          <c:showSerName val="0"/>
          <c:showPercent val="0"/>
          <c:showBubbleSize val="0"/>
        </c:dLbls>
        <c:gapWidth val="219"/>
        <c:overlap val="-27"/>
        <c:axId val="1372315311"/>
        <c:axId val="1372306575"/>
      </c:barChart>
      <c:catAx>
        <c:axId val="137231531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fr-FR" sz="1197" b="0" i="0" u="none" strike="noStrike" kern="1200" baseline="0" noProof="0">
                <a:solidFill>
                  <a:schemeClr val="tx1">
                    <a:lumMod val="65000"/>
                    <a:lumOff val="35000"/>
                  </a:schemeClr>
                </a:solidFill>
                <a:latin typeface="+mn-lt"/>
                <a:ea typeface="+mn-ea"/>
                <a:cs typeface="+mn-cs"/>
              </a:defRPr>
            </a:pPr>
            <a:endParaRPr lang="fr-FR"/>
          </a:p>
        </c:txPr>
        <c:crossAx val="1372306575"/>
        <c:crosses val="autoZero"/>
        <c:auto val="1"/>
        <c:lblAlgn val="ctr"/>
        <c:lblOffset val="100"/>
        <c:noMultiLvlLbl val="0"/>
      </c:catAx>
      <c:valAx>
        <c:axId val="137230657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fr-FR" sz="1197" b="0" i="0" u="none" strike="noStrike" kern="1200" baseline="0" noProof="0">
                <a:solidFill>
                  <a:schemeClr val="tx1">
                    <a:lumMod val="65000"/>
                    <a:lumOff val="35000"/>
                  </a:schemeClr>
                </a:solidFill>
                <a:latin typeface="+mn-lt"/>
                <a:ea typeface="+mn-ea"/>
                <a:cs typeface="+mn-cs"/>
              </a:defRPr>
            </a:pPr>
            <a:endParaRPr lang="fr-FR"/>
          </a:p>
        </c:txPr>
        <c:crossAx val="1372315311"/>
        <c:crosses val="autoZero"/>
        <c:crossBetween val="between"/>
      </c:valAx>
      <c:spPr>
        <a:noFill/>
        <a:ln w="25400">
          <a:noFill/>
        </a:ln>
        <a:effectLst/>
      </c:spPr>
    </c:plotArea>
    <c:legend>
      <c:legendPos val="b"/>
      <c:overlay val="0"/>
      <c:spPr>
        <a:noFill/>
        <a:ln>
          <a:noFill/>
        </a:ln>
        <a:effectLst/>
      </c:spPr>
      <c:txPr>
        <a:bodyPr rot="0" spcFirstLastPara="1" vertOverflow="ellipsis" vert="horz" wrap="square" anchor="ctr" anchorCtr="1"/>
        <a:lstStyle/>
        <a:p>
          <a:pPr>
            <a:defRPr lang="fr-FR" sz="1197" b="0" i="0" u="none" strike="noStrike" kern="1200" baseline="0" noProof="0">
              <a:solidFill>
                <a:schemeClr val="tx1">
                  <a:lumMod val="65000"/>
                  <a:lumOff val="35000"/>
                </a:schemeClr>
              </a:solidFill>
              <a:latin typeface="+mn-lt"/>
              <a:ea typeface="+mn-ea"/>
              <a:cs typeface="+mn-cs"/>
            </a:defRPr>
          </a:pPr>
          <a:endParaRPr lang="fr-F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fr-FR" noProof="0"/>
      </a:pPr>
      <a:endParaRPr lang="fr-FR"/>
    </a:p>
  </c:txPr>
  <c:externalData r:id="rId3">
    <c:autoUpdate val="0"/>
  </c:externalData>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F3CD410-5E2E-4080-A893-907D31D22CB3}" type="doc">
      <dgm:prSet loTypeId="urn:microsoft.com/office/officeart/2017/3/layout/Chronologie avec étiquettes horizontales" loCatId="other" qsTypeId="urn:microsoft.com/office/officeart/2005/8/quickstyle/simple1" qsCatId="simple" csTypeId="urn:microsoft.com/office/officeart/2005/8/colors/accent2_5" csCatId="accent2" phldr="1"/>
      <dgm:spPr/>
      <dgm:t>
        <a:bodyPr rtlCol="0"/>
        <a:lstStyle/>
        <a:p>
          <a:pPr rtl="0"/>
          <a:endParaRPr lang="en-US"/>
        </a:p>
      </dgm:t>
    </dgm:pt>
    <dgm:pt modelId="{D423FB80-F2BD-4DDE-80B1-76F84FE09A02}">
      <dgm:prSet phldrT="[Text]" phldr="0" custT="1"/>
      <dgm:spPr/>
      <dgm:t>
        <a:bodyPr rtlCol="0"/>
        <a:lstStyle/>
        <a:p>
          <a:pPr>
            <a:defRPr b="1"/>
          </a:pPr>
          <a:r>
            <a:rPr lang="fr-BE" sz="1800" b="0" noProof="0" dirty="0" err="1"/>
            <a:t>September</a:t>
          </a:r>
          <a:r>
            <a:rPr lang="fr-BE" sz="1800" b="0" noProof="0" dirty="0"/>
            <a:t> 2022</a:t>
          </a:r>
          <a:endParaRPr lang="fr-FR" sz="1800" b="0" noProof="0" dirty="0"/>
        </a:p>
      </dgm:t>
    </dgm:pt>
    <dgm:pt modelId="{9B1CA3FF-D252-4AF5-8F50-CFC93ACA9175}" type="parTrans" cxnId="{5BF3B7B1-A779-4E2D-8625-77DE0CA38FEE}">
      <dgm:prSet/>
      <dgm:spPr/>
      <dgm:t>
        <a:bodyPr rtlCol="0"/>
        <a:lstStyle/>
        <a:p>
          <a:pPr rtl="0"/>
          <a:endParaRPr lang="fr-FR" noProof="0" dirty="0"/>
        </a:p>
      </dgm:t>
    </dgm:pt>
    <dgm:pt modelId="{EBE862E1-9761-4AA7-AA00-BD79FA3B27DD}" type="sibTrans" cxnId="{5BF3B7B1-A779-4E2D-8625-77DE0CA38FEE}">
      <dgm:prSet/>
      <dgm:spPr/>
      <dgm:t>
        <a:bodyPr rtlCol="0"/>
        <a:lstStyle/>
        <a:p>
          <a:pPr rtl="0"/>
          <a:endParaRPr lang="fr-FR" noProof="0" dirty="0"/>
        </a:p>
      </dgm:t>
    </dgm:pt>
    <dgm:pt modelId="{245E128E-7700-4C91-9411-CDD1DCA94D67}">
      <dgm:prSet phldrT="[Text]" custT="1"/>
      <dgm:spPr/>
      <dgm:t>
        <a:bodyPr rtlCol="0"/>
        <a:lstStyle/>
        <a:p>
          <a:r>
            <a:rPr lang="fr-FR" sz="1200" b="0" i="0" u="none" noProof="0" dirty="0"/>
            <a:t>Pour commencer une présentation, accédez à l’onglet Diaporama et sélectionnez À partir du début.</a:t>
          </a:r>
          <a:endParaRPr lang="fr-FR" sz="1200" noProof="0" dirty="0"/>
        </a:p>
      </dgm:t>
    </dgm:pt>
    <dgm:pt modelId="{B4D95EBA-0423-4AFA-B379-E030341B1F23}" type="parTrans" cxnId="{68D35F9D-DABF-4E5A-94D4-F988D8E84907}">
      <dgm:prSet/>
      <dgm:spPr/>
      <dgm:t>
        <a:bodyPr rtlCol="0"/>
        <a:lstStyle/>
        <a:p>
          <a:pPr rtl="0"/>
          <a:endParaRPr lang="fr-FR" noProof="0" dirty="0"/>
        </a:p>
      </dgm:t>
    </dgm:pt>
    <dgm:pt modelId="{4963BA97-D4C5-477B-9B0D-68DB38F61579}" type="sibTrans" cxnId="{68D35F9D-DABF-4E5A-94D4-F988D8E84907}">
      <dgm:prSet/>
      <dgm:spPr/>
      <dgm:t>
        <a:bodyPr rtlCol="0"/>
        <a:lstStyle/>
        <a:p>
          <a:pPr rtl="0"/>
          <a:endParaRPr lang="fr-FR" noProof="0" dirty="0"/>
        </a:p>
      </dgm:t>
    </dgm:pt>
    <dgm:pt modelId="{2DC4903D-31E8-4ED6-875F-63877788B702}">
      <dgm:prSet phldrT="[Text]" phldr="0" custT="1"/>
      <dgm:spPr/>
      <dgm:t>
        <a:bodyPr rtlCol="0"/>
        <a:lstStyle/>
        <a:p>
          <a:pPr>
            <a:defRPr b="1"/>
          </a:pPr>
          <a:r>
            <a:rPr lang="fr-FR" sz="1800" b="0" noProof="0" dirty="0"/>
            <a:t>Titre</a:t>
          </a:r>
        </a:p>
      </dgm:t>
    </dgm:pt>
    <dgm:pt modelId="{A18F8C20-9A13-44DB-9E45-C2DE49ACE5D9}" type="parTrans" cxnId="{A319CB69-6926-431D-A805-EACBFA83FA66}">
      <dgm:prSet/>
      <dgm:spPr/>
      <dgm:t>
        <a:bodyPr rtlCol="0"/>
        <a:lstStyle/>
        <a:p>
          <a:pPr rtl="0"/>
          <a:endParaRPr lang="fr-FR" noProof="0" dirty="0"/>
        </a:p>
      </dgm:t>
    </dgm:pt>
    <dgm:pt modelId="{EBFDEA83-93E5-4D72-A672-078838B258F5}" type="sibTrans" cxnId="{A319CB69-6926-431D-A805-EACBFA83FA66}">
      <dgm:prSet/>
      <dgm:spPr/>
      <dgm:t>
        <a:bodyPr rtlCol="0"/>
        <a:lstStyle/>
        <a:p>
          <a:pPr rtl="0"/>
          <a:endParaRPr lang="fr-FR" noProof="0" dirty="0"/>
        </a:p>
      </dgm:t>
    </dgm:pt>
    <dgm:pt modelId="{A9FB790A-3E33-4887-962E-7206A01AD84F}">
      <dgm:prSet phldrT="[Text]" custT="1"/>
      <dgm:spPr/>
      <dgm:t>
        <a:bodyPr rtlCol="0"/>
        <a:lstStyle/>
        <a:p>
          <a:r>
            <a:rPr lang="fr-FR" sz="1200" b="0" i="0" u="none" noProof="0" dirty="0"/>
            <a:t>Pour afficher le mode Présentateur, en mode Diaporama, sur la barre de contrôle en bas à gauche, sélectionnez les points de suspension, puis Mode Présentateur. </a:t>
          </a:r>
          <a:endParaRPr lang="fr-FR" sz="1200" noProof="0" dirty="0"/>
        </a:p>
      </dgm:t>
    </dgm:pt>
    <dgm:pt modelId="{2E34BE83-4A83-4B5F-8976-D4AC57FE5007}" type="parTrans" cxnId="{607143D0-C26B-448B-8E8C-A8A46198F0C6}">
      <dgm:prSet/>
      <dgm:spPr/>
      <dgm:t>
        <a:bodyPr rtlCol="0"/>
        <a:lstStyle/>
        <a:p>
          <a:pPr rtl="0"/>
          <a:endParaRPr lang="fr-FR" noProof="0" dirty="0"/>
        </a:p>
      </dgm:t>
    </dgm:pt>
    <dgm:pt modelId="{A18338C2-0675-4B1C-898F-3D939F41C34C}" type="sibTrans" cxnId="{607143D0-C26B-448B-8E8C-A8A46198F0C6}">
      <dgm:prSet/>
      <dgm:spPr/>
      <dgm:t>
        <a:bodyPr rtlCol="0"/>
        <a:lstStyle/>
        <a:p>
          <a:pPr rtl="0"/>
          <a:endParaRPr lang="fr-FR" noProof="0" dirty="0"/>
        </a:p>
      </dgm:t>
    </dgm:pt>
    <dgm:pt modelId="{8A93A940-284B-49B0-9D89-5FA2B3B3C7E5}">
      <dgm:prSet phldrT="[Text]" phldr="0" custT="1"/>
      <dgm:spPr/>
      <dgm:t>
        <a:bodyPr rtlCol="0"/>
        <a:lstStyle/>
        <a:p>
          <a:pPr>
            <a:defRPr b="1"/>
          </a:pPr>
          <a:r>
            <a:rPr lang="fr-FR" sz="1800" b="0" noProof="0" dirty="0"/>
            <a:t>Titre</a:t>
          </a:r>
        </a:p>
      </dgm:t>
    </dgm:pt>
    <dgm:pt modelId="{CD96219D-3688-4138-ACC9-901ED9FEACCC}" type="parTrans" cxnId="{982D7B44-1518-4DD0-82D4-8A3901DD95E9}">
      <dgm:prSet/>
      <dgm:spPr/>
      <dgm:t>
        <a:bodyPr rtlCol="0"/>
        <a:lstStyle/>
        <a:p>
          <a:pPr rtl="0"/>
          <a:endParaRPr lang="fr-FR" noProof="0" dirty="0"/>
        </a:p>
      </dgm:t>
    </dgm:pt>
    <dgm:pt modelId="{E0447E4A-3C15-4884-AEBE-804149EBD331}" type="sibTrans" cxnId="{982D7B44-1518-4DD0-82D4-8A3901DD95E9}">
      <dgm:prSet/>
      <dgm:spPr/>
      <dgm:t>
        <a:bodyPr rtlCol="0"/>
        <a:lstStyle/>
        <a:p>
          <a:pPr rtl="0"/>
          <a:endParaRPr lang="fr-FR" noProof="0" dirty="0"/>
        </a:p>
      </dgm:t>
    </dgm:pt>
    <dgm:pt modelId="{6BA5F3BE-D53A-42E0-A7FE-674B99BD07E6}">
      <dgm:prSet phldrT="[Text]" custT="1"/>
      <dgm:spPr/>
      <dgm:t>
        <a:bodyPr rtlCol="0"/>
        <a:lstStyle/>
        <a:p>
          <a:r>
            <a:rPr lang="fr-FR" sz="1200" b="0" i="0" u="none" noProof="0" dirty="0"/>
            <a:t>Pendant votre présentation, les notes du présentateur sont visibles sur votre écran, mais ne sont pas visibles pour l’auditoire. </a:t>
          </a:r>
          <a:endParaRPr lang="fr-FR" sz="1200" noProof="0" dirty="0"/>
        </a:p>
      </dgm:t>
    </dgm:pt>
    <dgm:pt modelId="{9484BBA1-86EE-4AA2-B94A-A26EED0EFB1E}" type="parTrans" cxnId="{6AEB3B94-8522-4F42-A6BC-BC55C5AED92F}">
      <dgm:prSet/>
      <dgm:spPr/>
      <dgm:t>
        <a:bodyPr rtlCol="0"/>
        <a:lstStyle/>
        <a:p>
          <a:pPr rtl="0"/>
          <a:endParaRPr lang="fr-FR" noProof="0" dirty="0"/>
        </a:p>
      </dgm:t>
    </dgm:pt>
    <dgm:pt modelId="{48C67DB7-8AA6-454C-83AE-A16B3B9F45FF}" type="sibTrans" cxnId="{6AEB3B94-8522-4F42-A6BC-BC55C5AED92F}">
      <dgm:prSet/>
      <dgm:spPr/>
      <dgm:t>
        <a:bodyPr rtlCol="0"/>
        <a:lstStyle/>
        <a:p>
          <a:pPr rtl="0"/>
          <a:endParaRPr lang="fr-FR" noProof="0" dirty="0"/>
        </a:p>
      </dgm:t>
    </dgm:pt>
    <dgm:pt modelId="{B7EAF83C-E1E2-4060-A15C-5B683F5ABDB6}">
      <dgm:prSet phldrT="[Text]" custT="1"/>
      <dgm:spPr/>
      <dgm:t>
        <a:bodyPr rtlCol="0"/>
        <a:lstStyle/>
        <a:p>
          <a:pPr>
            <a:defRPr b="1"/>
          </a:pPr>
          <a:r>
            <a:rPr lang="fr-FR" sz="1800" b="0" noProof="0" dirty="0"/>
            <a:t>Titre</a:t>
          </a:r>
        </a:p>
      </dgm:t>
    </dgm:pt>
    <dgm:pt modelId="{0F3BE3E5-5F26-4F55-8287-A3DAF6BD4A08}" type="parTrans" cxnId="{063B7E65-C8C7-4BC7-B7D8-3E116985E120}">
      <dgm:prSet/>
      <dgm:spPr/>
      <dgm:t>
        <a:bodyPr rtlCol="0"/>
        <a:lstStyle/>
        <a:p>
          <a:pPr rtl="0"/>
          <a:endParaRPr lang="fr-FR" noProof="0" dirty="0"/>
        </a:p>
      </dgm:t>
    </dgm:pt>
    <dgm:pt modelId="{416A6271-B608-4CBB-91A0-4462E64B7A8D}" type="sibTrans" cxnId="{063B7E65-C8C7-4BC7-B7D8-3E116985E120}">
      <dgm:prSet/>
      <dgm:spPr/>
      <dgm:t>
        <a:bodyPr rtlCol="0"/>
        <a:lstStyle/>
        <a:p>
          <a:pPr rtl="0"/>
          <a:endParaRPr lang="fr-FR" noProof="0" dirty="0"/>
        </a:p>
      </dgm:t>
    </dgm:pt>
    <dgm:pt modelId="{BF5CD713-2E7F-4FA2-A365-0158844247C1}">
      <dgm:prSet phldrT="[Text]" custT="1"/>
      <dgm:spPr/>
      <dgm:t>
        <a:bodyPr rtlCol="0"/>
        <a:lstStyle/>
        <a:p>
          <a:pPr>
            <a:defRPr b="1"/>
          </a:pPr>
          <a:r>
            <a:rPr lang="fr-FR" sz="1800" b="0" noProof="0" dirty="0"/>
            <a:t>Titre</a:t>
          </a:r>
        </a:p>
      </dgm:t>
    </dgm:pt>
    <dgm:pt modelId="{4B1EFBBB-DB3F-4353-84A5-217D60B77662}" type="parTrans" cxnId="{0938E3E3-4DD8-4069-97E7-7CBBEBFE5A13}">
      <dgm:prSet/>
      <dgm:spPr/>
      <dgm:t>
        <a:bodyPr rtlCol="0"/>
        <a:lstStyle/>
        <a:p>
          <a:pPr rtl="0"/>
          <a:endParaRPr lang="fr-FR" noProof="0" dirty="0"/>
        </a:p>
      </dgm:t>
    </dgm:pt>
    <dgm:pt modelId="{1E7CF33D-04A9-4522-B84F-6C2C1CF2D6AD}" type="sibTrans" cxnId="{0938E3E3-4DD8-4069-97E7-7CBBEBFE5A13}">
      <dgm:prSet/>
      <dgm:spPr/>
      <dgm:t>
        <a:bodyPr rtlCol="0"/>
        <a:lstStyle/>
        <a:p>
          <a:pPr rtl="0"/>
          <a:endParaRPr lang="fr-FR" noProof="0" dirty="0"/>
        </a:p>
      </dgm:t>
    </dgm:pt>
    <dgm:pt modelId="{0F28F38F-17E7-44A8-973E-FC94684377B5}">
      <dgm:prSet phldrT="[Text]" custT="1"/>
      <dgm:spPr/>
      <dgm:t>
        <a:bodyPr rtlCol="0"/>
        <a:lstStyle/>
        <a:p>
          <a:r>
            <a:rPr lang="fr-FR" sz="1200" b="0" i="0" u="none" noProof="0" dirty="0"/>
            <a:t>Le volet de notes est une zone qui apparaît en dessous de chaque diapositive. Appuyez dessus pour ajouter des notes. </a:t>
          </a:r>
          <a:endParaRPr lang="fr-FR" sz="1200" noProof="0" dirty="0"/>
        </a:p>
      </dgm:t>
    </dgm:pt>
    <dgm:pt modelId="{72535623-2685-4634-9155-926D36DD275F}" type="parTrans" cxnId="{9E1E0922-367E-4D59-B87A-D6127405DD9B}">
      <dgm:prSet/>
      <dgm:spPr/>
      <dgm:t>
        <a:bodyPr rtlCol="0"/>
        <a:lstStyle/>
        <a:p>
          <a:pPr rtl="0"/>
          <a:endParaRPr lang="fr-FR" noProof="0" dirty="0"/>
        </a:p>
      </dgm:t>
    </dgm:pt>
    <dgm:pt modelId="{8BE4C846-C26B-4FA4-83A2-4C9007AFA3E9}" type="sibTrans" cxnId="{9E1E0922-367E-4D59-B87A-D6127405DD9B}">
      <dgm:prSet/>
      <dgm:spPr/>
      <dgm:t>
        <a:bodyPr rtlCol="0"/>
        <a:lstStyle/>
        <a:p>
          <a:pPr rtl="0"/>
          <a:endParaRPr lang="fr-FR" noProof="0" dirty="0"/>
        </a:p>
      </dgm:t>
    </dgm:pt>
    <dgm:pt modelId="{71E65531-AFB8-400F-8A0E-3D2D8EB02527}">
      <dgm:prSet phldrT="[Text]" custT="1"/>
      <dgm:spPr/>
      <dgm:t>
        <a:bodyPr rtlCol="0"/>
        <a:lstStyle/>
        <a:p>
          <a:r>
            <a:rPr lang="fr-FR" sz="1200" b="0" i="0" u="none" noProof="0" dirty="0"/>
            <a:t>Si le volet de notes n’apparaît pas ou s’il est complètement réduit, cliquez sur Notes dans la barre des tâches au bas de la fenêtre PowerPoint. </a:t>
          </a:r>
          <a:endParaRPr lang="fr-FR" sz="1200" noProof="0" dirty="0"/>
        </a:p>
      </dgm:t>
    </dgm:pt>
    <dgm:pt modelId="{CDBCD6FE-99D6-4D1C-ACCC-ACD1054C98A6}" type="parTrans" cxnId="{806EAB44-63AA-464E-AE88-604149F91859}">
      <dgm:prSet/>
      <dgm:spPr/>
      <dgm:t>
        <a:bodyPr rtlCol="0"/>
        <a:lstStyle/>
        <a:p>
          <a:pPr rtl="0"/>
          <a:endParaRPr lang="fr-FR" noProof="0" dirty="0"/>
        </a:p>
      </dgm:t>
    </dgm:pt>
    <dgm:pt modelId="{C5802CBE-AD20-4AAE-8010-3C10BC564C65}" type="sibTrans" cxnId="{806EAB44-63AA-464E-AE88-604149F91859}">
      <dgm:prSet/>
      <dgm:spPr/>
      <dgm:t>
        <a:bodyPr rtlCol="0"/>
        <a:lstStyle/>
        <a:p>
          <a:pPr rtl="0"/>
          <a:endParaRPr lang="fr-FR" noProof="0" dirty="0"/>
        </a:p>
      </dgm:t>
    </dgm:pt>
    <dgm:pt modelId="{687CC7BD-79EF-4A0F-BDD3-809BFA49E6BE}" type="pres">
      <dgm:prSet presAssocID="{FF3CD410-5E2E-4080-A893-907D31D22CB3}" presName="root" presStyleCnt="0">
        <dgm:presLayoutVars>
          <dgm:chMax/>
          <dgm:chPref/>
          <dgm:animLvl val="lvl"/>
        </dgm:presLayoutVars>
      </dgm:prSet>
      <dgm:spPr/>
    </dgm:pt>
    <dgm:pt modelId="{6168B371-2815-4661-9209-F8A29814ADCC}" type="pres">
      <dgm:prSet presAssocID="{FF3CD410-5E2E-4080-A893-907D31D22CB3}" presName="divider" presStyleLbl="fgAcc1" presStyleIdx="0" presStyleCnt="1"/>
      <dgm:spPr/>
    </dgm:pt>
    <dgm:pt modelId="{4C5F54B5-504F-4069-AF1D-9A370FBD268C}" type="pres">
      <dgm:prSet presAssocID="{FF3CD410-5E2E-4080-A893-907D31D22CB3}" presName="nodes" presStyleCnt="0">
        <dgm:presLayoutVars>
          <dgm:chMax/>
          <dgm:chPref/>
          <dgm:animLvl val="lvl"/>
        </dgm:presLayoutVars>
      </dgm:prSet>
      <dgm:spPr/>
    </dgm:pt>
    <dgm:pt modelId="{34539F78-7536-446A-B749-4315D26F2C4E}" type="pres">
      <dgm:prSet presAssocID="{D423FB80-F2BD-4DDE-80B1-76F84FE09A02}" presName="composite" presStyleCnt="0"/>
      <dgm:spPr/>
    </dgm:pt>
    <dgm:pt modelId="{64E37A6A-8F95-4F28-92FC-1FE8089D7DAF}" type="pres">
      <dgm:prSet presAssocID="{D423FB80-F2BD-4DDE-80B1-76F84FE09A02}" presName="L1TextContainer" presStyleLbl="alignNode1" presStyleIdx="0" presStyleCnt="5">
        <dgm:presLayoutVars>
          <dgm:chMax val="1"/>
          <dgm:chPref val="1"/>
          <dgm:bulletEnabled val="1"/>
        </dgm:presLayoutVars>
      </dgm:prSet>
      <dgm:spPr/>
    </dgm:pt>
    <dgm:pt modelId="{301B11E7-9AB9-40DA-A950-87C47281308D}" type="pres">
      <dgm:prSet presAssocID="{D423FB80-F2BD-4DDE-80B1-76F84FE09A02}" presName="L2TextContainerWrapper" presStyleCnt="0">
        <dgm:presLayoutVars>
          <dgm:bulletEnabled val="1"/>
        </dgm:presLayoutVars>
      </dgm:prSet>
      <dgm:spPr/>
    </dgm:pt>
    <dgm:pt modelId="{255B3FC7-BD87-4810-87ED-7952D0F23157}" type="pres">
      <dgm:prSet presAssocID="{D423FB80-F2BD-4DDE-80B1-76F84FE09A02}" presName="L2TextContainer" presStyleLbl="bgAccFollowNode1" presStyleIdx="0" presStyleCnt="5"/>
      <dgm:spPr/>
    </dgm:pt>
    <dgm:pt modelId="{4B545162-9690-412E-B970-54DA905B44AF}" type="pres">
      <dgm:prSet presAssocID="{D423FB80-F2BD-4DDE-80B1-76F84FE09A02}" presName="FlexibleEmptyPlaceHolder" presStyleCnt="0"/>
      <dgm:spPr/>
    </dgm:pt>
    <dgm:pt modelId="{DF478A7F-4668-4E0A-86F7-C1205CF5AA73}" type="pres">
      <dgm:prSet presAssocID="{D423FB80-F2BD-4DDE-80B1-76F84FE09A02}" presName="ConnectLine" presStyleLbl="sibTrans1D1" presStyleIdx="0" presStyleCnt="5"/>
      <dgm:spPr/>
    </dgm:pt>
    <dgm:pt modelId="{6D7F9BE3-3008-4E5E-96F3-C71D72649902}" type="pres">
      <dgm:prSet presAssocID="{D423FB80-F2BD-4DDE-80B1-76F84FE09A02}" presName="ConnectorPoint" presStyleLbl="node1" presStyleIdx="0" presStyleCnt="5"/>
      <dgm:spPr>
        <a:solidFill>
          <a:schemeClr val="accent2">
            <a:alpha val="90000"/>
            <a:hueOff val="0"/>
            <a:satOff val="0"/>
            <a:lumOff val="0"/>
            <a:alphaOff val="0"/>
          </a:schemeClr>
        </a:solidFill>
        <a:ln w="6350" cap="flat" cmpd="sng" algn="ctr">
          <a:solidFill>
            <a:schemeClr val="lt1">
              <a:hueOff val="0"/>
              <a:satOff val="0"/>
              <a:lumOff val="0"/>
              <a:alphaOff val="0"/>
            </a:schemeClr>
          </a:solidFill>
          <a:prstDash val="solid"/>
          <a:miter lim="800000"/>
        </a:ln>
        <a:effectLst/>
      </dgm:spPr>
    </dgm:pt>
    <dgm:pt modelId="{02633C3C-6589-41FB-998C-85A7548107A4}" type="pres">
      <dgm:prSet presAssocID="{D423FB80-F2BD-4DDE-80B1-76F84FE09A02}" presName="EmptyPlaceHolder" presStyleCnt="0"/>
      <dgm:spPr/>
    </dgm:pt>
    <dgm:pt modelId="{41467129-B2CC-4E38-A5B2-56D30FA28409}" type="pres">
      <dgm:prSet presAssocID="{EBE862E1-9761-4AA7-AA00-BD79FA3B27DD}" presName="spaceBetweenRectangles" presStyleCnt="0"/>
      <dgm:spPr/>
    </dgm:pt>
    <dgm:pt modelId="{6AA3FB3F-E213-4147-93D1-22B952CDFE17}" type="pres">
      <dgm:prSet presAssocID="{2DC4903D-31E8-4ED6-875F-63877788B702}" presName="composite" presStyleCnt="0"/>
      <dgm:spPr/>
    </dgm:pt>
    <dgm:pt modelId="{270971D8-F05B-4392-88C0-D9921BB5F6B0}" type="pres">
      <dgm:prSet presAssocID="{2DC4903D-31E8-4ED6-875F-63877788B702}" presName="L1TextContainer" presStyleLbl="alignNode1" presStyleIdx="1" presStyleCnt="5">
        <dgm:presLayoutVars>
          <dgm:chMax val="1"/>
          <dgm:chPref val="1"/>
          <dgm:bulletEnabled val="1"/>
        </dgm:presLayoutVars>
      </dgm:prSet>
      <dgm:spPr/>
    </dgm:pt>
    <dgm:pt modelId="{68B34C20-0EE9-4A51-9634-702BEA794899}" type="pres">
      <dgm:prSet presAssocID="{2DC4903D-31E8-4ED6-875F-63877788B702}" presName="L2TextContainerWrapper" presStyleCnt="0">
        <dgm:presLayoutVars>
          <dgm:bulletEnabled val="1"/>
        </dgm:presLayoutVars>
      </dgm:prSet>
      <dgm:spPr/>
    </dgm:pt>
    <dgm:pt modelId="{1D60394B-1800-4790-9694-08B1C1D1B34D}" type="pres">
      <dgm:prSet presAssocID="{2DC4903D-31E8-4ED6-875F-63877788B702}" presName="L2TextContainer" presStyleLbl="bgAccFollowNode1" presStyleIdx="1" presStyleCnt="5"/>
      <dgm:spPr/>
    </dgm:pt>
    <dgm:pt modelId="{F7828579-24D8-4EC2-A1D6-344D5AD522E4}" type="pres">
      <dgm:prSet presAssocID="{2DC4903D-31E8-4ED6-875F-63877788B702}" presName="FlexibleEmptyPlaceHolder" presStyleCnt="0"/>
      <dgm:spPr/>
    </dgm:pt>
    <dgm:pt modelId="{59F1EF41-14EA-48EE-A559-118169DBDB24}" type="pres">
      <dgm:prSet presAssocID="{2DC4903D-31E8-4ED6-875F-63877788B702}" presName="ConnectLine" presStyleLbl="sibTrans1D1" presStyleIdx="1" presStyleCnt="5"/>
      <dgm:spPr/>
    </dgm:pt>
    <dgm:pt modelId="{8E0947F0-E28B-4B2E-B1D6-BFEED1AF012B}" type="pres">
      <dgm:prSet presAssocID="{2DC4903D-31E8-4ED6-875F-63877788B702}" presName="ConnectorPoint" presStyleLbl="node1" presStyleIdx="1" presStyleCnt="5"/>
      <dgm:spPr>
        <a:solidFill>
          <a:schemeClr val="accent2">
            <a:alpha val="90000"/>
            <a:hueOff val="0"/>
            <a:satOff val="0"/>
            <a:lumOff val="0"/>
            <a:alphaOff val="-10000"/>
          </a:schemeClr>
        </a:solidFill>
        <a:ln w="6350" cap="flat" cmpd="sng" algn="ctr">
          <a:solidFill>
            <a:schemeClr val="lt1">
              <a:hueOff val="0"/>
              <a:satOff val="0"/>
              <a:lumOff val="0"/>
              <a:alphaOff val="0"/>
            </a:schemeClr>
          </a:solidFill>
          <a:prstDash val="solid"/>
          <a:miter lim="800000"/>
        </a:ln>
        <a:effectLst/>
      </dgm:spPr>
    </dgm:pt>
    <dgm:pt modelId="{6BA99215-8D0D-4B24-ACDB-B8619064A20A}" type="pres">
      <dgm:prSet presAssocID="{2DC4903D-31E8-4ED6-875F-63877788B702}" presName="EmptyPlaceHolder" presStyleCnt="0"/>
      <dgm:spPr/>
    </dgm:pt>
    <dgm:pt modelId="{9B2B8A77-95BF-4B3D-B7A2-74A64BEAD033}" type="pres">
      <dgm:prSet presAssocID="{EBFDEA83-93E5-4D72-A672-078838B258F5}" presName="spaceBetweenRectangles" presStyleCnt="0"/>
      <dgm:spPr/>
    </dgm:pt>
    <dgm:pt modelId="{CB500B18-4CCC-44D0-A7EE-E63EC340604C}" type="pres">
      <dgm:prSet presAssocID="{8A93A940-284B-49B0-9D89-5FA2B3B3C7E5}" presName="composite" presStyleCnt="0"/>
      <dgm:spPr/>
    </dgm:pt>
    <dgm:pt modelId="{A7F04B95-81DC-4C70-990B-FEE82F4C63E7}" type="pres">
      <dgm:prSet presAssocID="{8A93A940-284B-49B0-9D89-5FA2B3B3C7E5}" presName="L1TextContainer" presStyleLbl="alignNode1" presStyleIdx="2" presStyleCnt="5">
        <dgm:presLayoutVars>
          <dgm:chMax val="1"/>
          <dgm:chPref val="1"/>
          <dgm:bulletEnabled val="1"/>
        </dgm:presLayoutVars>
      </dgm:prSet>
      <dgm:spPr/>
    </dgm:pt>
    <dgm:pt modelId="{16384FAB-C600-47F1-91A6-2EF972F345F9}" type="pres">
      <dgm:prSet presAssocID="{8A93A940-284B-49B0-9D89-5FA2B3B3C7E5}" presName="L2TextContainerWrapper" presStyleCnt="0">
        <dgm:presLayoutVars>
          <dgm:bulletEnabled val="1"/>
        </dgm:presLayoutVars>
      </dgm:prSet>
      <dgm:spPr/>
    </dgm:pt>
    <dgm:pt modelId="{725F2AEF-0925-4411-A89A-5976D96BC3B1}" type="pres">
      <dgm:prSet presAssocID="{8A93A940-284B-49B0-9D89-5FA2B3B3C7E5}" presName="L2TextContainer" presStyleLbl="bgAccFollowNode1" presStyleIdx="2" presStyleCnt="5"/>
      <dgm:spPr/>
    </dgm:pt>
    <dgm:pt modelId="{F1CEE27F-E297-4972-B373-BDB021CAF74B}" type="pres">
      <dgm:prSet presAssocID="{8A93A940-284B-49B0-9D89-5FA2B3B3C7E5}" presName="FlexibleEmptyPlaceHolder" presStyleCnt="0"/>
      <dgm:spPr/>
    </dgm:pt>
    <dgm:pt modelId="{3F1F843F-8CAA-4ECF-B5A2-211D6C43D3C6}" type="pres">
      <dgm:prSet presAssocID="{8A93A940-284B-49B0-9D89-5FA2B3B3C7E5}" presName="ConnectLine" presStyleLbl="sibTrans1D1" presStyleIdx="2" presStyleCnt="5"/>
      <dgm:spPr/>
    </dgm:pt>
    <dgm:pt modelId="{53B98CC0-1029-46A6-8053-0933F88F7705}" type="pres">
      <dgm:prSet presAssocID="{8A93A940-284B-49B0-9D89-5FA2B3B3C7E5}" presName="ConnectorPoint" presStyleLbl="node1" presStyleIdx="2" presStyleCnt="5"/>
      <dgm:spPr>
        <a:solidFill>
          <a:schemeClr val="accent2">
            <a:alpha val="90000"/>
            <a:hueOff val="0"/>
            <a:satOff val="0"/>
            <a:lumOff val="0"/>
            <a:alphaOff val="-20000"/>
          </a:schemeClr>
        </a:solidFill>
        <a:ln w="6350" cap="flat" cmpd="sng" algn="ctr">
          <a:solidFill>
            <a:schemeClr val="lt1">
              <a:hueOff val="0"/>
              <a:satOff val="0"/>
              <a:lumOff val="0"/>
              <a:alphaOff val="0"/>
            </a:schemeClr>
          </a:solidFill>
          <a:prstDash val="solid"/>
          <a:miter lim="800000"/>
        </a:ln>
        <a:effectLst/>
      </dgm:spPr>
    </dgm:pt>
    <dgm:pt modelId="{ED7FD386-E91E-4500-9B1B-A5B2EA2DCD9E}" type="pres">
      <dgm:prSet presAssocID="{8A93A940-284B-49B0-9D89-5FA2B3B3C7E5}" presName="EmptyPlaceHolder" presStyleCnt="0"/>
      <dgm:spPr/>
    </dgm:pt>
    <dgm:pt modelId="{17505DA6-AA50-4A6F-BF65-AEC0626F21E7}" type="pres">
      <dgm:prSet presAssocID="{E0447E4A-3C15-4884-AEBE-804149EBD331}" presName="spaceBetweenRectangles" presStyleCnt="0"/>
      <dgm:spPr/>
    </dgm:pt>
    <dgm:pt modelId="{32AAFE31-6289-403A-9D13-818F4101EB70}" type="pres">
      <dgm:prSet presAssocID="{B7EAF83C-E1E2-4060-A15C-5B683F5ABDB6}" presName="composite" presStyleCnt="0"/>
      <dgm:spPr/>
    </dgm:pt>
    <dgm:pt modelId="{0CFAF01A-0163-4C33-9878-6F2FFD282979}" type="pres">
      <dgm:prSet presAssocID="{B7EAF83C-E1E2-4060-A15C-5B683F5ABDB6}" presName="L1TextContainer" presStyleLbl="alignNode1" presStyleIdx="3" presStyleCnt="5">
        <dgm:presLayoutVars>
          <dgm:chMax val="1"/>
          <dgm:chPref val="1"/>
          <dgm:bulletEnabled val="1"/>
        </dgm:presLayoutVars>
      </dgm:prSet>
      <dgm:spPr/>
    </dgm:pt>
    <dgm:pt modelId="{2130F610-3DBC-4B00-8F6C-B9F95B3288F3}" type="pres">
      <dgm:prSet presAssocID="{B7EAF83C-E1E2-4060-A15C-5B683F5ABDB6}" presName="L2TextContainerWrapper" presStyleCnt="0">
        <dgm:presLayoutVars>
          <dgm:bulletEnabled val="1"/>
        </dgm:presLayoutVars>
      </dgm:prSet>
      <dgm:spPr/>
    </dgm:pt>
    <dgm:pt modelId="{F7B633A7-D926-4CBC-87D6-CC10E20E0F4C}" type="pres">
      <dgm:prSet presAssocID="{B7EAF83C-E1E2-4060-A15C-5B683F5ABDB6}" presName="L2TextContainer" presStyleLbl="bgAccFollowNode1" presStyleIdx="3" presStyleCnt="5"/>
      <dgm:spPr/>
    </dgm:pt>
    <dgm:pt modelId="{37315AFB-AE24-4940-9EE4-4FD158C8879E}" type="pres">
      <dgm:prSet presAssocID="{B7EAF83C-E1E2-4060-A15C-5B683F5ABDB6}" presName="FlexibleEmptyPlaceHolder" presStyleCnt="0"/>
      <dgm:spPr/>
    </dgm:pt>
    <dgm:pt modelId="{232CE934-E2E5-4676-AC76-E4B011E79514}" type="pres">
      <dgm:prSet presAssocID="{B7EAF83C-E1E2-4060-A15C-5B683F5ABDB6}" presName="ConnectLine" presStyleLbl="sibTrans1D1" presStyleIdx="3" presStyleCnt="5"/>
      <dgm:spPr/>
    </dgm:pt>
    <dgm:pt modelId="{E81393AC-A038-4AFA-9F23-B7759047F7CF}" type="pres">
      <dgm:prSet presAssocID="{B7EAF83C-E1E2-4060-A15C-5B683F5ABDB6}" presName="ConnectorPoint" presStyleLbl="node1" presStyleIdx="3" presStyleCnt="5"/>
      <dgm:spPr>
        <a:solidFill>
          <a:schemeClr val="accent2">
            <a:alpha val="90000"/>
            <a:hueOff val="0"/>
            <a:satOff val="0"/>
            <a:lumOff val="0"/>
            <a:alphaOff val="-30000"/>
          </a:schemeClr>
        </a:solidFill>
        <a:ln w="6350" cap="flat" cmpd="sng" algn="ctr">
          <a:solidFill>
            <a:schemeClr val="lt1">
              <a:hueOff val="0"/>
              <a:satOff val="0"/>
              <a:lumOff val="0"/>
              <a:alphaOff val="0"/>
            </a:schemeClr>
          </a:solidFill>
          <a:prstDash val="solid"/>
          <a:miter lim="800000"/>
        </a:ln>
        <a:effectLst/>
      </dgm:spPr>
    </dgm:pt>
    <dgm:pt modelId="{E46F4132-D2E1-4357-B1EA-A4E065894E0E}" type="pres">
      <dgm:prSet presAssocID="{B7EAF83C-E1E2-4060-A15C-5B683F5ABDB6}" presName="EmptyPlaceHolder" presStyleCnt="0"/>
      <dgm:spPr/>
    </dgm:pt>
    <dgm:pt modelId="{6ECDF989-E3A2-4C0F-829C-476EE79637D3}" type="pres">
      <dgm:prSet presAssocID="{416A6271-B608-4CBB-91A0-4462E64B7A8D}" presName="spaceBetweenRectangles" presStyleCnt="0"/>
      <dgm:spPr/>
    </dgm:pt>
    <dgm:pt modelId="{9AD9F8DF-24E6-42E6-BBD7-CAE934B7049B}" type="pres">
      <dgm:prSet presAssocID="{BF5CD713-2E7F-4FA2-A365-0158844247C1}" presName="composite" presStyleCnt="0"/>
      <dgm:spPr/>
    </dgm:pt>
    <dgm:pt modelId="{FF85B7F5-A04A-4DA0-962A-28F0B197085A}" type="pres">
      <dgm:prSet presAssocID="{BF5CD713-2E7F-4FA2-A365-0158844247C1}" presName="L1TextContainer" presStyleLbl="alignNode1" presStyleIdx="4" presStyleCnt="5">
        <dgm:presLayoutVars>
          <dgm:chMax val="1"/>
          <dgm:chPref val="1"/>
          <dgm:bulletEnabled val="1"/>
        </dgm:presLayoutVars>
      </dgm:prSet>
      <dgm:spPr/>
    </dgm:pt>
    <dgm:pt modelId="{FB84B4D0-12DA-4067-A812-4C1E5BFB9CAA}" type="pres">
      <dgm:prSet presAssocID="{BF5CD713-2E7F-4FA2-A365-0158844247C1}" presName="L2TextContainerWrapper" presStyleCnt="0">
        <dgm:presLayoutVars>
          <dgm:bulletEnabled val="1"/>
        </dgm:presLayoutVars>
      </dgm:prSet>
      <dgm:spPr/>
    </dgm:pt>
    <dgm:pt modelId="{DB2625BA-E96D-4321-A7F2-AE977040F570}" type="pres">
      <dgm:prSet presAssocID="{BF5CD713-2E7F-4FA2-A365-0158844247C1}" presName="L2TextContainer" presStyleLbl="bgAccFollowNode1" presStyleIdx="4" presStyleCnt="5"/>
      <dgm:spPr/>
    </dgm:pt>
    <dgm:pt modelId="{F9E160B8-8143-44D1-A838-77C2420AE054}" type="pres">
      <dgm:prSet presAssocID="{BF5CD713-2E7F-4FA2-A365-0158844247C1}" presName="FlexibleEmptyPlaceHolder" presStyleCnt="0"/>
      <dgm:spPr/>
    </dgm:pt>
    <dgm:pt modelId="{588DF415-EA5F-44AE-9839-E1C3A488E162}" type="pres">
      <dgm:prSet presAssocID="{BF5CD713-2E7F-4FA2-A365-0158844247C1}" presName="ConnectLine" presStyleLbl="sibTrans1D1" presStyleIdx="4" presStyleCnt="5"/>
      <dgm:spPr/>
    </dgm:pt>
    <dgm:pt modelId="{EE901CC3-E71A-4136-9165-6726A2651E59}" type="pres">
      <dgm:prSet presAssocID="{BF5CD713-2E7F-4FA2-A365-0158844247C1}" presName="ConnectorPoint" presStyleLbl="node1" presStyleIdx="4" presStyleCnt="5"/>
      <dgm:spPr>
        <a:solidFill>
          <a:schemeClr val="accent2">
            <a:alpha val="90000"/>
            <a:hueOff val="0"/>
            <a:satOff val="0"/>
            <a:lumOff val="0"/>
            <a:alphaOff val="-40000"/>
          </a:schemeClr>
        </a:solidFill>
        <a:ln w="6350" cap="flat" cmpd="sng" algn="ctr">
          <a:solidFill>
            <a:schemeClr val="lt1">
              <a:hueOff val="0"/>
              <a:satOff val="0"/>
              <a:lumOff val="0"/>
              <a:alphaOff val="0"/>
            </a:schemeClr>
          </a:solidFill>
          <a:prstDash val="solid"/>
          <a:miter lim="800000"/>
        </a:ln>
        <a:effectLst/>
      </dgm:spPr>
    </dgm:pt>
    <dgm:pt modelId="{E5468A64-0AF7-4360-8F7B-83F41DD84DC6}" type="pres">
      <dgm:prSet presAssocID="{BF5CD713-2E7F-4FA2-A365-0158844247C1}" presName="EmptyPlaceHolder" presStyleCnt="0"/>
      <dgm:spPr/>
    </dgm:pt>
  </dgm:ptLst>
  <dgm:cxnLst>
    <dgm:cxn modelId="{974EAE14-CA0D-495D-A748-96491A71C806}" type="presOf" srcId="{71E65531-AFB8-400F-8A0E-3D2D8EB02527}" destId="{DB2625BA-E96D-4321-A7F2-AE977040F570}" srcOrd="0" destOrd="0" presId="urn:microsoft.com/office/officeart/2017/3/layout/Chronologie avec étiquettes horizontales"/>
    <dgm:cxn modelId="{33F4111F-C40C-4045-B49C-28F94DC54BA4}" type="presOf" srcId="{BF5CD713-2E7F-4FA2-A365-0158844247C1}" destId="{FF85B7F5-A04A-4DA0-962A-28F0B197085A}" srcOrd="0" destOrd="0" presId="urn:microsoft.com/office/officeart/2017/3/layout/Chronologie avec étiquettes horizontales"/>
    <dgm:cxn modelId="{9E1E0922-367E-4D59-B87A-D6127405DD9B}" srcId="{B7EAF83C-E1E2-4060-A15C-5B683F5ABDB6}" destId="{0F28F38F-17E7-44A8-973E-FC94684377B5}" srcOrd="0" destOrd="0" parTransId="{72535623-2685-4634-9155-926D36DD275F}" sibTransId="{8BE4C846-C26B-4FA4-83A2-4C9007AFA3E9}"/>
    <dgm:cxn modelId="{4F0EAB3D-D6DC-4270-A428-F626A2666D2A}" type="presOf" srcId="{8A93A940-284B-49B0-9D89-5FA2B3B3C7E5}" destId="{A7F04B95-81DC-4C70-990B-FEE82F4C63E7}" srcOrd="0" destOrd="0" presId="urn:microsoft.com/office/officeart/2017/3/layout/Chronologie avec étiquettes horizontales"/>
    <dgm:cxn modelId="{982D7B44-1518-4DD0-82D4-8A3901DD95E9}" srcId="{FF3CD410-5E2E-4080-A893-907D31D22CB3}" destId="{8A93A940-284B-49B0-9D89-5FA2B3B3C7E5}" srcOrd="2" destOrd="0" parTransId="{CD96219D-3688-4138-ACC9-901ED9FEACCC}" sibTransId="{E0447E4A-3C15-4884-AEBE-804149EBD331}"/>
    <dgm:cxn modelId="{806EAB44-63AA-464E-AE88-604149F91859}" srcId="{BF5CD713-2E7F-4FA2-A365-0158844247C1}" destId="{71E65531-AFB8-400F-8A0E-3D2D8EB02527}" srcOrd="0" destOrd="0" parTransId="{CDBCD6FE-99D6-4D1C-ACCC-ACD1054C98A6}" sibTransId="{C5802CBE-AD20-4AAE-8010-3C10BC564C65}"/>
    <dgm:cxn modelId="{063B7E65-C8C7-4BC7-B7D8-3E116985E120}" srcId="{FF3CD410-5E2E-4080-A893-907D31D22CB3}" destId="{B7EAF83C-E1E2-4060-A15C-5B683F5ABDB6}" srcOrd="3" destOrd="0" parTransId="{0F3BE3E5-5F26-4F55-8287-A3DAF6BD4A08}" sibTransId="{416A6271-B608-4CBB-91A0-4462E64B7A8D}"/>
    <dgm:cxn modelId="{A319CB69-6926-431D-A805-EACBFA83FA66}" srcId="{FF3CD410-5E2E-4080-A893-907D31D22CB3}" destId="{2DC4903D-31E8-4ED6-875F-63877788B702}" srcOrd="1" destOrd="0" parTransId="{A18F8C20-9A13-44DB-9E45-C2DE49ACE5D9}" sibTransId="{EBFDEA83-93E5-4D72-A672-078838B258F5}"/>
    <dgm:cxn modelId="{935F274E-0D61-4EDD-92A7-9CA37702DC15}" type="presOf" srcId="{2DC4903D-31E8-4ED6-875F-63877788B702}" destId="{270971D8-F05B-4392-88C0-D9921BB5F6B0}" srcOrd="0" destOrd="0" presId="urn:microsoft.com/office/officeart/2017/3/layout/Chronologie avec étiquettes horizontales"/>
    <dgm:cxn modelId="{24FE186F-F804-46F5-9C2D-96C1655A06BB}" type="presOf" srcId="{FF3CD410-5E2E-4080-A893-907D31D22CB3}" destId="{687CC7BD-79EF-4A0F-BDD3-809BFA49E6BE}" srcOrd="0" destOrd="0" presId="urn:microsoft.com/office/officeart/2017/3/layout/Chronologie avec étiquettes horizontales"/>
    <dgm:cxn modelId="{BA2DD993-022F-4520-8145-F97D2ECD09C4}" type="presOf" srcId="{0F28F38F-17E7-44A8-973E-FC94684377B5}" destId="{F7B633A7-D926-4CBC-87D6-CC10E20E0F4C}" srcOrd="0" destOrd="0" presId="urn:microsoft.com/office/officeart/2017/3/layout/Chronologie avec étiquettes horizontales"/>
    <dgm:cxn modelId="{6AEB3B94-8522-4F42-A6BC-BC55C5AED92F}" srcId="{8A93A940-284B-49B0-9D89-5FA2B3B3C7E5}" destId="{6BA5F3BE-D53A-42E0-A7FE-674B99BD07E6}" srcOrd="0" destOrd="0" parTransId="{9484BBA1-86EE-4AA2-B94A-A26EED0EFB1E}" sibTransId="{48C67DB7-8AA6-454C-83AE-A16B3B9F45FF}"/>
    <dgm:cxn modelId="{68D35F9D-DABF-4E5A-94D4-F988D8E84907}" srcId="{D423FB80-F2BD-4DDE-80B1-76F84FE09A02}" destId="{245E128E-7700-4C91-9411-CDD1DCA94D67}" srcOrd="0" destOrd="0" parTransId="{B4D95EBA-0423-4AFA-B379-E030341B1F23}" sibTransId="{4963BA97-D4C5-477B-9B0D-68DB38F61579}"/>
    <dgm:cxn modelId="{F235FFA2-7CA0-45AA-B8F8-6565B3CBFFC6}" type="presOf" srcId="{6BA5F3BE-D53A-42E0-A7FE-674B99BD07E6}" destId="{725F2AEF-0925-4411-A89A-5976D96BC3B1}" srcOrd="0" destOrd="0" presId="urn:microsoft.com/office/officeart/2017/3/layout/Chronologie avec étiquettes horizontales"/>
    <dgm:cxn modelId="{5BF3B7B1-A779-4E2D-8625-77DE0CA38FEE}" srcId="{FF3CD410-5E2E-4080-A893-907D31D22CB3}" destId="{D423FB80-F2BD-4DDE-80B1-76F84FE09A02}" srcOrd="0" destOrd="0" parTransId="{9B1CA3FF-D252-4AF5-8F50-CFC93ACA9175}" sibTransId="{EBE862E1-9761-4AA7-AA00-BD79FA3B27DD}"/>
    <dgm:cxn modelId="{F68895C0-3F1F-4678-B72B-DB82A8D7873D}" type="presOf" srcId="{245E128E-7700-4C91-9411-CDD1DCA94D67}" destId="{255B3FC7-BD87-4810-87ED-7952D0F23157}" srcOrd="0" destOrd="0" presId="urn:microsoft.com/office/officeart/2017/3/layout/Chronologie avec étiquettes horizontales"/>
    <dgm:cxn modelId="{607143D0-C26B-448B-8E8C-A8A46198F0C6}" srcId="{2DC4903D-31E8-4ED6-875F-63877788B702}" destId="{A9FB790A-3E33-4887-962E-7206A01AD84F}" srcOrd="0" destOrd="0" parTransId="{2E34BE83-4A83-4B5F-8976-D4AC57FE5007}" sibTransId="{A18338C2-0675-4B1C-898F-3D939F41C34C}"/>
    <dgm:cxn modelId="{D8EE7EDC-69A4-4366-86B5-27AB86A77422}" type="presOf" srcId="{B7EAF83C-E1E2-4060-A15C-5B683F5ABDB6}" destId="{0CFAF01A-0163-4C33-9878-6F2FFD282979}" srcOrd="0" destOrd="0" presId="urn:microsoft.com/office/officeart/2017/3/layout/Chronologie avec étiquettes horizontales"/>
    <dgm:cxn modelId="{0938E3E3-4DD8-4069-97E7-7CBBEBFE5A13}" srcId="{FF3CD410-5E2E-4080-A893-907D31D22CB3}" destId="{BF5CD713-2E7F-4FA2-A365-0158844247C1}" srcOrd="4" destOrd="0" parTransId="{4B1EFBBB-DB3F-4353-84A5-217D60B77662}" sibTransId="{1E7CF33D-04A9-4522-B84F-6C2C1CF2D6AD}"/>
    <dgm:cxn modelId="{913E9CE7-B8A6-4506-ADA2-FB6349E99383}" type="presOf" srcId="{A9FB790A-3E33-4887-962E-7206A01AD84F}" destId="{1D60394B-1800-4790-9694-08B1C1D1B34D}" srcOrd="0" destOrd="0" presId="urn:microsoft.com/office/officeart/2017/3/layout/Chronologie avec étiquettes horizontales"/>
    <dgm:cxn modelId="{FAEC57FD-E661-46F9-8FC2-72568E9086CE}" type="presOf" srcId="{D423FB80-F2BD-4DDE-80B1-76F84FE09A02}" destId="{64E37A6A-8F95-4F28-92FC-1FE8089D7DAF}" srcOrd="0" destOrd="0" presId="urn:microsoft.com/office/officeart/2017/3/layout/Chronologie avec étiquettes horizontales"/>
    <dgm:cxn modelId="{41A1825C-6B33-4866-A7F1-A86BC36862B3}" type="presParOf" srcId="{687CC7BD-79EF-4A0F-BDD3-809BFA49E6BE}" destId="{6168B371-2815-4661-9209-F8A29814ADCC}" srcOrd="0" destOrd="0" presId="urn:microsoft.com/office/officeart/2017/3/layout/Chronologie avec étiquettes horizontales"/>
    <dgm:cxn modelId="{281FC94C-5AAC-413C-803D-BB6EEF9AD3A6}" type="presParOf" srcId="{687CC7BD-79EF-4A0F-BDD3-809BFA49E6BE}" destId="{4C5F54B5-504F-4069-AF1D-9A370FBD268C}" srcOrd="1" destOrd="0" presId="urn:microsoft.com/office/officeart/2017/3/layout/Chronologie avec étiquettes horizontales"/>
    <dgm:cxn modelId="{CFDEA283-4601-4089-8563-A85225CFEF1D}" type="presParOf" srcId="{4C5F54B5-504F-4069-AF1D-9A370FBD268C}" destId="{34539F78-7536-446A-B749-4315D26F2C4E}" srcOrd="0" destOrd="0" presId="urn:microsoft.com/office/officeart/2017/3/layout/Chronologie avec étiquettes horizontales"/>
    <dgm:cxn modelId="{8A5756AD-D676-4F95-8A8A-CDE3EA13E14C}" type="presParOf" srcId="{34539F78-7536-446A-B749-4315D26F2C4E}" destId="{64E37A6A-8F95-4F28-92FC-1FE8089D7DAF}" srcOrd="0" destOrd="0" presId="urn:microsoft.com/office/officeart/2017/3/layout/Chronologie avec étiquettes horizontales"/>
    <dgm:cxn modelId="{C64DD621-F766-410D-81AE-A692FE379207}" type="presParOf" srcId="{34539F78-7536-446A-B749-4315D26F2C4E}" destId="{301B11E7-9AB9-40DA-A950-87C47281308D}" srcOrd="1" destOrd="0" presId="urn:microsoft.com/office/officeart/2017/3/layout/Chronologie avec étiquettes horizontales"/>
    <dgm:cxn modelId="{72141621-AC11-4C6D-A617-B6CF19C76AAE}" type="presParOf" srcId="{301B11E7-9AB9-40DA-A950-87C47281308D}" destId="{255B3FC7-BD87-4810-87ED-7952D0F23157}" srcOrd="0" destOrd="0" presId="urn:microsoft.com/office/officeart/2017/3/layout/Chronologie avec étiquettes horizontales"/>
    <dgm:cxn modelId="{C728B947-ADB2-406E-9206-93298476CEFD}" type="presParOf" srcId="{301B11E7-9AB9-40DA-A950-87C47281308D}" destId="{4B545162-9690-412E-B970-54DA905B44AF}" srcOrd="1" destOrd="0" presId="urn:microsoft.com/office/officeart/2017/3/layout/Chronologie avec étiquettes horizontales"/>
    <dgm:cxn modelId="{9B7FD2A9-25B9-477B-AC6A-FE14BD3BFF32}" type="presParOf" srcId="{34539F78-7536-446A-B749-4315D26F2C4E}" destId="{DF478A7F-4668-4E0A-86F7-C1205CF5AA73}" srcOrd="2" destOrd="0" presId="urn:microsoft.com/office/officeart/2017/3/layout/Chronologie avec étiquettes horizontales"/>
    <dgm:cxn modelId="{A1F8B173-85E4-4ED9-BFF5-CF116D6F7CE3}" type="presParOf" srcId="{34539F78-7536-446A-B749-4315D26F2C4E}" destId="{6D7F9BE3-3008-4E5E-96F3-C71D72649902}" srcOrd="3" destOrd="0" presId="urn:microsoft.com/office/officeart/2017/3/layout/Chronologie avec étiquettes horizontales"/>
    <dgm:cxn modelId="{74F580D4-41FC-4B1B-82E4-22FCC2246045}" type="presParOf" srcId="{34539F78-7536-446A-B749-4315D26F2C4E}" destId="{02633C3C-6589-41FB-998C-85A7548107A4}" srcOrd="4" destOrd="0" presId="urn:microsoft.com/office/officeart/2017/3/layout/Chronologie avec étiquettes horizontales"/>
    <dgm:cxn modelId="{ACB72553-49A5-440C-B1C8-D7D8CFF44BD6}" type="presParOf" srcId="{4C5F54B5-504F-4069-AF1D-9A370FBD268C}" destId="{41467129-B2CC-4E38-A5B2-56D30FA28409}" srcOrd="1" destOrd="0" presId="urn:microsoft.com/office/officeart/2017/3/layout/Chronologie avec étiquettes horizontales"/>
    <dgm:cxn modelId="{779E8BAE-E165-44A0-8F61-F1D6F07BA6D3}" type="presParOf" srcId="{4C5F54B5-504F-4069-AF1D-9A370FBD268C}" destId="{6AA3FB3F-E213-4147-93D1-22B952CDFE17}" srcOrd="2" destOrd="0" presId="urn:microsoft.com/office/officeart/2017/3/layout/Chronologie avec étiquettes horizontales"/>
    <dgm:cxn modelId="{FDEBFC71-A7CC-4193-89B3-3D17A65C6735}" type="presParOf" srcId="{6AA3FB3F-E213-4147-93D1-22B952CDFE17}" destId="{270971D8-F05B-4392-88C0-D9921BB5F6B0}" srcOrd="0" destOrd="0" presId="urn:microsoft.com/office/officeart/2017/3/layout/Chronologie avec étiquettes horizontales"/>
    <dgm:cxn modelId="{DDE712DF-EAC7-4AEA-8C8F-518516542CAF}" type="presParOf" srcId="{6AA3FB3F-E213-4147-93D1-22B952CDFE17}" destId="{68B34C20-0EE9-4A51-9634-702BEA794899}" srcOrd="1" destOrd="0" presId="urn:microsoft.com/office/officeart/2017/3/layout/Chronologie avec étiquettes horizontales"/>
    <dgm:cxn modelId="{0AB24538-9BA6-44A1-BA14-80061D14A8F4}" type="presParOf" srcId="{68B34C20-0EE9-4A51-9634-702BEA794899}" destId="{1D60394B-1800-4790-9694-08B1C1D1B34D}" srcOrd="0" destOrd="0" presId="urn:microsoft.com/office/officeart/2017/3/layout/Chronologie avec étiquettes horizontales"/>
    <dgm:cxn modelId="{2AAA8EAA-0E27-421D-A811-E0050D6E2E66}" type="presParOf" srcId="{68B34C20-0EE9-4A51-9634-702BEA794899}" destId="{F7828579-24D8-4EC2-A1D6-344D5AD522E4}" srcOrd="1" destOrd="0" presId="urn:microsoft.com/office/officeart/2017/3/layout/Chronologie avec étiquettes horizontales"/>
    <dgm:cxn modelId="{1951676A-386A-4A55-8D85-8529FCA60223}" type="presParOf" srcId="{6AA3FB3F-E213-4147-93D1-22B952CDFE17}" destId="{59F1EF41-14EA-48EE-A559-118169DBDB24}" srcOrd="2" destOrd="0" presId="urn:microsoft.com/office/officeart/2017/3/layout/Chronologie avec étiquettes horizontales"/>
    <dgm:cxn modelId="{FF7D7122-10DC-403C-B42A-BC23EECD800F}" type="presParOf" srcId="{6AA3FB3F-E213-4147-93D1-22B952CDFE17}" destId="{8E0947F0-E28B-4B2E-B1D6-BFEED1AF012B}" srcOrd="3" destOrd="0" presId="urn:microsoft.com/office/officeart/2017/3/layout/Chronologie avec étiquettes horizontales"/>
    <dgm:cxn modelId="{11C26640-7348-4167-8AF4-596740246EB0}" type="presParOf" srcId="{6AA3FB3F-E213-4147-93D1-22B952CDFE17}" destId="{6BA99215-8D0D-4B24-ACDB-B8619064A20A}" srcOrd="4" destOrd="0" presId="urn:microsoft.com/office/officeart/2017/3/layout/Chronologie avec étiquettes horizontales"/>
    <dgm:cxn modelId="{4C86226D-C9C0-4413-B426-06F8252E51C5}" type="presParOf" srcId="{4C5F54B5-504F-4069-AF1D-9A370FBD268C}" destId="{9B2B8A77-95BF-4B3D-B7A2-74A64BEAD033}" srcOrd="3" destOrd="0" presId="urn:microsoft.com/office/officeart/2017/3/layout/Chronologie avec étiquettes horizontales"/>
    <dgm:cxn modelId="{DA1E98F3-DEEF-449E-A505-7BE8E77DC666}" type="presParOf" srcId="{4C5F54B5-504F-4069-AF1D-9A370FBD268C}" destId="{CB500B18-4CCC-44D0-A7EE-E63EC340604C}" srcOrd="4" destOrd="0" presId="urn:microsoft.com/office/officeart/2017/3/layout/Chronologie avec étiquettes horizontales"/>
    <dgm:cxn modelId="{5DE12D35-65C6-43A3-9CCB-9DB1FBB88A6F}" type="presParOf" srcId="{CB500B18-4CCC-44D0-A7EE-E63EC340604C}" destId="{A7F04B95-81DC-4C70-990B-FEE82F4C63E7}" srcOrd="0" destOrd="0" presId="urn:microsoft.com/office/officeart/2017/3/layout/Chronologie avec étiquettes horizontales"/>
    <dgm:cxn modelId="{84E6A2E6-334E-486A-9E18-50B4C9242157}" type="presParOf" srcId="{CB500B18-4CCC-44D0-A7EE-E63EC340604C}" destId="{16384FAB-C600-47F1-91A6-2EF972F345F9}" srcOrd="1" destOrd="0" presId="urn:microsoft.com/office/officeart/2017/3/layout/Chronologie avec étiquettes horizontales"/>
    <dgm:cxn modelId="{0D7AFB00-50B5-4763-8B9B-058959A93926}" type="presParOf" srcId="{16384FAB-C600-47F1-91A6-2EF972F345F9}" destId="{725F2AEF-0925-4411-A89A-5976D96BC3B1}" srcOrd="0" destOrd="0" presId="urn:microsoft.com/office/officeart/2017/3/layout/Chronologie avec étiquettes horizontales"/>
    <dgm:cxn modelId="{6BE0CB7D-05CB-48BF-95E8-5BD301DDCFDF}" type="presParOf" srcId="{16384FAB-C600-47F1-91A6-2EF972F345F9}" destId="{F1CEE27F-E297-4972-B373-BDB021CAF74B}" srcOrd="1" destOrd="0" presId="urn:microsoft.com/office/officeart/2017/3/layout/Chronologie avec étiquettes horizontales"/>
    <dgm:cxn modelId="{73AA2BF1-3651-48D4-B218-B7BECAF7B8D5}" type="presParOf" srcId="{CB500B18-4CCC-44D0-A7EE-E63EC340604C}" destId="{3F1F843F-8CAA-4ECF-B5A2-211D6C43D3C6}" srcOrd="2" destOrd="0" presId="urn:microsoft.com/office/officeart/2017/3/layout/Chronologie avec étiquettes horizontales"/>
    <dgm:cxn modelId="{3C38FC4B-81C9-40B9-BE5E-6E8032D8A2A6}" type="presParOf" srcId="{CB500B18-4CCC-44D0-A7EE-E63EC340604C}" destId="{53B98CC0-1029-46A6-8053-0933F88F7705}" srcOrd="3" destOrd="0" presId="urn:microsoft.com/office/officeart/2017/3/layout/Chronologie avec étiquettes horizontales"/>
    <dgm:cxn modelId="{6DDB047D-A89D-46BF-8D68-1A2DD3FE6D44}" type="presParOf" srcId="{CB500B18-4CCC-44D0-A7EE-E63EC340604C}" destId="{ED7FD386-E91E-4500-9B1B-A5B2EA2DCD9E}" srcOrd="4" destOrd="0" presId="urn:microsoft.com/office/officeart/2017/3/layout/Chronologie avec étiquettes horizontales"/>
    <dgm:cxn modelId="{9964CFD7-6F48-49C4-B1D0-CAE91EE8392A}" type="presParOf" srcId="{4C5F54B5-504F-4069-AF1D-9A370FBD268C}" destId="{17505DA6-AA50-4A6F-BF65-AEC0626F21E7}" srcOrd="5" destOrd="0" presId="urn:microsoft.com/office/officeart/2017/3/layout/Chronologie avec étiquettes horizontales"/>
    <dgm:cxn modelId="{077D56CD-216B-4144-8285-C440870635CE}" type="presParOf" srcId="{4C5F54B5-504F-4069-AF1D-9A370FBD268C}" destId="{32AAFE31-6289-403A-9D13-818F4101EB70}" srcOrd="6" destOrd="0" presId="urn:microsoft.com/office/officeart/2017/3/layout/Chronologie avec étiquettes horizontales"/>
    <dgm:cxn modelId="{AEE12459-472D-4E50-AD1A-103AA5ECE041}" type="presParOf" srcId="{32AAFE31-6289-403A-9D13-818F4101EB70}" destId="{0CFAF01A-0163-4C33-9878-6F2FFD282979}" srcOrd="0" destOrd="0" presId="urn:microsoft.com/office/officeart/2017/3/layout/Chronologie avec étiquettes horizontales"/>
    <dgm:cxn modelId="{7C0C7FA1-38B1-41E2-8324-37F8C3E18388}" type="presParOf" srcId="{32AAFE31-6289-403A-9D13-818F4101EB70}" destId="{2130F610-3DBC-4B00-8F6C-B9F95B3288F3}" srcOrd="1" destOrd="0" presId="urn:microsoft.com/office/officeart/2017/3/layout/Chronologie avec étiquettes horizontales"/>
    <dgm:cxn modelId="{6B19CEAE-7DAE-4D25-9AE7-83D5D68CD4E3}" type="presParOf" srcId="{2130F610-3DBC-4B00-8F6C-B9F95B3288F3}" destId="{F7B633A7-D926-4CBC-87D6-CC10E20E0F4C}" srcOrd="0" destOrd="0" presId="urn:microsoft.com/office/officeart/2017/3/layout/Chronologie avec étiquettes horizontales"/>
    <dgm:cxn modelId="{3A6D131C-9E3F-4362-9410-A2C7ECC37E5D}" type="presParOf" srcId="{2130F610-3DBC-4B00-8F6C-B9F95B3288F3}" destId="{37315AFB-AE24-4940-9EE4-4FD158C8879E}" srcOrd="1" destOrd="0" presId="urn:microsoft.com/office/officeart/2017/3/layout/Chronologie avec étiquettes horizontales"/>
    <dgm:cxn modelId="{50676A17-10C1-4A5A-B876-81A6C10A9BC0}" type="presParOf" srcId="{32AAFE31-6289-403A-9D13-818F4101EB70}" destId="{232CE934-E2E5-4676-AC76-E4B011E79514}" srcOrd="2" destOrd="0" presId="urn:microsoft.com/office/officeart/2017/3/layout/Chronologie avec étiquettes horizontales"/>
    <dgm:cxn modelId="{4FAD5C1C-C77F-4784-ABC4-6135B809E7FE}" type="presParOf" srcId="{32AAFE31-6289-403A-9D13-818F4101EB70}" destId="{E81393AC-A038-4AFA-9F23-B7759047F7CF}" srcOrd="3" destOrd="0" presId="urn:microsoft.com/office/officeart/2017/3/layout/Chronologie avec étiquettes horizontales"/>
    <dgm:cxn modelId="{4B524C2F-81FF-4748-9D31-5E595BAF4236}" type="presParOf" srcId="{32AAFE31-6289-403A-9D13-818F4101EB70}" destId="{E46F4132-D2E1-4357-B1EA-A4E065894E0E}" srcOrd="4" destOrd="0" presId="urn:microsoft.com/office/officeart/2017/3/layout/Chronologie avec étiquettes horizontales"/>
    <dgm:cxn modelId="{DF21DCB6-C69B-4CED-9A48-3A8A2BDA2314}" type="presParOf" srcId="{4C5F54B5-504F-4069-AF1D-9A370FBD268C}" destId="{6ECDF989-E3A2-4C0F-829C-476EE79637D3}" srcOrd="7" destOrd="0" presId="urn:microsoft.com/office/officeart/2017/3/layout/Chronologie avec étiquettes horizontales"/>
    <dgm:cxn modelId="{6939E072-582A-412B-ABC8-1C7B242A5B5D}" type="presParOf" srcId="{4C5F54B5-504F-4069-AF1D-9A370FBD268C}" destId="{9AD9F8DF-24E6-42E6-BBD7-CAE934B7049B}" srcOrd="8" destOrd="0" presId="urn:microsoft.com/office/officeart/2017/3/layout/Chronologie avec étiquettes horizontales"/>
    <dgm:cxn modelId="{03E9C071-AEC7-4E53-81BF-BB08ACD8123A}" type="presParOf" srcId="{9AD9F8DF-24E6-42E6-BBD7-CAE934B7049B}" destId="{FF85B7F5-A04A-4DA0-962A-28F0B197085A}" srcOrd="0" destOrd="0" presId="urn:microsoft.com/office/officeart/2017/3/layout/Chronologie avec étiquettes horizontales"/>
    <dgm:cxn modelId="{A7221E11-CF2F-42E3-B742-89868BAC8143}" type="presParOf" srcId="{9AD9F8DF-24E6-42E6-BBD7-CAE934B7049B}" destId="{FB84B4D0-12DA-4067-A812-4C1E5BFB9CAA}" srcOrd="1" destOrd="0" presId="urn:microsoft.com/office/officeart/2017/3/layout/Chronologie avec étiquettes horizontales"/>
    <dgm:cxn modelId="{4468689B-AAD8-4467-BD3A-1CBBFCF447EF}" type="presParOf" srcId="{FB84B4D0-12DA-4067-A812-4C1E5BFB9CAA}" destId="{DB2625BA-E96D-4321-A7F2-AE977040F570}" srcOrd="0" destOrd="0" presId="urn:microsoft.com/office/officeart/2017/3/layout/Chronologie avec étiquettes horizontales"/>
    <dgm:cxn modelId="{F99AAEA1-2292-48A4-A0FE-C988220C6E4F}" type="presParOf" srcId="{FB84B4D0-12DA-4067-A812-4C1E5BFB9CAA}" destId="{F9E160B8-8143-44D1-A838-77C2420AE054}" srcOrd="1" destOrd="0" presId="urn:microsoft.com/office/officeart/2017/3/layout/Chronologie avec étiquettes horizontales"/>
    <dgm:cxn modelId="{7757A431-916E-4683-A4A6-4FD5323C4AEF}" type="presParOf" srcId="{9AD9F8DF-24E6-42E6-BBD7-CAE934B7049B}" destId="{588DF415-EA5F-44AE-9839-E1C3A488E162}" srcOrd="2" destOrd="0" presId="urn:microsoft.com/office/officeart/2017/3/layout/Chronologie avec étiquettes horizontales"/>
    <dgm:cxn modelId="{6FADBB32-26F5-4A0F-A002-041C5B815D99}" type="presParOf" srcId="{9AD9F8DF-24E6-42E6-BBD7-CAE934B7049B}" destId="{EE901CC3-E71A-4136-9165-6726A2651E59}" srcOrd="3" destOrd="0" presId="urn:microsoft.com/office/officeart/2017/3/layout/Chronologie avec étiquettes horizontales"/>
    <dgm:cxn modelId="{F7801854-DE53-47DA-AB82-1884891AAC99}" type="presParOf" srcId="{9AD9F8DF-24E6-42E6-BBD7-CAE934B7049B}" destId="{E5468A64-0AF7-4360-8F7B-83F41DD84DC6}" srcOrd="4" destOrd="0" presId="urn:microsoft.com/office/officeart/2017/3/layout/Chronologie avec étiquettes horizontale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68B371-2815-4661-9209-F8A29814ADCC}">
      <dsp:nvSpPr>
        <dsp:cNvPr id="0" name=""/>
        <dsp:cNvSpPr/>
      </dsp:nvSpPr>
      <dsp:spPr>
        <a:xfrm>
          <a:off x="0" y="1999456"/>
          <a:ext cx="10515600" cy="0"/>
        </a:xfrm>
        <a:prstGeom prst="line">
          <a:avLst/>
        </a:prstGeom>
        <a:solidFill>
          <a:schemeClr val="lt1">
            <a:alpha val="90000"/>
            <a:hueOff val="0"/>
            <a:satOff val="0"/>
            <a:lumOff val="0"/>
            <a:alphaOff val="0"/>
          </a:schemeClr>
        </a:solidFill>
        <a:ln w="12700" cap="flat" cmpd="sng" algn="ctr">
          <a:solidFill>
            <a:schemeClr val="accent2">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4E37A6A-8F95-4F28-92FC-1FE8089D7DAF}">
      <dsp:nvSpPr>
        <dsp:cNvPr id="0" name=""/>
        <dsp:cNvSpPr/>
      </dsp:nvSpPr>
      <dsp:spPr>
        <a:xfrm>
          <a:off x="215241" y="1239663"/>
          <a:ext cx="3081563" cy="479869"/>
        </a:xfrm>
        <a:prstGeom prst="rect">
          <a:avLst/>
        </a:prstGeom>
        <a:solidFill>
          <a:schemeClr val="accent2">
            <a:alpha val="90000"/>
            <a:hueOff val="0"/>
            <a:satOff val="0"/>
            <a:lumOff val="0"/>
            <a:alphaOff val="0"/>
          </a:schemeClr>
        </a:solidFill>
        <a:ln w="12700" cap="flat" cmpd="sng" algn="ctr">
          <a:solidFill>
            <a:schemeClr val="accent2">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rtlCol="0" anchor="ctr" anchorCtr="0">
          <a:noAutofit/>
        </a:bodyPr>
        <a:lstStyle/>
        <a:p>
          <a:pPr marL="0" lvl="0" indent="0" algn="ctr" defTabSz="800100">
            <a:lnSpc>
              <a:spcPct val="90000"/>
            </a:lnSpc>
            <a:spcBef>
              <a:spcPct val="0"/>
            </a:spcBef>
            <a:spcAft>
              <a:spcPct val="35000"/>
            </a:spcAft>
            <a:buNone/>
            <a:defRPr b="1"/>
          </a:pPr>
          <a:r>
            <a:rPr lang="fr-BE" sz="1800" b="0" kern="1200" noProof="0" dirty="0" err="1"/>
            <a:t>September</a:t>
          </a:r>
          <a:r>
            <a:rPr lang="fr-BE" sz="1800" b="0" kern="1200" noProof="0" dirty="0"/>
            <a:t> 2022</a:t>
          </a:r>
          <a:endParaRPr lang="fr-FR" sz="1800" b="0" kern="1200" noProof="0" dirty="0"/>
        </a:p>
      </dsp:txBody>
      <dsp:txXfrm>
        <a:off x="215241" y="1239663"/>
        <a:ext cx="3081563" cy="479869"/>
      </dsp:txXfrm>
    </dsp:sp>
    <dsp:sp modelId="{255B3FC7-BD87-4810-87ED-7952D0F23157}">
      <dsp:nvSpPr>
        <dsp:cNvPr id="0" name=""/>
        <dsp:cNvSpPr/>
      </dsp:nvSpPr>
      <dsp:spPr>
        <a:xfrm>
          <a:off x="215241" y="499351"/>
          <a:ext cx="3081563" cy="740311"/>
        </a:xfrm>
        <a:prstGeom prst="rect">
          <a:avLst/>
        </a:prstGeom>
        <a:solidFill>
          <a:schemeClr val="accent2">
            <a:alpha val="90000"/>
            <a:tint val="4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4300" tIns="114300" rIns="114300" bIns="114300" numCol="1" spcCol="1270" rtlCol="0" anchor="ctr" anchorCtr="0">
          <a:noAutofit/>
        </a:bodyPr>
        <a:lstStyle/>
        <a:p>
          <a:pPr marL="0" lvl="0" indent="0" algn="l" defTabSz="533400">
            <a:lnSpc>
              <a:spcPct val="90000"/>
            </a:lnSpc>
            <a:spcBef>
              <a:spcPct val="0"/>
            </a:spcBef>
            <a:spcAft>
              <a:spcPct val="35000"/>
            </a:spcAft>
            <a:buNone/>
          </a:pPr>
          <a:r>
            <a:rPr lang="fr-FR" sz="1200" b="0" i="0" u="none" kern="1200" noProof="0" dirty="0"/>
            <a:t>Pour commencer une présentation, accédez à l’onglet Diaporama et sélectionnez À partir du début.</a:t>
          </a:r>
          <a:endParaRPr lang="fr-FR" sz="1200" kern="1200" noProof="0" dirty="0"/>
        </a:p>
      </dsp:txBody>
      <dsp:txXfrm>
        <a:off x="215241" y="499351"/>
        <a:ext cx="3081563" cy="740311"/>
      </dsp:txXfrm>
    </dsp:sp>
    <dsp:sp modelId="{DF478A7F-4668-4E0A-86F7-C1205CF5AA73}">
      <dsp:nvSpPr>
        <dsp:cNvPr id="0" name=""/>
        <dsp:cNvSpPr/>
      </dsp:nvSpPr>
      <dsp:spPr>
        <a:xfrm>
          <a:off x="1756023" y="1719532"/>
          <a:ext cx="0" cy="279923"/>
        </a:xfrm>
        <a:prstGeom prst="line">
          <a:avLst/>
        </a:prstGeom>
        <a:noFill/>
        <a:ln w="6350" cap="flat" cmpd="sng" algn="ctr">
          <a:solidFill>
            <a:schemeClr val="accent2">
              <a:shade val="9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270971D8-F05B-4392-88C0-D9921BB5F6B0}">
      <dsp:nvSpPr>
        <dsp:cNvPr id="0" name=""/>
        <dsp:cNvSpPr/>
      </dsp:nvSpPr>
      <dsp:spPr>
        <a:xfrm>
          <a:off x="1966129" y="2279380"/>
          <a:ext cx="3081563" cy="479869"/>
        </a:xfrm>
        <a:prstGeom prst="rect">
          <a:avLst/>
        </a:prstGeom>
        <a:solidFill>
          <a:schemeClr val="accent2">
            <a:alpha val="90000"/>
            <a:hueOff val="0"/>
            <a:satOff val="0"/>
            <a:lumOff val="0"/>
            <a:alphaOff val="-10000"/>
          </a:schemeClr>
        </a:solidFill>
        <a:ln w="12700" cap="flat" cmpd="sng" algn="ctr">
          <a:solidFill>
            <a:schemeClr val="accent2">
              <a:alpha val="90000"/>
              <a:hueOff val="0"/>
              <a:satOff val="0"/>
              <a:lumOff val="0"/>
              <a:alphaOff val="-10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rtlCol="0" anchor="ctr" anchorCtr="0">
          <a:noAutofit/>
        </a:bodyPr>
        <a:lstStyle/>
        <a:p>
          <a:pPr marL="0" lvl="0" indent="0" algn="ctr" defTabSz="800100">
            <a:lnSpc>
              <a:spcPct val="90000"/>
            </a:lnSpc>
            <a:spcBef>
              <a:spcPct val="0"/>
            </a:spcBef>
            <a:spcAft>
              <a:spcPct val="35000"/>
            </a:spcAft>
            <a:buNone/>
            <a:defRPr b="1"/>
          </a:pPr>
          <a:r>
            <a:rPr lang="fr-FR" sz="1800" b="0" kern="1200" noProof="0" dirty="0"/>
            <a:t>Titre</a:t>
          </a:r>
        </a:p>
      </dsp:txBody>
      <dsp:txXfrm>
        <a:off x="1966129" y="2279380"/>
        <a:ext cx="3081563" cy="479869"/>
      </dsp:txXfrm>
    </dsp:sp>
    <dsp:sp modelId="{1D60394B-1800-4790-9694-08B1C1D1B34D}">
      <dsp:nvSpPr>
        <dsp:cNvPr id="0" name=""/>
        <dsp:cNvSpPr/>
      </dsp:nvSpPr>
      <dsp:spPr>
        <a:xfrm>
          <a:off x="1966129" y="2759249"/>
          <a:ext cx="3081563" cy="1087804"/>
        </a:xfrm>
        <a:prstGeom prst="rect">
          <a:avLst/>
        </a:prstGeom>
        <a:solidFill>
          <a:schemeClr val="accent2">
            <a:alpha val="90000"/>
            <a:tint val="4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4300" tIns="114300" rIns="114300" bIns="114300" numCol="1" spcCol="1270" rtlCol="0" anchor="ctr" anchorCtr="0">
          <a:noAutofit/>
        </a:bodyPr>
        <a:lstStyle/>
        <a:p>
          <a:pPr marL="0" lvl="0" indent="0" algn="l" defTabSz="533400">
            <a:lnSpc>
              <a:spcPct val="90000"/>
            </a:lnSpc>
            <a:spcBef>
              <a:spcPct val="0"/>
            </a:spcBef>
            <a:spcAft>
              <a:spcPct val="35000"/>
            </a:spcAft>
            <a:buNone/>
          </a:pPr>
          <a:r>
            <a:rPr lang="fr-FR" sz="1200" b="0" i="0" u="none" kern="1200" noProof="0" dirty="0"/>
            <a:t>Pour afficher le mode Présentateur, en mode Diaporama, sur la barre de contrôle en bas à gauche, sélectionnez les points de suspension, puis Mode Présentateur. </a:t>
          </a:r>
          <a:endParaRPr lang="fr-FR" sz="1200" kern="1200" noProof="0" dirty="0"/>
        </a:p>
      </dsp:txBody>
      <dsp:txXfrm>
        <a:off x="1966129" y="2759249"/>
        <a:ext cx="3081563" cy="1087804"/>
      </dsp:txXfrm>
    </dsp:sp>
    <dsp:sp modelId="{59F1EF41-14EA-48EE-A559-118169DBDB24}">
      <dsp:nvSpPr>
        <dsp:cNvPr id="0" name=""/>
        <dsp:cNvSpPr/>
      </dsp:nvSpPr>
      <dsp:spPr>
        <a:xfrm>
          <a:off x="3506911" y="1999456"/>
          <a:ext cx="0" cy="279923"/>
        </a:xfrm>
        <a:prstGeom prst="line">
          <a:avLst/>
        </a:prstGeom>
        <a:noFill/>
        <a:ln w="6350" cap="flat" cmpd="sng" algn="ctr">
          <a:solidFill>
            <a:schemeClr val="accent2">
              <a:shade val="90000"/>
              <a:hueOff val="3020"/>
              <a:satOff val="-58"/>
              <a:lumOff val="7056"/>
              <a:alphaOff val="0"/>
            </a:schemeClr>
          </a:solidFill>
          <a:prstDash val="solid"/>
          <a:miter lim="800000"/>
        </a:ln>
        <a:effectLst/>
      </dsp:spPr>
      <dsp:style>
        <a:lnRef idx="1">
          <a:scrgbClr r="0" g="0" b="0"/>
        </a:lnRef>
        <a:fillRef idx="0">
          <a:scrgbClr r="0" g="0" b="0"/>
        </a:fillRef>
        <a:effectRef idx="0">
          <a:scrgbClr r="0" g="0" b="0"/>
        </a:effectRef>
        <a:fontRef idx="minor"/>
      </dsp:style>
    </dsp:sp>
    <dsp:sp modelId="{6D7F9BE3-3008-4E5E-96F3-C71D72649902}">
      <dsp:nvSpPr>
        <dsp:cNvPr id="0" name=""/>
        <dsp:cNvSpPr/>
      </dsp:nvSpPr>
      <dsp:spPr>
        <a:xfrm rot="2700000">
          <a:off x="1724918" y="1968352"/>
          <a:ext cx="62208" cy="62208"/>
        </a:xfrm>
        <a:prstGeom prst="rect">
          <a:avLst/>
        </a:prstGeom>
        <a:solidFill>
          <a:schemeClr val="accent2">
            <a:alpha val="90000"/>
            <a:hueOff val="0"/>
            <a:satOff val="0"/>
            <a:lumOff val="0"/>
            <a:alphaOff val="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E0947F0-E28B-4B2E-B1D6-BFEED1AF012B}">
      <dsp:nvSpPr>
        <dsp:cNvPr id="0" name=""/>
        <dsp:cNvSpPr/>
      </dsp:nvSpPr>
      <dsp:spPr>
        <a:xfrm rot="2700000">
          <a:off x="3475807" y="1968352"/>
          <a:ext cx="62208" cy="62208"/>
        </a:xfrm>
        <a:prstGeom prst="rect">
          <a:avLst/>
        </a:prstGeom>
        <a:solidFill>
          <a:schemeClr val="accent2">
            <a:alpha val="90000"/>
            <a:hueOff val="0"/>
            <a:satOff val="0"/>
            <a:lumOff val="0"/>
            <a:alphaOff val="-1000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7F04B95-81DC-4C70-990B-FEE82F4C63E7}">
      <dsp:nvSpPr>
        <dsp:cNvPr id="0" name=""/>
        <dsp:cNvSpPr/>
      </dsp:nvSpPr>
      <dsp:spPr>
        <a:xfrm>
          <a:off x="3717018" y="1239663"/>
          <a:ext cx="3081563" cy="479869"/>
        </a:xfrm>
        <a:prstGeom prst="rect">
          <a:avLst/>
        </a:prstGeom>
        <a:solidFill>
          <a:schemeClr val="accent2">
            <a:alpha val="90000"/>
            <a:hueOff val="0"/>
            <a:satOff val="0"/>
            <a:lumOff val="0"/>
            <a:alphaOff val="-20000"/>
          </a:schemeClr>
        </a:solidFill>
        <a:ln w="12700" cap="flat" cmpd="sng" algn="ctr">
          <a:solidFill>
            <a:schemeClr val="accent2">
              <a:alpha val="90000"/>
              <a:hueOff val="0"/>
              <a:satOff val="0"/>
              <a:lumOff val="0"/>
              <a:alphaOff val="-20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rtlCol="0" anchor="ctr" anchorCtr="0">
          <a:noAutofit/>
        </a:bodyPr>
        <a:lstStyle/>
        <a:p>
          <a:pPr marL="0" lvl="0" indent="0" algn="ctr" defTabSz="800100">
            <a:lnSpc>
              <a:spcPct val="90000"/>
            </a:lnSpc>
            <a:spcBef>
              <a:spcPct val="0"/>
            </a:spcBef>
            <a:spcAft>
              <a:spcPct val="35000"/>
            </a:spcAft>
            <a:buNone/>
            <a:defRPr b="1"/>
          </a:pPr>
          <a:r>
            <a:rPr lang="fr-FR" sz="1800" b="0" kern="1200" noProof="0" dirty="0"/>
            <a:t>Titre</a:t>
          </a:r>
        </a:p>
      </dsp:txBody>
      <dsp:txXfrm>
        <a:off x="3717018" y="1239663"/>
        <a:ext cx="3081563" cy="479869"/>
      </dsp:txXfrm>
    </dsp:sp>
    <dsp:sp modelId="{725F2AEF-0925-4411-A89A-5976D96BC3B1}">
      <dsp:nvSpPr>
        <dsp:cNvPr id="0" name=""/>
        <dsp:cNvSpPr/>
      </dsp:nvSpPr>
      <dsp:spPr>
        <a:xfrm>
          <a:off x="3717018" y="333159"/>
          <a:ext cx="3081563" cy="906503"/>
        </a:xfrm>
        <a:prstGeom prst="rect">
          <a:avLst/>
        </a:prstGeom>
        <a:solidFill>
          <a:schemeClr val="accent2">
            <a:alpha val="90000"/>
            <a:tint val="4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4300" tIns="114300" rIns="114300" bIns="114300" numCol="1" spcCol="1270" rtlCol="0" anchor="ctr" anchorCtr="0">
          <a:noAutofit/>
        </a:bodyPr>
        <a:lstStyle/>
        <a:p>
          <a:pPr marL="0" lvl="0" indent="0" algn="l" defTabSz="533400">
            <a:lnSpc>
              <a:spcPct val="90000"/>
            </a:lnSpc>
            <a:spcBef>
              <a:spcPct val="0"/>
            </a:spcBef>
            <a:spcAft>
              <a:spcPct val="35000"/>
            </a:spcAft>
            <a:buNone/>
          </a:pPr>
          <a:r>
            <a:rPr lang="fr-FR" sz="1200" b="0" i="0" u="none" kern="1200" noProof="0" dirty="0"/>
            <a:t>Pendant votre présentation, les notes du présentateur sont visibles sur votre écran, mais ne sont pas visibles pour l’auditoire. </a:t>
          </a:r>
          <a:endParaRPr lang="fr-FR" sz="1200" kern="1200" noProof="0" dirty="0"/>
        </a:p>
      </dsp:txBody>
      <dsp:txXfrm>
        <a:off x="3717018" y="333159"/>
        <a:ext cx="3081563" cy="906503"/>
      </dsp:txXfrm>
    </dsp:sp>
    <dsp:sp modelId="{3F1F843F-8CAA-4ECF-B5A2-211D6C43D3C6}">
      <dsp:nvSpPr>
        <dsp:cNvPr id="0" name=""/>
        <dsp:cNvSpPr/>
      </dsp:nvSpPr>
      <dsp:spPr>
        <a:xfrm>
          <a:off x="5257800" y="1719532"/>
          <a:ext cx="0" cy="279923"/>
        </a:xfrm>
        <a:prstGeom prst="line">
          <a:avLst/>
        </a:prstGeom>
        <a:noFill/>
        <a:ln w="6350" cap="flat" cmpd="sng" algn="ctr">
          <a:solidFill>
            <a:schemeClr val="accent2">
              <a:shade val="90000"/>
              <a:hueOff val="6040"/>
              <a:satOff val="-117"/>
              <a:lumOff val="14112"/>
              <a:alphaOff val="0"/>
            </a:schemeClr>
          </a:solidFill>
          <a:prstDash val="solid"/>
          <a:miter lim="800000"/>
        </a:ln>
        <a:effectLst/>
      </dsp:spPr>
      <dsp:style>
        <a:lnRef idx="1">
          <a:scrgbClr r="0" g="0" b="0"/>
        </a:lnRef>
        <a:fillRef idx="0">
          <a:scrgbClr r="0" g="0" b="0"/>
        </a:fillRef>
        <a:effectRef idx="0">
          <a:scrgbClr r="0" g="0" b="0"/>
        </a:effectRef>
        <a:fontRef idx="minor"/>
      </dsp:style>
    </dsp:sp>
    <dsp:sp modelId="{0CFAF01A-0163-4C33-9878-6F2FFD282979}">
      <dsp:nvSpPr>
        <dsp:cNvPr id="0" name=""/>
        <dsp:cNvSpPr/>
      </dsp:nvSpPr>
      <dsp:spPr>
        <a:xfrm>
          <a:off x="5467906" y="2279380"/>
          <a:ext cx="3081563" cy="479869"/>
        </a:xfrm>
        <a:prstGeom prst="rect">
          <a:avLst/>
        </a:prstGeom>
        <a:solidFill>
          <a:schemeClr val="accent2">
            <a:alpha val="90000"/>
            <a:hueOff val="0"/>
            <a:satOff val="0"/>
            <a:lumOff val="0"/>
            <a:alphaOff val="-30000"/>
          </a:schemeClr>
        </a:solidFill>
        <a:ln w="12700" cap="flat" cmpd="sng" algn="ctr">
          <a:solidFill>
            <a:schemeClr val="accent2">
              <a:alpha val="90000"/>
              <a:hueOff val="0"/>
              <a:satOff val="0"/>
              <a:lumOff val="0"/>
              <a:alphaOff val="-30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rtlCol="0" anchor="ctr" anchorCtr="0">
          <a:noAutofit/>
        </a:bodyPr>
        <a:lstStyle/>
        <a:p>
          <a:pPr marL="0" lvl="0" indent="0" algn="ctr" defTabSz="800100">
            <a:lnSpc>
              <a:spcPct val="90000"/>
            </a:lnSpc>
            <a:spcBef>
              <a:spcPct val="0"/>
            </a:spcBef>
            <a:spcAft>
              <a:spcPct val="35000"/>
            </a:spcAft>
            <a:buNone/>
            <a:defRPr b="1"/>
          </a:pPr>
          <a:r>
            <a:rPr lang="fr-FR" sz="1800" b="0" kern="1200" noProof="0" dirty="0"/>
            <a:t>Titre</a:t>
          </a:r>
        </a:p>
      </dsp:txBody>
      <dsp:txXfrm>
        <a:off x="5467906" y="2279380"/>
        <a:ext cx="3081563" cy="479869"/>
      </dsp:txXfrm>
    </dsp:sp>
    <dsp:sp modelId="{F7B633A7-D926-4CBC-87D6-CC10E20E0F4C}">
      <dsp:nvSpPr>
        <dsp:cNvPr id="0" name=""/>
        <dsp:cNvSpPr/>
      </dsp:nvSpPr>
      <dsp:spPr>
        <a:xfrm>
          <a:off x="5467906" y="2759249"/>
          <a:ext cx="3081563" cy="906503"/>
        </a:xfrm>
        <a:prstGeom prst="rect">
          <a:avLst/>
        </a:prstGeom>
        <a:solidFill>
          <a:schemeClr val="accent2">
            <a:alpha val="90000"/>
            <a:tint val="4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4300" tIns="114300" rIns="114300" bIns="114300" numCol="1" spcCol="1270" rtlCol="0" anchor="ctr" anchorCtr="0">
          <a:noAutofit/>
        </a:bodyPr>
        <a:lstStyle/>
        <a:p>
          <a:pPr marL="0" lvl="0" indent="0" algn="l" defTabSz="533400">
            <a:lnSpc>
              <a:spcPct val="90000"/>
            </a:lnSpc>
            <a:spcBef>
              <a:spcPct val="0"/>
            </a:spcBef>
            <a:spcAft>
              <a:spcPct val="35000"/>
            </a:spcAft>
            <a:buNone/>
          </a:pPr>
          <a:r>
            <a:rPr lang="fr-FR" sz="1200" b="0" i="0" u="none" kern="1200" noProof="0" dirty="0"/>
            <a:t>Le volet de notes est une zone qui apparaît en dessous de chaque diapositive. Appuyez dessus pour ajouter des notes. </a:t>
          </a:r>
          <a:endParaRPr lang="fr-FR" sz="1200" kern="1200" noProof="0" dirty="0"/>
        </a:p>
      </dsp:txBody>
      <dsp:txXfrm>
        <a:off x="5467906" y="2759249"/>
        <a:ext cx="3081563" cy="906503"/>
      </dsp:txXfrm>
    </dsp:sp>
    <dsp:sp modelId="{232CE934-E2E5-4676-AC76-E4B011E79514}">
      <dsp:nvSpPr>
        <dsp:cNvPr id="0" name=""/>
        <dsp:cNvSpPr/>
      </dsp:nvSpPr>
      <dsp:spPr>
        <a:xfrm>
          <a:off x="7008688" y="1999456"/>
          <a:ext cx="0" cy="279923"/>
        </a:xfrm>
        <a:prstGeom prst="line">
          <a:avLst/>
        </a:prstGeom>
        <a:noFill/>
        <a:ln w="6350" cap="flat" cmpd="sng" algn="ctr">
          <a:solidFill>
            <a:schemeClr val="accent2">
              <a:shade val="90000"/>
              <a:hueOff val="9060"/>
              <a:satOff val="-175"/>
              <a:lumOff val="21167"/>
              <a:alphaOff val="0"/>
            </a:schemeClr>
          </a:solidFill>
          <a:prstDash val="solid"/>
          <a:miter lim="800000"/>
        </a:ln>
        <a:effectLst/>
      </dsp:spPr>
      <dsp:style>
        <a:lnRef idx="1">
          <a:scrgbClr r="0" g="0" b="0"/>
        </a:lnRef>
        <a:fillRef idx="0">
          <a:scrgbClr r="0" g="0" b="0"/>
        </a:fillRef>
        <a:effectRef idx="0">
          <a:scrgbClr r="0" g="0" b="0"/>
        </a:effectRef>
        <a:fontRef idx="minor"/>
      </dsp:style>
    </dsp:sp>
    <dsp:sp modelId="{53B98CC0-1029-46A6-8053-0933F88F7705}">
      <dsp:nvSpPr>
        <dsp:cNvPr id="0" name=""/>
        <dsp:cNvSpPr/>
      </dsp:nvSpPr>
      <dsp:spPr>
        <a:xfrm rot="2700000">
          <a:off x="5226695" y="1968352"/>
          <a:ext cx="62208" cy="62208"/>
        </a:xfrm>
        <a:prstGeom prst="rect">
          <a:avLst/>
        </a:prstGeom>
        <a:solidFill>
          <a:schemeClr val="accent2">
            <a:alpha val="90000"/>
            <a:hueOff val="0"/>
            <a:satOff val="0"/>
            <a:lumOff val="0"/>
            <a:alphaOff val="-2000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81393AC-A038-4AFA-9F23-B7759047F7CF}">
      <dsp:nvSpPr>
        <dsp:cNvPr id="0" name=""/>
        <dsp:cNvSpPr/>
      </dsp:nvSpPr>
      <dsp:spPr>
        <a:xfrm rot="2700000">
          <a:off x="6977584" y="1968352"/>
          <a:ext cx="62208" cy="62208"/>
        </a:xfrm>
        <a:prstGeom prst="rect">
          <a:avLst/>
        </a:prstGeom>
        <a:solidFill>
          <a:schemeClr val="accent2">
            <a:alpha val="90000"/>
            <a:hueOff val="0"/>
            <a:satOff val="0"/>
            <a:lumOff val="0"/>
            <a:alphaOff val="-3000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F85B7F5-A04A-4DA0-962A-28F0B197085A}">
      <dsp:nvSpPr>
        <dsp:cNvPr id="0" name=""/>
        <dsp:cNvSpPr/>
      </dsp:nvSpPr>
      <dsp:spPr>
        <a:xfrm>
          <a:off x="7218795" y="1239663"/>
          <a:ext cx="3081563" cy="479869"/>
        </a:xfrm>
        <a:prstGeom prst="rect">
          <a:avLst/>
        </a:prstGeom>
        <a:solidFill>
          <a:schemeClr val="accent2">
            <a:alpha val="90000"/>
            <a:hueOff val="0"/>
            <a:satOff val="0"/>
            <a:lumOff val="0"/>
            <a:alphaOff val="-40000"/>
          </a:schemeClr>
        </a:solidFill>
        <a:ln w="12700" cap="flat" cmpd="sng" algn="ctr">
          <a:solidFill>
            <a:schemeClr val="accent2">
              <a:alpha val="90000"/>
              <a:hueOff val="0"/>
              <a:satOff val="0"/>
              <a:lumOff val="0"/>
              <a:alphaOff val="-40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rtlCol="0" anchor="ctr" anchorCtr="0">
          <a:noAutofit/>
        </a:bodyPr>
        <a:lstStyle/>
        <a:p>
          <a:pPr marL="0" lvl="0" indent="0" algn="ctr" defTabSz="800100">
            <a:lnSpc>
              <a:spcPct val="90000"/>
            </a:lnSpc>
            <a:spcBef>
              <a:spcPct val="0"/>
            </a:spcBef>
            <a:spcAft>
              <a:spcPct val="35000"/>
            </a:spcAft>
            <a:buNone/>
            <a:defRPr b="1"/>
          </a:pPr>
          <a:r>
            <a:rPr lang="fr-FR" sz="1800" b="0" kern="1200" noProof="0" dirty="0"/>
            <a:t>Titre</a:t>
          </a:r>
        </a:p>
      </dsp:txBody>
      <dsp:txXfrm>
        <a:off x="7218795" y="1239663"/>
        <a:ext cx="3081563" cy="479869"/>
      </dsp:txXfrm>
    </dsp:sp>
    <dsp:sp modelId="{DB2625BA-E96D-4321-A7F2-AE977040F570}">
      <dsp:nvSpPr>
        <dsp:cNvPr id="0" name=""/>
        <dsp:cNvSpPr/>
      </dsp:nvSpPr>
      <dsp:spPr>
        <a:xfrm>
          <a:off x="7218795" y="333159"/>
          <a:ext cx="3081563" cy="906503"/>
        </a:xfrm>
        <a:prstGeom prst="rect">
          <a:avLst/>
        </a:prstGeom>
        <a:solidFill>
          <a:schemeClr val="accent2">
            <a:alpha val="90000"/>
            <a:tint val="4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4300" tIns="114300" rIns="114300" bIns="114300" numCol="1" spcCol="1270" rtlCol="0" anchor="ctr" anchorCtr="0">
          <a:noAutofit/>
        </a:bodyPr>
        <a:lstStyle/>
        <a:p>
          <a:pPr marL="0" lvl="0" indent="0" algn="l" defTabSz="533400">
            <a:lnSpc>
              <a:spcPct val="90000"/>
            </a:lnSpc>
            <a:spcBef>
              <a:spcPct val="0"/>
            </a:spcBef>
            <a:spcAft>
              <a:spcPct val="35000"/>
            </a:spcAft>
            <a:buNone/>
          </a:pPr>
          <a:r>
            <a:rPr lang="fr-FR" sz="1200" b="0" i="0" u="none" kern="1200" noProof="0" dirty="0"/>
            <a:t>Si le volet de notes n’apparaît pas ou s’il est complètement réduit, cliquez sur Notes dans la barre des tâches au bas de la fenêtre PowerPoint. </a:t>
          </a:r>
          <a:endParaRPr lang="fr-FR" sz="1200" kern="1200" noProof="0" dirty="0"/>
        </a:p>
      </dsp:txBody>
      <dsp:txXfrm>
        <a:off x="7218795" y="333159"/>
        <a:ext cx="3081563" cy="906503"/>
      </dsp:txXfrm>
    </dsp:sp>
    <dsp:sp modelId="{588DF415-EA5F-44AE-9839-E1C3A488E162}">
      <dsp:nvSpPr>
        <dsp:cNvPr id="0" name=""/>
        <dsp:cNvSpPr/>
      </dsp:nvSpPr>
      <dsp:spPr>
        <a:xfrm>
          <a:off x="8759576" y="1719532"/>
          <a:ext cx="0" cy="279923"/>
        </a:xfrm>
        <a:prstGeom prst="line">
          <a:avLst/>
        </a:prstGeom>
        <a:noFill/>
        <a:ln w="6350" cap="flat" cmpd="sng" algn="ctr">
          <a:solidFill>
            <a:schemeClr val="accent2">
              <a:shade val="90000"/>
              <a:hueOff val="12079"/>
              <a:satOff val="-233"/>
              <a:lumOff val="28223"/>
              <a:alphaOff val="0"/>
            </a:schemeClr>
          </a:solidFill>
          <a:prstDash val="solid"/>
          <a:miter lim="800000"/>
        </a:ln>
        <a:effectLst/>
      </dsp:spPr>
      <dsp:style>
        <a:lnRef idx="1">
          <a:scrgbClr r="0" g="0" b="0"/>
        </a:lnRef>
        <a:fillRef idx="0">
          <a:scrgbClr r="0" g="0" b="0"/>
        </a:fillRef>
        <a:effectRef idx="0">
          <a:scrgbClr r="0" g="0" b="0"/>
        </a:effectRef>
        <a:fontRef idx="minor"/>
      </dsp:style>
    </dsp:sp>
    <dsp:sp modelId="{EE901CC3-E71A-4136-9165-6726A2651E59}">
      <dsp:nvSpPr>
        <dsp:cNvPr id="0" name=""/>
        <dsp:cNvSpPr/>
      </dsp:nvSpPr>
      <dsp:spPr>
        <a:xfrm rot="2700000">
          <a:off x="8728472" y="1968352"/>
          <a:ext cx="62208" cy="62208"/>
        </a:xfrm>
        <a:prstGeom prst="rect">
          <a:avLst/>
        </a:prstGeom>
        <a:solidFill>
          <a:schemeClr val="accent2">
            <a:alpha val="90000"/>
            <a:hueOff val="0"/>
            <a:satOff val="0"/>
            <a:lumOff val="0"/>
            <a:alphaOff val="-4000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7/3/layout/Chronologie avec étiquettes horizontales">
  <dgm:title val="Chronologie avec étiquettes horizontales"/>
  <dgm:desc val="Permet de représenter une liste d’événements dans l’ordre chronologique. La forme rectangulaire contient la description tandis que la date est affichée immédiatement en dessous. Il peut afficher une grande quantité de texte et un format de date de longueur moyenne."/>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dgm:constrLst>
    <dgm:layoutNode name="divider" styleLbl="fgAcc1">
      <dgm:alg type="sp"/>
      <dgm:shape xmlns:r="http://schemas.openxmlformats.org/officeDocument/2006/relationships" type="line" r:blip="" zOrderOff="-1">
        <dgm:adjLst/>
      </dgm:shap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hoose name="constrBasedOnChildrenCount">
        <dgm:if name="constrForTwoChildren" axis="ch" ptType="node" func="cnt" op="lte" val="2">
          <dgm:constrLst>
            <dgm:constr type="primFontSz" for="des" forName="L1TextContainer" val="20"/>
            <dgm:constr type="primFontSz" for="des" forName="L2TextContainer" refType="primFontSz" refFor="des" refForName="L1TextContainer" op="equ" fact="0.85"/>
            <dgm:constr type="w" for="ch" forName="composite" refType="w"/>
            <dgm:constr type="h" for="ch" forName="composite" refType="h"/>
            <dgm:constr type="w" for="ch" forName="spaceBetweenRectangles" refType="w" refFor="ch" refForName="composite" fact="0"/>
            <dgm:constr type="w" for="ch" ptType="sibTrans" op="equ"/>
            <dgm:constr type="primFontSz" for="des" forName="L1TextContainer" op="equ"/>
            <dgm:constr type="primFontSz" for="des" forName="L2TextContainer" op="equ"/>
          </dgm:constrLst>
        </dgm:if>
        <dgm:else name="constrForRest">
          <dgm:constrLst>
            <dgm:constr type="primFontSz" for="des" forName="L1TextContainer" val="20"/>
            <dgm:constr type="primFontSz" for="des" forName="L2TextContainer" refType="primFontSz" refFor="des" refForName="L1TextContainer" op="equ" fact="0.8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Lst>
        </dgm:else>
      </dgm:choose>
      <dgm:forEach name="nodesForEach" axis="ch" ptType="node">
        <dgm:layoutNode name="composite">
          <dgm:alg type="composite"/>
          <dgm:shape xmlns:r="http://schemas.openxmlformats.org/officeDocument/2006/relationships" r:blip="">
            <dgm:adjLst/>
          </dgm:shape>
          <dgm:choose name="CaseForPlacingNodesAboveAndBelowDivider">
            <dgm:if name="CaseForPlacingNodeAboveDivider" axis="self" ptType="node" func="posOdd" op="equ" val="1">
              <dgm:constrLst>
                <dgm:constr type="w" for="ch" forName="L1TextContainer" refType="w" fact="0.88"/>
                <dgm:constr type="l" for="ch" forName="L1TextContainer" refType="w" fact="0.06"/>
                <dgm:constr type="h" for="ch" forName="L1TextContainer" refType="h" fact="0.12"/>
                <dgm:constr type="t" for="ch" forName="L1TextContainer" refType="h" fact="0.31"/>
                <dgm:constr type="w" for="ch" forName="L2TextContainerWrapper" refType="w" fact="0.88"/>
                <dgm:constr type="l" for="ch" forName="L2TextContainerWrapper" refType="w" fact="0.06"/>
                <dgm:constr type="h" for="ch" forName="L2TextContainerWrapper" refType="h" fact="0.31"/>
                <dgm:constr type="b" for="ch" forName="L2TextContainerWrapper" refType="h" fact="0.31"/>
                <dgm:constr type="w" for="ch" forName="ConnectLine"/>
                <dgm:constr type="ctrX" for="ch" forName="ConnectLine" refType="w" fact="0.5"/>
                <dgm:constr type="h" for="ch" forName="ConnectLine" refType="h" fact="0.07"/>
                <dgm:constr type="t" for="ch" forName="ConnectLine" refType="h" fact="0.43"/>
                <dgm:constr type="w" for="ch" forName="ConnectorPoint" refType="h" fact="0.022"/>
                <dgm:constr type="h" for="ch" forName="ConnectorPoint" refType="h" fact="0.022"/>
                <dgm:constr type="ctrX" for="ch" forName="ConnectorPoint" refType="w" fact="0.5"/>
                <dgm:constr type="ctrY" for="ch" forName="ConnectorPoint" refType="h" fact="0.5"/>
                <dgm:constr type="w" for="ch" forName="EmptyPlaceHolder" refType="w"/>
                <dgm:constr type="h" for="ch" forName="EmptyPlaceHolder" refType="h" fact="0.5"/>
                <dgm:constr type="t" for="ch" forName="EmptyPlaceHolder" refType="h" fact="0.5"/>
              </dgm:constrLst>
            </dgm:if>
            <dgm:else name="CaseForPlacingNodeBelowDivider">
              <dgm:constrLst>
                <dgm:constr type="w" for="ch" forName="L1TextContainer" refType="w" fact="0.88"/>
                <dgm:constr type="l" for="ch" forName="L1TextContainer" refType="w" fact="0.06"/>
                <dgm:constr type="h" for="ch" forName="L1TextContainer" refType="h" fact="0.12"/>
                <dgm:constr type="t" for="ch" forName="L1TextContainer" refType="h" fact="0.57"/>
                <dgm:constr type="w" for="ch" forName="L2TextContainerWrapper" refType="w" fact="0.88"/>
                <dgm:constr type="l" for="ch" forName="L2TextContainerWrapper" refType="w" fact="0.06"/>
                <dgm:constr type="h" for="ch" forName="L2TextContainerWrapper" refType="h" fact="0.31"/>
                <dgm:constr type="t" for="ch" forName="L2TextContainerWrapper" refType="h" fact="0.69"/>
                <dgm:constr type="w" for="ch" forName="ConnectLine"/>
                <dgm:constr type="ctrX" for="ch" forName="ConnectLine" refType="w" fact="0.5"/>
                <dgm:constr type="h" for="ch" forName="ConnectLine" refType="h" fact="0.07"/>
                <dgm:constr type="t" for="ch" forName="ConnectLine" refType="h" fact="0.5"/>
                <dgm:constr type="w" for="ch" forName="ConnectorPoint" refType="h" fact="0.022"/>
                <dgm:constr type="h" for="ch" forName="ConnectorPoint" refType="h" fact="0.022"/>
                <dgm:constr type="ctrX" for="ch" forName="ConnectorPoint" refType="w" fact="0.5"/>
                <dgm:constr type="ctrY" for="ch" forName="ConnectorPoint" refType="h" fact="0.5"/>
                <dgm:constr type="w" for="ch" forName="EmptyPlaceHolder" refType="w"/>
                <dgm:constr type="h" for="ch" forName="EmptyPlaceHolder" refType="h" fact="0.5"/>
                <dgm:constr type="t" for="ch" forName="EmptyPlaceHolder" refType="h" fact="0"/>
              </dgm:constrLst>
            </dgm:else>
          </dgm:choose>
          <dgm:layoutNode name="L1TextContainer" styleLbl="alignNode1">
            <dgm:varLst>
              <dgm:chMax val="1"/>
              <dgm:chPref val="1"/>
              <dgm:bulletEnabled val="1"/>
            </dgm:varLst>
            <dgm:alg type="tx">
              <dgm:param type="txAnchorVert" val="mid"/>
              <dgm:param type="parTxLTRAlign" val="ctr"/>
              <dgm:param type="parTxRTLAlign" val="ctr"/>
            </dgm:alg>
            <dgm:shape xmlns:r="http://schemas.openxmlformats.org/officeDocument/2006/relationships" type="rect" r:blip="">
              <dgm:adjLst/>
            </dgm:shape>
            <dgm:presOf axis="self"/>
            <dgm:constrLst>
              <dgm:constr type="tMarg" refType="primFontSz" fact="0.4"/>
              <dgm:constr type="bMarg" refType="primFontSz" fact="0.4"/>
              <dgm:constr type="lMarg" refType="primFontSz" fact="0.4"/>
              <dgm:constr type="rMarg" refType="primFontSz" fact="0.4"/>
            </dgm:constrLst>
            <dgm:ruleLst>
              <dgm:rule type="primFontSz" val="14" fact="NaN" max="NaN"/>
            </dgm:ruleLst>
          </dgm:layoutNode>
          <dgm:layoutNode name="L2TextContainerWrapper">
            <dgm:varLst>
              <dgm:bulletEnabled val="1"/>
            </dgm:varLst>
            <dgm:alg type="composite"/>
            <dgm:choose name="L2TextContainerConstr">
              <dgm:if name="CaseForPlacingL2TextContaineAboveDivider" axis="self" ptType="node" func="posOdd" op="equ" val="1">
                <dgm:constrLst>
                  <dgm:constr type="h" for="ch" forName="L2TextContainer" refType="h" fact="0.39"/>
                  <dgm:constr type="b" for="ch" forName="L2TextContainer" refType="h"/>
                  <dgm:constr type="h" for="ch" forName="FlexibleEmptyPlaceHolder" refType="h" fact="0.61"/>
                </dgm:constrLst>
              </dgm:if>
              <dgm:else name="CaseForPlacingL2TextContaineBelowDivider">
                <dgm:constrLst>
                  <dgm:constr type="h" for="ch" forName="L2TextContainer" refType="h" fact="0.39"/>
                  <dgm:constr type="h" for="ch" forName="FlexibleEmptyPlaceHolder" refType="h" fact="0.61"/>
                  <dgm:constr type="b" for="ch" forName="FlexibleEmptyPlaceHolder" refType="h"/>
                </dgm:constrLst>
              </dgm:else>
            </dgm:choose>
            <dgm:layoutNode name="L2TextContainer" styleLbl="bgAccFollowNode1" moveWith="L1TextContainer">
              <dgm:choose name="L2TextContainerAlgo">
                <dgm:if name="L2TextContainerAlgoLTR" func="var" arg="dir" op="equ" val="norm">
                  <dgm:alg type="tx">
                    <dgm:param type="txAnchorVert" val="mid"/>
                    <dgm:param type="parTxRTLAlign" val="l"/>
                    <dgm:param type="parTxLTRAlign" val="l"/>
                    <dgm:param type="txAnchorVertCh" val="mid"/>
                    <dgm:param type="shpTxRTLAlignCh" val="l"/>
                    <dgm:param type="shpTxLTRAlignCh" val="l"/>
                  </dgm:alg>
                </dgm:if>
                <dgm:else name="L2TextContainerAlgoRTL">
                  <dgm:alg type="tx">
                    <dgm:param type="txAnchorVert" val="mid"/>
                    <dgm:param type="parTxRTLAlign" val="r"/>
                    <dgm:param type="parTxLTRAlign" val="r"/>
                    <dgm:param type="txAnchorVertCh" val="mid"/>
                    <dgm:param type="shpTxRTLAlignCh" val="r"/>
                    <dgm:param type="shpTxLTRAlignCh" val="r"/>
                  </dgm:alg>
                </dgm:else>
              </dgm:choose>
              <dgm:shape xmlns:r="http://schemas.openxmlformats.org/officeDocument/2006/relationships" type="rect" r:blip="">
                <dgm:adjLst/>
              </dgm:shape>
              <dgm:presOf axis="des" ptType="node"/>
              <dgm:constrLst>
                <dgm:constr type="tMarg" refType="primFontSz" fact="0.75"/>
                <dgm:constr type="bMarg" refType="primFontSz" fact="0.75"/>
                <dgm:constr type="lMarg" refType="primFontSz" fact="0.75"/>
                <dgm:constr type="rMarg" refType="primFontSz" fact="0.75"/>
              </dgm:constrLst>
              <dgm:ruleLst>
                <dgm:rule type="h" val="INF" fact="NaN" max="NaN"/>
                <dgm:rule type="primFontSz" val="12" fact="NaN" max="NaN"/>
                <dgm:rule type="secFontSz" val="10" fact="NaN" max="NaN"/>
              </dgm:ruleLst>
            </dgm:layoutNode>
            <dgm:layoutNode name="FlexibleEmptyPlaceHolder">
              <dgm:alg type="sp"/>
              <dgm:shape xmlns:r="http://schemas.openxmlformats.org/officeDocument/2006/relationships" r:blip="">
                <dgm:adjLst/>
              </dgm:shape>
              <dgm:presOf/>
              <dgm:constrLst/>
            </dgm:layoutNode>
          </dgm:layoutNode>
          <dgm:layoutNode name="ConnectLine" styleLbl="sibTrans1D1" moveWith="L1TextContainer">
            <dgm:alg type="sp"/>
            <dgm:shape xmlns:r="http://schemas.openxmlformats.org/officeDocument/2006/relationships" type="line" r:blip="">
              <dgm:adjLst/>
            </dgm:shape>
            <dgm:presOf/>
            <dgm:constrLst/>
          </dgm:layoutNode>
          <dgm:layoutNode name="ConnectorPoint" styleLbl="node1" moveWith="L1TextContainer">
            <dgm:alg type="sp"/>
            <dgm:shape xmlns:r="http://schemas.openxmlformats.org/officeDocument/2006/relationships" rot="45" type="rect" r:blip="" zOrderOff="10">
              <dgm:adjLst/>
              <dgm:extLst>
                <a:ext uri="{B698B0E9-8C71-41B9-8309-B3DCBF30829C}">
                  <dgm1612:spPr xmlns:dgm1612="http://schemas.microsoft.com/office/drawing/2016/12/diagram">
                    <a:ln w="6350"/>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Node>
  <dgm:extLst>
    <a:ext uri="{68A01E43-0DF5-4B5B-8FA6-DAF915123BFB}">
      <dgm1612:lstStyle xmlns:dgm1612="http://schemas.microsoft.com/office/drawing/2016/12/diagram">
        <a:lvl1pPr>
          <a:defRPr b="1"/>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DA47A63F-9D06-479D-A04D-717692D4326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a:p>
        </p:txBody>
      </p:sp>
      <p:sp>
        <p:nvSpPr>
          <p:cNvPr id="3" name="Espace réservé de la date 2">
            <a:extLst>
              <a:ext uri="{FF2B5EF4-FFF2-40B4-BE49-F238E27FC236}">
                <a16:creationId xmlns:a16="http://schemas.microsoft.com/office/drawing/2014/main" id="{C51F70DC-6EDE-457C-B55A-39AC7DE41A3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6A1EFF07-B5E2-443F-9F2C-CD82912C5BC5}" type="datetime1">
              <a:rPr lang="fr-FR" smtClean="0"/>
              <a:t>17/01/2023</a:t>
            </a:fld>
            <a:endParaRPr lang="fr-FR" dirty="0"/>
          </a:p>
        </p:txBody>
      </p:sp>
      <p:sp>
        <p:nvSpPr>
          <p:cNvPr id="4" name="Espace réservé du pied de page 3">
            <a:extLst>
              <a:ext uri="{FF2B5EF4-FFF2-40B4-BE49-F238E27FC236}">
                <a16:creationId xmlns:a16="http://schemas.microsoft.com/office/drawing/2014/main" id="{146987CF-42F5-4BB0-AD0D-1D64C359446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a:p>
        </p:txBody>
      </p:sp>
      <p:sp>
        <p:nvSpPr>
          <p:cNvPr id="5" name="Espace réservé du numéro de diapositive 4">
            <a:extLst>
              <a:ext uri="{FF2B5EF4-FFF2-40B4-BE49-F238E27FC236}">
                <a16:creationId xmlns:a16="http://schemas.microsoft.com/office/drawing/2014/main" id="{22368FB4-296C-4F8C-BFA3-D7C3AD617B6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8F555657-0A12-495F-9FFA-D8F7554E7C39}" type="slidenum">
              <a:rPr lang="fr-FR" smtClean="0"/>
              <a:t>‹N°›</a:t>
            </a:fld>
            <a:endParaRPr lang="fr-FR"/>
          </a:p>
        </p:txBody>
      </p:sp>
    </p:spTree>
    <p:extLst>
      <p:ext uri="{BB962C8B-B14F-4D97-AF65-F5344CB8AC3E}">
        <p14:creationId xmlns:p14="http://schemas.microsoft.com/office/powerpoint/2010/main" val="176643222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noProof="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013849-34E9-4E79-B289-A2572787FD62}" type="datetime1">
              <a:rPr lang="fr-FR" smtClean="0"/>
              <a:pPr/>
              <a:t>17/01/2023</a:t>
            </a:fld>
            <a:endParaRPr lang="fr-FR"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fr-FR" noProof="0"/>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noProof="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E2780FBB-F712-42E7-8C2F-226D98798B3F}" type="slidenum">
              <a:rPr lang="fr-FR" noProof="0" smtClean="0"/>
              <a:t>‹N°›</a:t>
            </a:fld>
            <a:endParaRPr lang="fr-FR" noProof="0"/>
          </a:p>
        </p:txBody>
      </p:sp>
    </p:spTree>
    <p:extLst>
      <p:ext uri="{BB962C8B-B14F-4D97-AF65-F5344CB8AC3E}">
        <p14:creationId xmlns:p14="http://schemas.microsoft.com/office/powerpoint/2010/main" val="256715350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E2780FBB-F712-42E7-8C2F-226D98798B3F}" type="slidenum">
              <a:rPr lang="fr-FR" smtClean="0"/>
              <a:t>1</a:t>
            </a:fld>
            <a:endParaRPr lang="fr-FR"/>
          </a:p>
        </p:txBody>
      </p:sp>
    </p:spTree>
    <p:extLst>
      <p:ext uri="{BB962C8B-B14F-4D97-AF65-F5344CB8AC3E}">
        <p14:creationId xmlns:p14="http://schemas.microsoft.com/office/powerpoint/2010/main" val="23790741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E2780FBB-F712-42E7-8C2F-226D98798B3F}" type="slidenum">
              <a:rPr lang="fr-FR" smtClean="0"/>
              <a:t>11</a:t>
            </a:fld>
            <a:endParaRPr lang="fr-FR"/>
          </a:p>
        </p:txBody>
      </p:sp>
    </p:spTree>
    <p:extLst>
      <p:ext uri="{BB962C8B-B14F-4D97-AF65-F5344CB8AC3E}">
        <p14:creationId xmlns:p14="http://schemas.microsoft.com/office/powerpoint/2010/main" val="29289760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E2780FBB-F712-42E7-8C2F-226D98798B3F}" type="slidenum">
              <a:rPr lang="fr-FR" smtClean="0"/>
              <a:t>12</a:t>
            </a:fld>
            <a:endParaRPr lang="fr-FR"/>
          </a:p>
        </p:txBody>
      </p:sp>
    </p:spTree>
    <p:extLst>
      <p:ext uri="{BB962C8B-B14F-4D97-AF65-F5344CB8AC3E}">
        <p14:creationId xmlns:p14="http://schemas.microsoft.com/office/powerpoint/2010/main" val="38467815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E2780FBB-F712-42E7-8C2F-226D98798B3F}" type="slidenum">
              <a:rPr lang="fr-FR" smtClean="0"/>
              <a:t>2</a:t>
            </a:fld>
            <a:endParaRPr lang="fr-FR"/>
          </a:p>
        </p:txBody>
      </p:sp>
    </p:spTree>
    <p:extLst>
      <p:ext uri="{BB962C8B-B14F-4D97-AF65-F5344CB8AC3E}">
        <p14:creationId xmlns:p14="http://schemas.microsoft.com/office/powerpoint/2010/main" val="11532936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E2780FBB-F712-42E7-8C2F-226D98798B3F}" type="slidenum">
              <a:rPr lang="fr-FR" smtClean="0"/>
              <a:t>4</a:t>
            </a:fld>
            <a:endParaRPr lang="fr-FR"/>
          </a:p>
        </p:txBody>
      </p:sp>
    </p:spTree>
    <p:extLst>
      <p:ext uri="{BB962C8B-B14F-4D97-AF65-F5344CB8AC3E}">
        <p14:creationId xmlns:p14="http://schemas.microsoft.com/office/powerpoint/2010/main" val="25187781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E2780FBB-F712-42E7-8C2F-226D98798B3F}" type="slidenum">
              <a:rPr lang="fr-FR" smtClean="0"/>
              <a:t>5</a:t>
            </a:fld>
            <a:endParaRPr lang="fr-FR"/>
          </a:p>
        </p:txBody>
      </p:sp>
    </p:spTree>
    <p:extLst>
      <p:ext uri="{BB962C8B-B14F-4D97-AF65-F5344CB8AC3E}">
        <p14:creationId xmlns:p14="http://schemas.microsoft.com/office/powerpoint/2010/main" val="35355856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E2780FBB-F712-42E7-8C2F-226D98798B3F}" type="slidenum">
              <a:rPr lang="fr-FR" smtClean="0"/>
              <a:t>6</a:t>
            </a:fld>
            <a:endParaRPr lang="fr-FR"/>
          </a:p>
        </p:txBody>
      </p:sp>
    </p:spTree>
    <p:extLst>
      <p:ext uri="{BB962C8B-B14F-4D97-AF65-F5344CB8AC3E}">
        <p14:creationId xmlns:p14="http://schemas.microsoft.com/office/powerpoint/2010/main" val="22351175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E2780FBB-F712-42E7-8C2F-226D98798B3F}" type="slidenum">
              <a:rPr lang="fr-FR" smtClean="0"/>
              <a:t>7</a:t>
            </a:fld>
            <a:endParaRPr lang="fr-FR"/>
          </a:p>
        </p:txBody>
      </p:sp>
    </p:spTree>
    <p:extLst>
      <p:ext uri="{BB962C8B-B14F-4D97-AF65-F5344CB8AC3E}">
        <p14:creationId xmlns:p14="http://schemas.microsoft.com/office/powerpoint/2010/main" val="5777219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E2780FBB-F712-42E7-8C2F-226D98798B3F}" type="slidenum">
              <a:rPr lang="fr-FR" smtClean="0"/>
              <a:t>8</a:t>
            </a:fld>
            <a:endParaRPr lang="fr-FR"/>
          </a:p>
        </p:txBody>
      </p:sp>
    </p:spTree>
    <p:extLst>
      <p:ext uri="{BB962C8B-B14F-4D97-AF65-F5344CB8AC3E}">
        <p14:creationId xmlns:p14="http://schemas.microsoft.com/office/powerpoint/2010/main" val="28923324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10"/>
          </p:nvPr>
        </p:nvSpPr>
        <p:spPr/>
        <p:txBody>
          <a:bodyPr rtlCol="0"/>
          <a:lstStyle/>
          <a:p>
            <a:pPr rtl="0"/>
            <a:fld id="{32DC0559-D619-4E56-BF6F-3712370C2150}" type="slidenum">
              <a:rPr lang="fr-FR" smtClean="0"/>
              <a:t>9</a:t>
            </a:fld>
            <a:endParaRPr lang="fr-FR"/>
          </a:p>
        </p:txBody>
      </p:sp>
    </p:spTree>
    <p:extLst>
      <p:ext uri="{BB962C8B-B14F-4D97-AF65-F5344CB8AC3E}">
        <p14:creationId xmlns:p14="http://schemas.microsoft.com/office/powerpoint/2010/main" val="27622386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E2780FBB-F712-42E7-8C2F-226D98798B3F}" type="slidenum">
              <a:rPr lang="fr-FR" smtClean="0"/>
              <a:t>10</a:t>
            </a:fld>
            <a:endParaRPr lang="fr-FR"/>
          </a:p>
        </p:txBody>
      </p:sp>
    </p:spTree>
    <p:extLst>
      <p:ext uri="{BB962C8B-B14F-4D97-AF65-F5344CB8AC3E}">
        <p14:creationId xmlns:p14="http://schemas.microsoft.com/office/powerpoint/2010/main" val="181203276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re">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B3FB0C32-F044-4939-92E4-8BA39B7A391A}"/>
              </a:ext>
              <a:ext uri="{C183D7F6-B498-43B3-948B-1728B52AA6E4}">
                <adec:decorative xmlns:adec="http://schemas.microsoft.com/office/drawing/2017/decorative" val="1"/>
              </a:ext>
            </a:extLst>
          </p:cNvPr>
          <p:cNvSpPr/>
          <p:nvPr userDrawn="1"/>
        </p:nvSpPr>
        <p:spPr>
          <a:xfrm>
            <a:off x="3050" y="-663"/>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2" name="Rectangle 11">
            <a:extLst>
              <a:ext uri="{FF2B5EF4-FFF2-40B4-BE49-F238E27FC236}">
                <a16:creationId xmlns:a16="http://schemas.microsoft.com/office/drawing/2014/main" id="{6584BE8A-3E34-4967-9E7C-13EC8F6A990A}"/>
              </a:ext>
              <a:ext uri="{C183D7F6-B498-43B3-948B-1728B52AA6E4}">
                <adec:decorative xmlns:adec="http://schemas.microsoft.com/office/drawing/2017/decorative" val="1"/>
              </a:ext>
            </a:extLst>
          </p:cNvPr>
          <p:cNvSpPr/>
          <p:nvPr userDrawn="1"/>
        </p:nvSpPr>
        <p:spPr>
          <a:xfrm>
            <a:off x="3050" y="-663"/>
            <a:ext cx="12188952" cy="6858000"/>
          </a:xfrm>
          <a:prstGeom prst="rect">
            <a:avLst/>
          </a:prstGeom>
          <a:gradFill flip="none" rotWithShape="1">
            <a:gsLst>
              <a:gs pos="0">
                <a:schemeClr val="accent2">
                  <a:alpha val="60000"/>
                </a:schemeClr>
              </a:gs>
              <a:gs pos="100000">
                <a:schemeClr val="accent1">
                  <a:alpha val="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3" name="Rectangle 12">
            <a:extLst>
              <a:ext uri="{FF2B5EF4-FFF2-40B4-BE49-F238E27FC236}">
                <a16:creationId xmlns:a16="http://schemas.microsoft.com/office/drawing/2014/main" id="{99BFF676-EC35-4FFD-8894-CA4F2830700A}"/>
              </a:ext>
              <a:ext uri="{C183D7F6-B498-43B3-948B-1728B52AA6E4}">
                <adec:decorative xmlns:adec="http://schemas.microsoft.com/office/drawing/2017/decorative" val="1"/>
              </a:ext>
            </a:extLst>
          </p:cNvPr>
          <p:cNvSpPr/>
          <p:nvPr userDrawn="1"/>
        </p:nvSpPr>
        <p:spPr>
          <a:xfrm>
            <a:off x="3050" y="0"/>
            <a:ext cx="12188952" cy="6858000"/>
          </a:xfrm>
          <a:prstGeom prst="rect">
            <a:avLst/>
          </a:prstGeom>
          <a:solidFill>
            <a:schemeClr val="bg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4" name="Ovale 13">
            <a:extLst>
              <a:ext uri="{FF2B5EF4-FFF2-40B4-BE49-F238E27FC236}">
                <a16:creationId xmlns:a16="http://schemas.microsoft.com/office/drawing/2014/main" id="{32DA1557-E095-4C82-B659-3AF550080BB1}"/>
              </a:ext>
              <a:ext uri="{C183D7F6-B498-43B3-948B-1728B52AA6E4}">
                <adec:decorative xmlns:adec="http://schemas.microsoft.com/office/drawing/2017/decorative" val="1"/>
              </a:ext>
            </a:extLst>
          </p:cNvPr>
          <p:cNvSpPr/>
          <p:nvPr userDrawn="1"/>
        </p:nvSpPr>
        <p:spPr>
          <a:xfrm rot="16200000">
            <a:off x="2746250" y="-663"/>
            <a:ext cx="6857999" cy="6857998"/>
          </a:xfrm>
          <a:prstGeom prst="ellipse">
            <a:avLst/>
          </a:prstGeom>
          <a:gradFill>
            <a:gsLst>
              <a:gs pos="0">
                <a:schemeClr val="accent1">
                  <a:lumMod val="20000"/>
                  <a:lumOff val="80000"/>
                  <a:alpha val="40000"/>
                </a:schemeClr>
              </a:gs>
              <a:gs pos="100000">
                <a:schemeClr val="accent1">
                  <a:alpha val="40000"/>
                </a:schemeClr>
              </a:gs>
            </a:gsLst>
            <a:lin ang="2700000" scaled="1"/>
          </a:gradFill>
          <a:ln>
            <a:noFill/>
          </a:ln>
          <a:effectLst>
            <a:softEdge rad="520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5" name="Ovale 14">
            <a:extLst>
              <a:ext uri="{FF2B5EF4-FFF2-40B4-BE49-F238E27FC236}">
                <a16:creationId xmlns:a16="http://schemas.microsoft.com/office/drawing/2014/main" id="{9F34E5EF-94D7-4AE0-BDD1-81A3ECDE614C}"/>
              </a:ext>
              <a:ext uri="{C183D7F6-B498-43B3-948B-1728B52AA6E4}">
                <adec:decorative xmlns:adec="http://schemas.microsoft.com/office/drawing/2017/decorative" val="1"/>
              </a:ext>
            </a:extLst>
          </p:cNvPr>
          <p:cNvSpPr/>
          <p:nvPr userDrawn="1"/>
        </p:nvSpPr>
        <p:spPr>
          <a:xfrm rot="16200000">
            <a:off x="77040" y="1193411"/>
            <a:ext cx="5589934" cy="5737916"/>
          </a:xfrm>
          <a:prstGeom prst="ellipse">
            <a:avLst/>
          </a:prstGeom>
          <a:gradFill>
            <a:gsLst>
              <a:gs pos="0">
                <a:schemeClr val="accent1">
                  <a:alpha val="40000"/>
                </a:schemeClr>
              </a:gs>
              <a:gs pos="100000">
                <a:schemeClr val="accent5">
                  <a:alpha val="20000"/>
                </a:schemeClr>
              </a:gs>
            </a:gsLst>
            <a:lin ang="2700000" scaled="1"/>
          </a:gradFill>
          <a:ln>
            <a:noFill/>
          </a:ln>
          <a:effectLst>
            <a:softEdge rad="952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6" name="Ovale 15">
            <a:extLst>
              <a:ext uri="{FF2B5EF4-FFF2-40B4-BE49-F238E27FC236}">
                <a16:creationId xmlns:a16="http://schemas.microsoft.com/office/drawing/2014/main" id="{D829E57E-3199-4AAA-B2D5-F93264FDA0B5}"/>
              </a:ext>
              <a:ext uri="{C183D7F6-B498-43B3-948B-1728B52AA6E4}">
                <adec:decorative xmlns:adec="http://schemas.microsoft.com/office/drawing/2017/decorative" val="1"/>
              </a:ext>
            </a:extLst>
          </p:cNvPr>
          <p:cNvSpPr/>
          <p:nvPr userDrawn="1"/>
        </p:nvSpPr>
        <p:spPr>
          <a:xfrm rot="16200000">
            <a:off x="6442672" y="193606"/>
            <a:ext cx="5760743" cy="5737917"/>
          </a:xfrm>
          <a:prstGeom prst="ellipse">
            <a:avLst/>
          </a:prstGeom>
          <a:gradFill>
            <a:gsLst>
              <a:gs pos="0">
                <a:schemeClr val="accent1">
                  <a:alpha val="20000"/>
                </a:schemeClr>
              </a:gs>
              <a:gs pos="100000">
                <a:schemeClr val="accent5">
                  <a:alpha val="40000"/>
                </a:schemeClr>
              </a:gs>
            </a:gsLst>
            <a:lin ang="2700000" scaled="1"/>
          </a:gradFill>
          <a:ln>
            <a:noFill/>
          </a:ln>
          <a:effectLst>
            <a:softEdge rad="10033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pic>
        <p:nvPicPr>
          <p:cNvPr id="17" name="Image 16" descr="Balise=Photo de client&#10;Rogner=1&#10;Aligner=N/A">
            <a:extLst>
              <a:ext uri="{FF2B5EF4-FFF2-40B4-BE49-F238E27FC236}">
                <a16:creationId xmlns:a16="http://schemas.microsoft.com/office/drawing/2014/main" id="{8A791822-0971-4E61-A5E4-9AAD258F58E3}"/>
              </a:ext>
            </a:extLst>
          </p:cNvPr>
          <p:cNvPicPr>
            <a:picLocks/>
          </p:cNvPicPr>
          <p:nvPr userDrawn="1"/>
        </p:nvPicPr>
        <p:blipFill>
          <a:blip r:embed="rId2">
            <a:alphaModFix amt="20000"/>
            <a:extLst>
              <a:ext uri="{28A0092B-C50C-407E-A947-70E740481C1C}">
                <a14:useLocalDpi xmlns:a14="http://schemas.microsoft.com/office/drawing/2010/main" val="0"/>
              </a:ext>
            </a:extLst>
          </a:blip>
          <a:stretch>
            <a:fillRect/>
          </a:stretch>
        </p:blipFill>
        <p:spPr>
          <a:xfrm>
            <a:off x="3048" y="-663"/>
            <a:ext cx="12188952" cy="6858000"/>
          </a:xfrm>
          <a:prstGeom prst="rect">
            <a:avLst/>
          </a:prstGeom>
        </p:spPr>
      </p:pic>
      <p:sp>
        <p:nvSpPr>
          <p:cNvPr id="18" name="Titre 1">
            <a:extLst>
              <a:ext uri="{FF2B5EF4-FFF2-40B4-BE49-F238E27FC236}">
                <a16:creationId xmlns:a16="http://schemas.microsoft.com/office/drawing/2014/main" id="{B86D7D99-F789-4EDA-861D-B6B994F05F1D}"/>
              </a:ext>
            </a:extLst>
          </p:cNvPr>
          <p:cNvSpPr>
            <a:spLocks noGrp="1"/>
          </p:cNvSpPr>
          <p:nvPr>
            <p:ph type="ctrTitle"/>
          </p:nvPr>
        </p:nvSpPr>
        <p:spPr>
          <a:xfrm>
            <a:off x="1527050" y="1121700"/>
            <a:ext cx="9144000" cy="2387600"/>
          </a:xfrm>
        </p:spPr>
        <p:txBody>
          <a:bodyPr rtlCol="0"/>
          <a:lstStyle>
            <a:lvl1pPr algn="ctr">
              <a:defRPr>
                <a:solidFill>
                  <a:schemeClr val="bg1"/>
                </a:solidFill>
              </a:defRPr>
            </a:lvl1pPr>
          </a:lstStyle>
          <a:p>
            <a:pPr rtl="0"/>
            <a:r>
              <a:rPr lang="fr-FR" noProof="0">
                <a:solidFill>
                  <a:srgbClr val="FFFFFF"/>
                </a:solidFill>
                <a:effectLst>
                  <a:outerShdw blurRad="38100" dist="38100" dir="2700000" algn="tl">
                    <a:srgbClr val="000000">
                      <a:alpha val="43137"/>
                    </a:srgbClr>
                  </a:outerShdw>
                </a:effectLst>
                <a:ea typeface="Cambria" panose="02040503050406030204" pitchFamily="18" charset="0"/>
                <a:cs typeface="Sabon Next LT" panose="020B0502040204020203" pitchFamily="2" charset="0"/>
              </a:rPr>
              <a:t>Modifiez le style du titre</a:t>
            </a:r>
          </a:p>
        </p:txBody>
      </p:sp>
      <p:sp>
        <p:nvSpPr>
          <p:cNvPr id="20" name="Espace réservé du texte 12">
            <a:extLst>
              <a:ext uri="{FF2B5EF4-FFF2-40B4-BE49-F238E27FC236}">
                <a16:creationId xmlns:a16="http://schemas.microsoft.com/office/drawing/2014/main" id="{2B39487B-EA73-4D7B-93AA-D63B49F4DA7F}"/>
              </a:ext>
            </a:extLst>
          </p:cNvPr>
          <p:cNvSpPr>
            <a:spLocks noGrp="1"/>
          </p:cNvSpPr>
          <p:nvPr>
            <p:ph type="body" sz="quarter" idx="15" hasCustomPrompt="1"/>
          </p:nvPr>
        </p:nvSpPr>
        <p:spPr>
          <a:xfrm>
            <a:off x="1527050" y="3600450"/>
            <a:ext cx="9144000" cy="2451100"/>
          </a:xfrm>
        </p:spPr>
        <p:txBody>
          <a:bodyPr rtlCol="0">
            <a:normAutofit/>
          </a:bodyPr>
          <a:lstStyle>
            <a:lvl1pPr marL="0" indent="0" algn="ctr">
              <a:buNone/>
              <a:defRPr sz="2800">
                <a:solidFill>
                  <a:schemeClr val="bg1"/>
                </a:solidFill>
                <a:effectLst/>
                <a:latin typeface="+mn-lt"/>
              </a:defRPr>
            </a:lvl1pPr>
          </a:lstStyle>
          <a:p>
            <a:pPr lvl="0" rtl="0"/>
            <a:r>
              <a:rPr lang="fr-FR" noProof="0"/>
              <a:t>Modifiez les styles du texte</a:t>
            </a:r>
          </a:p>
        </p:txBody>
      </p:sp>
    </p:spTree>
    <p:extLst>
      <p:ext uri="{BB962C8B-B14F-4D97-AF65-F5344CB8AC3E}">
        <p14:creationId xmlns:p14="http://schemas.microsoft.com/office/powerpoint/2010/main" val="11555448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Résumé">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118B9F00-8450-475B-B155-993BAF212AF6}"/>
              </a:ext>
            </a:extLst>
          </p:cNvPr>
          <p:cNvSpPr>
            <a:spLocks noGrp="1"/>
          </p:cNvSpPr>
          <p:nvPr>
            <p:ph type="dt" sz="half" idx="10"/>
          </p:nvPr>
        </p:nvSpPr>
        <p:spPr/>
        <p:txBody>
          <a:bodyPr rtlCol="0"/>
          <a:lstStyle/>
          <a:p>
            <a:pPr rtl="0"/>
            <a:r>
              <a:rPr lang="fr-FR" noProof="0"/>
              <a:t>1/3/20XX</a:t>
            </a:r>
          </a:p>
        </p:txBody>
      </p:sp>
      <p:sp>
        <p:nvSpPr>
          <p:cNvPr id="3" name="Espace réservé du pied de page 2">
            <a:extLst>
              <a:ext uri="{FF2B5EF4-FFF2-40B4-BE49-F238E27FC236}">
                <a16:creationId xmlns:a16="http://schemas.microsoft.com/office/drawing/2014/main" id="{5C0FDDA3-8E6F-42F7-BFBE-7FA9C647CA4E}"/>
              </a:ext>
            </a:extLst>
          </p:cNvPr>
          <p:cNvSpPr>
            <a:spLocks noGrp="1"/>
          </p:cNvSpPr>
          <p:nvPr>
            <p:ph type="ftr" sz="quarter" idx="11"/>
          </p:nvPr>
        </p:nvSpPr>
        <p:spPr/>
        <p:txBody>
          <a:bodyPr rtlCol="0"/>
          <a:lstStyle/>
          <a:p>
            <a:pPr rtl="0"/>
            <a:r>
              <a:rPr lang="fr-FR" noProof="0"/>
              <a:t>EXEMPLE DE TEXTE DE PIED DE PAGE</a:t>
            </a:r>
          </a:p>
        </p:txBody>
      </p:sp>
      <p:sp>
        <p:nvSpPr>
          <p:cNvPr id="4" name="Espace réservé du numéro de diapositive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rtlCol="0"/>
          <a:lstStyle/>
          <a:p>
            <a:pPr rtl="0"/>
            <a:fld id="{28844951-7827-47D4-8276-7DDE1FA7D85A}" type="slidenum">
              <a:rPr lang="fr-FR" noProof="0" smtClean="0"/>
              <a:t>‹N°›</a:t>
            </a:fld>
            <a:endParaRPr lang="fr-FR" noProof="0"/>
          </a:p>
        </p:txBody>
      </p:sp>
      <p:sp>
        <p:nvSpPr>
          <p:cNvPr id="6" name="Titre 1">
            <a:extLst>
              <a:ext uri="{FF2B5EF4-FFF2-40B4-BE49-F238E27FC236}">
                <a16:creationId xmlns:a16="http://schemas.microsoft.com/office/drawing/2014/main" id="{673294AE-7408-47DB-898D-41F8C069B42E}"/>
              </a:ext>
            </a:extLst>
          </p:cNvPr>
          <p:cNvSpPr>
            <a:spLocks noGrp="1"/>
          </p:cNvSpPr>
          <p:nvPr>
            <p:ph type="title"/>
          </p:nvPr>
        </p:nvSpPr>
        <p:spPr>
          <a:xfrm>
            <a:off x="841248" y="857251"/>
            <a:ext cx="6156051" cy="2076450"/>
          </a:xfrm>
        </p:spPr>
        <p:txBody>
          <a:bodyPr rtlCol="0" anchor="b">
            <a:normAutofit/>
          </a:bodyPr>
          <a:lstStyle/>
          <a:p>
            <a:pPr rtl="0"/>
            <a:r>
              <a:rPr lang="fr-FR" sz="4400" noProof="0">
                <a:gradFill flip="none" rotWithShape="1">
                  <a:gsLst>
                    <a:gs pos="0">
                      <a:schemeClr val="accent5">
                        <a:alpha val="70000"/>
                      </a:schemeClr>
                    </a:gs>
                    <a:gs pos="100000">
                      <a:schemeClr val="accent1">
                        <a:alpha val="70000"/>
                      </a:schemeClr>
                    </a:gs>
                  </a:gsLst>
                  <a:lin ang="0" scaled="1"/>
                  <a:tileRect/>
                </a:gradFill>
              </a:rPr>
              <a:t>Modifiez le style du titre</a:t>
            </a:r>
          </a:p>
        </p:txBody>
      </p:sp>
      <p:sp>
        <p:nvSpPr>
          <p:cNvPr id="7" name="Espace réservé du contenu 2">
            <a:extLst>
              <a:ext uri="{FF2B5EF4-FFF2-40B4-BE49-F238E27FC236}">
                <a16:creationId xmlns:a16="http://schemas.microsoft.com/office/drawing/2014/main" id="{E973052A-4118-4E04-81F8-A44EC172FE46}"/>
              </a:ext>
            </a:extLst>
          </p:cNvPr>
          <p:cNvSpPr>
            <a:spLocks noGrp="1"/>
          </p:cNvSpPr>
          <p:nvPr>
            <p:ph idx="1"/>
          </p:nvPr>
        </p:nvSpPr>
        <p:spPr>
          <a:xfrm>
            <a:off x="841247" y="3190875"/>
            <a:ext cx="6156052" cy="2986087"/>
          </a:xfrm>
        </p:spPr>
        <p:txBody>
          <a:bodyPr rtlCol="0">
            <a:normAutofit/>
          </a:bodyPr>
          <a:lstStyle>
            <a:lvl1pPr marL="0" indent="0">
              <a:buNone/>
              <a:defRPr sz="2200"/>
            </a:lvl1pPr>
          </a:lstStyle>
          <a:p>
            <a:pPr marL="228600" lvl="0" indent="-228600" rtl="0"/>
            <a:r>
              <a:rPr lang="fr-FR" sz="2000" noProof="0">
                <a:solidFill>
                  <a:schemeClr val="tx2">
                    <a:alpha val="60000"/>
                  </a:schemeClr>
                </a:solidFill>
              </a:rPr>
              <a:t>Cliquez pour modifier les styles du texte du masque</a:t>
            </a:r>
          </a:p>
        </p:txBody>
      </p:sp>
      <p:sp>
        <p:nvSpPr>
          <p:cNvPr id="10" name="Espace réservé de la date 3">
            <a:extLst>
              <a:ext uri="{FF2B5EF4-FFF2-40B4-BE49-F238E27FC236}">
                <a16:creationId xmlns:a16="http://schemas.microsoft.com/office/drawing/2014/main" id="{8988D1E1-6064-4D6A-9EB1-578E20A2A0ED}"/>
              </a:ext>
            </a:extLst>
          </p:cNvPr>
          <p:cNvSpPr txBox="1">
            <a:spLocks/>
          </p:cNvSpPr>
          <p:nvPr userDrawn="1"/>
        </p:nvSpPr>
        <p:spPr>
          <a:xfrm>
            <a:off x="841248" y="6429375"/>
            <a:ext cx="2646725"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cap="all" spc="150" baseline="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r>
              <a:rPr lang="fr-FR" noProof="0">
                <a:solidFill>
                  <a:schemeClr val="tx2">
                    <a:alpha val="60000"/>
                  </a:schemeClr>
                </a:solidFill>
              </a:rPr>
              <a:t>1/3/20XX</a:t>
            </a:r>
          </a:p>
        </p:txBody>
      </p:sp>
      <p:sp>
        <p:nvSpPr>
          <p:cNvPr id="11" name="Espace réservé du pied de page 4">
            <a:extLst>
              <a:ext uri="{FF2B5EF4-FFF2-40B4-BE49-F238E27FC236}">
                <a16:creationId xmlns:a16="http://schemas.microsoft.com/office/drawing/2014/main" id="{BD47C5CB-0317-4DC6-A76F-38A5BB1FD1C2}"/>
              </a:ext>
            </a:extLst>
          </p:cNvPr>
          <p:cNvSpPr txBox="1">
            <a:spLocks/>
          </p:cNvSpPr>
          <p:nvPr userDrawn="1"/>
        </p:nvSpPr>
        <p:spPr>
          <a:xfrm>
            <a:off x="4044696" y="6429375"/>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900" kern="1200" cap="all" spc="150" baseline="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r>
              <a:rPr lang="fr-FR" noProof="0">
                <a:solidFill>
                  <a:schemeClr val="tx2">
                    <a:alpha val="60000"/>
                  </a:schemeClr>
                </a:solidFill>
              </a:rPr>
              <a:t>Exemple de texte de pied de page</a:t>
            </a:r>
          </a:p>
        </p:txBody>
      </p:sp>
      <p:sp>
        <p:nvSpPr>
          <p:cNvPr id="12" name="Espace réservé du numéro de diapositive 5">
            <a:extLst>
              <a:ext uri="{FF2B5EF4-FFF2-40B4-BE49-F238E27FC236}">
                <a16:creationId xmlns:a16="http://schemas.microsoft.com/office/drawing/2014/main" id="{8CCF6E15-0BE7-453B-BBD4-B379C390AD22}"/>
              </a:ext>
            </a:extLst>
          </p:cNvPr>
          <p:cNvSpPr txBox="1">
            <a:spLocks/>
          </p:cNvSpPr>
          <p:nvPr userDrawn="1"/>
        </p:nvSpPr>
        <p:spPr>
          <a:xfrm>
            <a:off x="8613648" y="6429375"/>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900" kern="1200" cap="all" spc="150" baseline="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fld id="{28844951-7827-47D4-8276-7DDE1FA7D85A}" type="slidenum">
              <a:rPr lang="fr-FR" noProof="0" smtClean="0">
                <a:solidFill>
                  <a:schemeClr val="tx2">
                    <a:alpha val="60000"/>
                  </a:schemeClr>
                </a:solidFill>
              </a:rPr>
              <a:pPr rtl="0"/>
              <a:t>‹N°›</a:t>
            </a:fld>
            <a:endParaRPr lang="fr-FR" noProof="0">
              <a:solidFill>
                <a:schemeClr val="tx2">
                  <a:alpha val="60000"/>
                </a:schemeClr>
              </a:solidFill>
            </a:endParaRPr>
          </a:p>
        </p:txBody>
      </p:sp>
      <p:sp>
        <p:nvSpPr>
          <p:cNvPr id="14" name="Espace réservé d’image 13">
            <a:extLst>
              <a:ext uri="{FF2B5EF4-FFF2-40B4-BE49-F238E27FC236}">
                <a16:creationId xmlns:a16="http://schemas.microsoft.com/office/drawing/2014/main" id="{0E092228-4487-4E3A-AEE3-12DC34A061E2}"/>
              </a:ext>
            </a:extLst>
          </p:cNvPr>
          <p:cNvSpPr>
            <a:spLocks noGrp="1"/>
          </p:cNvSpPr>
          <p:nvPr>
            <p:ph type="pic" sz="quarter" idx="13"/>
          </p:nvPr>
        </p:nvSpPr>
        <p:spPr>
          <a:xfrm>
            <a:off x="7424928" y="484632"/>
            <a:ext cx="4279392" cy="2862072"/>
          </a:xfrm>
          <a:solidFill>
            <a:schemeClr val="accent6"/>
          </a:solidFill>
        </p:spPr>
        <p:txBody>
          <a:bodyPr rtlCol="0"/>
          <a:lstStyle/>
          <a:p>
            <a:pPr rtl="0"/>
            <a:r>
              <a:rPr lang="fr-FR" noProof="0"/>
              <a:t>Cliquez sur l'icône pour ajouter une image</a:t>
            </a:r>
          </a:p>
        </p:txBody>
      </p:sp>
      <p:sp>
        <p:nvSpPr>
          <p:cNvPr id="15" name="Espace réservé d’image 13">
            <a:extLst>
              <a:ext uri="{FF2B5EF4-FFF2-40B4-BE49-F238E27FC236}">
                <a16:creationId xmlns:a16="http://schemas.microsoft.com/office/drawing/2014/main" id="{6AB20921-6E7F-4BD8-9399-D18CABB64B9A}"/>
              </a:ext>
            </a:extLst>
          </p:cNvPr>
          <p:cNvSpPr>
            <a:spLocks noGrp="1"/>
          </p:cNvSpPr>
          <p:nvPr>
            <p:ph type="pic" sz="quarter" idx="14"/>
          </p:nvPr>
        </p:nvSpPr>
        <p:spPr>
          <a:xfrm>
            <a:off x="7424928" y="3511296"/>
            <a:ext cx="4279392" cy="2862072"/>
          </a:xfrm>
          <a:solidFill>
            <a:schemeClr val="accent6"/>
          </a:solidFill>
        </p:spPr>
        <p:txBody>
          <a:bodyPr rtlCol="0"/>
          <a:lstStyle/>
          <a:p>
            <a:pPr rtl="0"/>
            <a:r>
              <a:rPr lang="fr-FR" noProof="0"/>
              <a:t>Cliquez sur l'icône pour ajouter une image</a:t>
            </a:r>
          </a:p>
        </p:txBody>
      </p:sp>
    </p:spTree>
    <p:extLst>
      <p:ext uri="{BB962C8B-B14F-4D97-AF65-F5344CB8AC3E}">
        <p14:creationId xmlns:p14="http://schemas.microsoft.com/office/powerpoint/2010/main" val="42304300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ermeture">
    <p:spTree>
      <p:nvGrpSpPr>
        <p:cNvPr id="1" name=""/>
        <p:cNvGrpSpPr/>
        <p:nvPr/>
      </p:nvGrpSpPr>
      <p:grpSpPr>
        <a:xfrm>
          <a:off x="0" y="0"/>
          <a:ext cx="0" cy="0"/>
          <a:chOff x="0" y="0"/>
          <a:chExt cx="0" cy="0"/>
        </a:xfrm>
      </p:grpSpPr>
      <p:sp>
        <p:nvSpPr>
          <p:cNvPr id="7" name="Titre 1">
            <a:extLst>
              <a:ext uri="{FF2B5EF4-FFF2-40B4-BE49-F238E27FC236}">
                <a16:creationId xmlns:a16="http://schemas.microsoft.com/office/drawing/2014/main" id="{0022B425-A1C3-4DFE-BF49-1B9F96D46B2A}"/>
              </a:ext>
            </a:extLst>
          </p:cNvPr>
          <p:cNvSpPr>
            <a:spLocks noGrp="1"/>
          </p:cNvSpPr>
          <p:nvPr>
            <p:ph type="title"/>
          </p:nvPr>
        </p:nvSpPr>
        <p:spPr>
          <a:xfrm>
            <a:off x="841248" y="3893769"/>
            <a:ext cx="5992550" cy="2319306"/>
          </a:xfrm>
        </p:spPr>
        <p:txBody>
          <a:bodyPr rtlCol="0" anchor="t">
            <a:normAutofit/>
          </a:bodyPr>
          <a:lstStyle/>
          <a:p>
            <a:pPr rtl="0"/>
            <a:r>
              <a:rPr lang="fr-FR" sz="4400" noProof="0">
                <a:gradFill flip="none" rotWithShape="1">
                  <a:gsLst>
                    <a:gs pos="0">
                      <a:schemeClr val="accent5">
                        <a:alpha val="70000"/>
                      </a:schemeClr>
                    </a:gs>
                    <a:gs pos="100000">
                      <a:schemeClr val="accent1">
                        <a:alpha val="70000"/>
                      </a:schemeClr>
                    </a:gs>
                  </a:gsLst>
                  <a:lin ang="0" scaled="1"/>
                  <a:tileRect/>
                </a:gradFill>
              </a:rPr>
              <a:t>Modifiez le style du titre</a:t>
            </a:r>
          </a:p>
        </p:txBody>
      </p:sp>
      <p:sp>
        <p:nvSpPr>
          <p:cNvPr id="14" name="Espace réservé d’image 13">
            <a:extLst>
              <a:ext uri="{FF2B5EF4-FFF2-40B4-BE49-F238E27FC236}">
                <a16:creationId xmlns:a16="http://schemas.microsoft.com/office/drawing/2014/main" id="{2AEC60F9-EA79-4A18-B040-024AFB62FD5E}"/>
              </a:ext>
            </a:extLst>
          </p:cNvPr>
          <p:cNvSpPr>
            <a:spLocks noGrp="1"/>
          </p:cNvSpPr>
          <p:nvPr>
            <p:ph type="pic" sz="quarter" idx="13"/>
          </p:nvPr>
        </p:nvSpPr>
        <p:spPr>
          <a:xfrm>
            <a:off x="493776" y="484632"/>
            <a:ext cx="11210544" cy="3191256"/>
          </a:xfrm>
          <a:solidFill>
            <a:schemeClr val="accent6"/>
          </a:solidFill>
        </p:spPr>
        <p:txBody>
          <a:bodyPr rtlCol="0"/>
          <a:lstStyle/>
          <a:p>
            <a:pPr rtl="0"/>
            <a:r>
              <a:rPr lang="fr-FR" noProof="0"/>
              <a:t>Cliquez sur l'icône pour ajouter une image</a:t>
            </a:r>
          </a:p>
        </p:txBody>
      </p:sp>
      <p:sp>
        <p:nvSpPr>
          <p:cNvPr id="9" name="Espace réservé du contenu 2">
            <a:extLst>
              <a:ext uri="{FF2B5EF4-FFF2-40B4-BE49-F238E27FC236}">
                <a16:creationId xmlns:a16="http://schemas.microsoft.com/office/drawing/2014/main" id="{83B88B7B-A749-40EA-A140-38D1E04EFF4F}"/>
              </a:ext>
            </a:extLst>
          </p:cNvPr>
          <p:cNvSpPr>
            <a:spLocks noGrp="1"/>
          </p:cNvSpPr>
          <p:nvPr>
            <p:ph idx="1"/>
          </p:nvPr>
        </p:nvSpPr>
        <p:spPr>
          <a:xfrm>
            <a:off x="6979133" y="3893770"/>
            <a:ext cx="4377714" cy="2319306"/>
          </a:xfrm>
        </p:spPr>
        <p:txBody>
          <a:bodyPr rtlCol="0" anchor="t">
            <a:normAutofit/>
          </a:bodyPr>
          <a:lstStyle>
            <a:lvl1pPr marL="0" indent="0">
              <a:buNone/>
              <a:defRPr sz="2800"/>
            </a:lvl1pPr>
          </a:lstStyle>
          <a:p>
            <a:pPr marL="228600" lvl="0" indent="-228600" rtl="0"/>
            <a:r>
              <a:rPr lang="fr-FR" sz="1800" noProof="0">
                <a:solidFill>
                  <a:schemeClr val="tx2">
                    <a:alpha val="60000"/>
                  </a:schemeClr>
                </a:solidFill>
              </a:rPr>
              <a:t>Cliquez pour modifier les styles du texte du masque</a:t>
            </a:r>
          </a:p>
        </p:txBody>
      </p:sp>
      <p:sp>
        <p:nvSpPr>
          <p:cNvPr id="2" name="Espace réservé de la date 1">
            <a:extLst>
              <a:ext uri="{FF2B5EF4-FFF2-40B4-BE49-F238E27FC236}">
                <a16:creationId xmlns:a16="http://schemas.microsoft.com/office/drawing/2014/main" id="{118B9F00-8450-475B-B155-993BAF212AF6}"/>
              </a:ext>
            </a:extLst>
          </p:cNvPr>
          <p:cNvSpPr>
            <a:spLocks noGrp="1"/>
          </p:cNvSpPr>
          <p:nvPr>
            <p:ph type="dt" sz="half" idx="10"/>
          </p:nvPr>
        </p:nvSpPr>
        <p:spPr>
          <a:xfrm>
            <a:off x="838200" y="6418489"/>
            <a:ext cx="2743200" cy="365125"/>
          </a:xfrm>
        </p:spPr>
        <p:txBody>
          <a:bodyPr rtlCol="0"/>
          <a:lstStyle/>
          <a:p>
            <a:pPr rtl="0"/>
            <a:r>
              <a:rPr lang="fr-FR" noProof="0"/>
              <a:t>1/3/20XX</a:t>
            </a:r>
          </a:p>
        </p:txBody>
      </p:sp>
      <p:sp>
        <p:nvSpPr>
          <p:cNvPr id="3" name="Espace réservé du pied de page 2">
            <a:extLst>
              <a:ext uri="{FF2B5EF4-FFF2-40B4-BE49-F238E27FC236}">
                <a16:creationId xmlns:a16="http://schemas.microsoft.com/office/drawing/2014/main" id="{5C0FDDA3-8E6F-42F7-BFBE-7FA9C647CA4E}"/>
              </a:ext>
            </a:extLst>
          </p:cNvPr>
          <p:cNvSpPr>
            <a:spLocks noGrp="1"/>
          </p:cNvSpPr>
          <p:nvPr>
            <p:ph type="ftr" sz="quarter" idx="11"/>
          </p:nvPr>
        </p:nvSpPr>
        <p:spPr/>
        <p:txBody>
          <a:bodyPr rtlCol="0"/>
          <a:lstStyle/>
          <a:p>
            <a:pPr rtl="0"/>
            <a:r>
              <a:rPr lang="fr-FR" noProof="0"/>
              <a:t>EXEMPLE DE TEXTE DE PIED DE PAGE</a:t>
            </a:r>
          </a:p>
        </p:txBody>
      </p:sp>
      <p:sp>
        <p:nvSpPr>
          <p:cNvPr id="4" name="Espace réservé du numéro de diapositive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rtlCol="0"/>
          <a:lstStyle/>
          <a:p>
            <a:pPr rtl="0"/>
            <a:fld id="{28844951-7827-47D4-8276-7DDE1FA7D85A}" type="slidenum">
              <a:rPr lang="fr-FR" noProof="0" smtClean="0"/>
              <a:t>‹N°›</a:t>
            </a:fld>
            <a:endParaRPr lang="fr-FR" noProof="0"/>
          </a:p>
        </p:txBody>
      </p:sp>
    </p:spTree>
    <p:extLst>
      <p:ext uri="{BB962C8B-B14F-4D97-AF65-F5344CB8AC3E}">
        <p14:creationId xmlns:p14="http://schemas.microsoft.com/office/powerpoint/2010/main" val="27613200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118B9F00-8450-475B-B155-993BAF212AF6}"/>
              </a:ext>
            </a:extLst>
          </p:cNvPr>
          <p:cNvSpPr>
            <a:spLocks noGrp="1"/>
          </p:cNvSpPr>
          <p:nvPr>
            <p:ph type="dt" sz="half" idx="10"/>
          </p:nvPr>
        </p:nvSpPr>
        <p:spPr/>
        <p:txBody>
          <a:bodyPr rtlCol="0"/>
          <a:lstStyle/>
          <a:p>
            <a:pPr rtl="0"/>
            <a:r>
              <a:rPr lang="fr-FR" noProof="0"/>
              <a:t>1/3/20XX</a:t>
            </a:r>
          </a:p>
        </p:txBody>
      </p:sp>
      <p:sp>
        <p:nvSpPr>
          <p:cNvPr id="3" name="Espace réservé du pied de page 2">
            <a:extLst>
              <a:ext uri="{FF2B5EF4-FFF2-40B4-BE49-F238E27FC236}">
                <a16:creationId xmlns:a16="http://schemas.microsoft.com/office/drawing/2014/main" id="{5C0FDDA3-8E6F-42F7-BFBE-7FA9C647CA4E}"/>
              </a:ext>
            </a:extLst>
          </p:cNvPr>
          <p:cNvSpPr>
            <a:spLocks noGrp="1"/>
          </p:cNvSpPr>
          <p:nvPr>
            <p:ph type="ftr" sz="quarter" idx="11"/>
          </p:nvPr>
        </p:nvSpPr>
        <p:spPr/>
        <p:txBody>
          <a:bodyPr rtlCol="0"/>
          <a:lstStyle/>
          <a:p>
            <a:pPr rtl="0"/>
            <a:r>
              <a:rPr lang="fr-FR" noProof="0"/>
              <a:t>EXEMPLE DE TEXTE DE PIED DE PAGE</a:t>
            </a:r>
          </a:p>
        </p:txBody>
      </p:sp>
      <p:sp>
        <p:nvSpPr>
          <p:cNvPr id="4" name="Espace réservé du numéro de diapositive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rtlCol="0"/>
          <a:lstStyle/>
          <a:p>
            <a:pPr rtl="0"/>
            <a:fld id="{28844951-7827-47D4-8276-7DDE1FA7D85A}" type="slidenum">
              <a:rPr lang="fr-FR" noProof="0" smtClean="0"/>
              <a:t>‹N°›</a:t>
            </a:fld>
            <a:endParaRPr lang="fr-FR" noProof="0"/>
          </a:p>
        </p:txBody>
      </p:sp>
    </p:spTree>
    <p:extLst>
      <p:ext uri="{BB962C8B-B14F-4D97-AF65-F5344CB8AC3E}">
        <p14:creationId xmlns:p14="http://schemas.microsoft.com/office/powerpoint/2010/main" val="23520951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F53B052-A59B-4AE3-A89A-E7748630C15B}"/>
              </a:ext>
            </a:extLst>
          </p:cNvPr>
          <p:cNvSpPr>
            <a:spLocks noGrp="1"/>
          </p:cNvSpPr>
          <p:nvPr>
            <p:ph type="ctrTitle"/>
          </p:nvPr>
        </p:nvSpPr>
        <p:spPr>
          <a:xfrm>
            <a:off x="1524000" y="1122363"/>
            <a:ext cx="9144000" cy="2387600"/>
          </a:xfrm>
        </p:spPr>
        <p:txBody>
          <a:bodyPr rtlCol="0" anchor="b"/>
          <a:lstStyle>
            <a:lvl1pPr algn="ctr">
              <a:defRPr sz="5400"/>
            </a:lvl1pPr>
          </a:lstStyle>
          <a:p>
            <a:pPr rtl="0"/>
            <a:r>
              <a:rPr lang="fr-FR" noProof="0"/>
              <a:t>Modifiez le style du titre</a:t>
            </a:r>
          </a:p>
        </p:txBody>
      </p:sp>
      <p:sp>
        <p:nvSpPr>
          <p:cNvPr id="3" name="Sous-titre 2">
            <a:extLst>
              <a:ext uri="{FF2B5EF4-FFF2-40B4-BE49-F238E27FC236}">
                <a16:creationId xmlns:a16="http://schemas.microsoft.com/office/drawing/2014/main" id="{FBDA9EC4-FEA9-41D2-BE8D-F709F01D3750}"/>
              </a:ext>
            </a:extLst>
          </p:cNvPr>
          <p:cNvSpPr>
            <a:spLocks noGrp="1"/>
          </p:cNvSpPr>
          <p:nvPr>
            <p:ph type="subTitle" idx="1"/>
          </p:nvPr>
        </p:nvSpPr>
        <p:spPr>
          <a:xfrm>
            <a:off x="1524000" y="3602038"/>
            <a:ext cx="9144000" cy="1655762"/>
          </a:xfrm>
        </p:spPr>
        <p:txBody>
          <a:bodyPr rtlCol="0"/>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fr-FR" noProof="0"/>
              <a:t>Modifiez le style des sous-titres du masque</a:t>
            </a:r>
          </a:p>
        </p:txBody>
      </p:sp>
      <p:sp>
        <p:nvSpPr>
          <p:cNvPr id="4" name="Espace réservé de la date 3">
            <a:extLst>
              <a:ext uri="{FF2B5EF4-FFF2-40B4-BE49-F238E27FC236}">
                <a16:creationId xmlns:a16="http://schemas.microsoft.com/office/drawing/2014/main" id="{C6E155CF-52F5-4879-B7F3-D05812AC4A6D}"/>
              </a:ext>
            </a:extLst>
          </p:cNvPr>
          <p:cNvSpPr>
            <a:spLocks noGrp="1"/>
          </p:cNvSpPr>
          <p:nvPr>
            <p:ph type="dt" sz="half" idx="10"/>
          </p:nvPr>
        </p:nvSpPr>
        <p:spPr/>
        <p:txBody>
          <a:bodyPr rtlCol="0"/>
          <a:lstStyle/>
          <a:p>
            <a:pPr rtl="0"/>
            <a:r>
              <a:rPr lang="fr-FR" noProof="0"/>
              <a:t>1/3/20XX</a:t>
            </a:r>
          </a:p>
        </p:txBody>
      </p:sp>
      <p:sp>
        <p:nvSpPr>
          <p:cNvPr id="5" name="Espace réservé du pied de page 4">
            <a:extLst>
              <a:ext uri="{FF2B5EF4-FFF2-40B4-BE49-F238E27FC236}">
                <a16:creationId xmlns:a16="http://schemas.microsoft.com/office/drawing/2014/main" id="{80D053AC-61ED-4C2F-90BF-D4A916545107}"/>
              </a:ext>
            </a:extLst>
          </p:cNvPr>
          <p:cNvSpPr>
            <a:spLocks noGrp="1"/>
          </p:cNvSpPr>
          <p:nvPr>
            <p:ph type="ftr" sz="quarter" idx="11"/>
          </p:nvPr>
        </p:nvSpPr>
        <p:spPr/>
        <p:txBody>
          <a:bodyPr rtlCol="0"/>
          <a:lstStyle/>
          <a:p>
            <a:pPr rtl="0"/>
            <a:r>
              <a:rPr lang="fr-FR" noProof="0"/>
              <a:t>EXEMPLE DE TEXTE DE PIED DE PAGE</a:t>
            </a:r>
          </a:p>
        </p:txBody>
      </p:sp>
      <p:sp>
        <p:nvSpPr>
          <p:cNvPr id="6" name="Espace réservé du numéro de diapositive 5">
            <a:extLst>
              <a:ext uri="{FF2B5EF4-FFF2-40B4-BE49-F238E27FC236}">
                <a16:creationId xmlns:a16="http://schemas.microsoft.com/office/drawing/2014/main" id="{138B2ED7-A198-4613-B8C9-EE02BAE24FA4}"/>
              </a:ext>
            </a:extLst>
          </p:cNvPr>
          <p:cNvSpPr>
            <a:spLocks noGrp="1"/>
          </p:cNvSpPr>
          <p:nvPr>
            <p:ph type="sldNum" sz="quarter" idx="12"/>
          </p:nvPr>
        </p:nvSpPr>
        <p:spPr/>
        <p:txBody>
          <a:bodyPr rtlCol="0"/>
          <a:lstStyle/>
          <a:p>
            <a:pPr rtl="0"/>
            <a:fld id="{28844951-7827-47D4-8276-7DDE1FA7D85A}" type="slidenum">
              <a:rPr lang="fr-FR" noProof="0" smtClean="0"/>
              <a:t>‹N°›</a:t>
            </a:fld>
            <a:endParaRPr lang="fr-FR" noProof="0"/>
          </a:p>
        </p:txBody>
      </p:sp>
    </p:spTree>
    <p:extLst>
      <p:ext uri="{BB962C8B-B14F-4D97-AF65-F5344CB8AC3E}">
        <p14:creationId xmlns:p14="http://schemas.microsoft.com/office/powerpoint/2010/main" val="29398768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5CBBD03-9D57-48E9-8B43-688B72997276}"/>
              </a:ext>
            </a:extLst>
          </p:cNvPr>
          <p:cNvSpPr>
            <a:spLocks noGrp="1"/>
          </p:cNvSpPr>
          <p:nvPr>
            <p:ph type="title"/>
          </p:nvPr>
        </p:nvSpPr>
        <p:spPr>
          <a:xfrm>
            <a:off x="831850" y="1709738"/>
            <a:ext cx="10515600" cy="2852737"/>
          </a:xfrm>
        </p:spPr>
        <p:txBody>
          <a:bodyPr rtlCol="0" anchor="b"/>
          <a:lstStyle>
            <a:lvl1pPr>
              <a:defRPr sz="5400"/>
            </a:lvl1pPr>
          </a:lstStyle>
          <a:p>
            <a:pPr rtl="0"/>
            <a:r>
              <a:rPr lang="fr-FR" noProof="0"/>
              <a:t>Modifiez le style du titre</a:t>
            </a:r>
          </a:p>
        </p:txBody>
      </p:sp>
      <p:sp>
        <p:nvSpPr>
          <p:cNvPr id="3" name="Espace réservé du texte 2">
            <a:extLst>
              <a:ext uri="{FF2B5EF4-FFF2-40B4-BE49-F238E27FC236}">
                <a16:creationId xmlns:a16="http://schemas.microsoft.com/office/drawing/2014/main" id="{783F376C-8A2F-4BE5-9669-4A6DA21B771A}"/>
              </a:ext>
            </a:extLst>
          </p:cNvPr>
          <p:cNvSpPr>
            <a:spLocks noGrp="1"/>
          </p:cNvSpPr>
          <p:nvPr>
            <p:ph type="body" idx="1" hasCustomPrompt="1"/>
          </p:nvPr>
        </p:nvSpPr>
        <p:spPr>
          <a:xfrm>
            <a:off x="831850" y="4589463"/>
            <a:ext cx="10515600" cy="1500187"/>
          </a:xfrm>
        </p:spPr>
        <p:txBody>
          <a:bodyPr rtlCol="0"/>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a:t>Modifiez les styles du texte du masque</a:t>
            </a:r>
          </a:p>
        </p:txBody>
      </p:sp>
      <p:sp>
        <p:nvSpPr>
          <p:cNvPr id="4" name="Espace réservé de la date 3">
            <a:extLst>
              <a:ext uri="{FF2B5EF4-FFF2-40B4-BE49-F238E27FC236}">
                <a16:creationId xmlns:a16="http://schemas.microsoft.com/office/drawing/2014/main" id="{52654893-212E-4450-8F7A-27256B31F9FB}"/>
              </a:ext>
            </a:extLst>
          </p:cNvPr>
          <p:cNvSpPr>
            <a:spLocks noGrp="1"/>
          </p:cNvSpPr>
          <p:nvPr>
            <p:ph type="dt" sz="half" idx="10"/>
          </p:nvPr>
        </p:nvSpPr>
        <p:spPr/>
        <p:txBody>
          <a:bodyPr rtlCol="0"/>
          <a:lstStyle/>
          <a:p>
            <a:pPr rtl="0"/>
            <a:r>
              <a:rPr lang="fr-FR" noProof="0"/>
              <a:t>1/3/20XX</a:t>
            </a:r>
          </a:p>
        </p:txBody>
      </p:sp>
      <p:sp>
        <p:nvSpPr>
          <p:cNvPr id="5" name="Espace réservé du pied de page 4">
            <a:extLst>
              <a:ext uri="{FF2B5EF4-FFF2-40B4-BE49-F238E27FC236}">
                <a16:creationId xmlns:a16="http://schemas.microsoft.com/office/drawing/2014/main" id="{600E881A-3958-44A9-9EDB-D86F4E4144C0}"/>
              </a:ext>
            </a:extLst>
          </p:cNvPr>
          <p:cNvSpPr>
            <a:spLocks noGrp="1"/>
          </p:cNvSpPr>
          <p:nvPr>
            <p:ph type="ftr" sz="quarter" idx="11"/>
          </p:nvPr>
        </p:nvSpPr>
        <p:spPr/>
        <p:txBody>
          <a:bodyPr rtlCol="0"/>
          <a:lstStyle/>
          <a:p>
            <a:pPr rtl="0"/>
            <a:r>
              <a:rPr lang="fr-FR" noProof="0"/>
              <a:t>EXEMPLE DE TEXTE DE PIED DE PAGE</a:t>
            </a:r>
          </a:p>
        </p:txBody>
      </p:sp>
      <p:sp>
        <p:nvSpPr>
          <p:cNvPr id="6" name="Espace réservé du numéro de diapositive 5">
            <a:extLst>
              <a:ext uri="{FF2B5EF4-FFF2-40B4-BE49-F238E27FC236}">
                <a16:creationId xmlns:a16="http://schemas.microsoft.com/office/drawing/2014/main" id="{CFEDBC4F-D9B8-4BFA-BE4F-D4B9B739D1BA}"/>
              </a:ext>
            </a:extLst>
          </p:cNvPr>
          <p:cNvSpPr>
            <a:spLocks noGrp="1"/>
          </p:cNvSpPr>
          <p:nvPr>
            <p:ph type="sldNum" sz="quarter" idx="12"/>
          </p:nvPr>
        </p:nvSpPr>
        <p:spPr/>
        <p:txBody>
          <a:bodyPr rtlCol="0"/>
          <a:lstStyle/>
          <a:p>
            <a:pPr rtl="0"/>
            <a:fld id="{28844951-7827-47D4-8276-7DDE1FA7D85A}" type="slidenum">
              <a:rPr lang="fr-FR" noProof="0" smtClean="0"/>
              <a:t>‹N°›</a:t>
            </a:fld>
            <a:endParaRPr lang="fr-FR" noProof="0"/>
          </a:p>
        </p:txBody>
      </p:sp>
    </p:spTree>
    <p:extLst>
      <p:ext uri="{BB962C8B-B14F-4D97-AF65-F5344CB8AC3E}">
        <p14:creationId xmlns:p14="http://schemas.microsoft.com/office/powerpoint/2010/main" val="10901295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CDC8777-C460-4649-8822-CA943386D06D}"/>
              </a:ext>
            </a:extLst>
          </p:cNvPr>
          <p:cNvSpPr>
            <a:spLocks noGrp="1"/>
          </p:cNvSpPr>
          <p:nvPr>
            <p:ph type="title"/>
          </p:nvPr>
        </p:nvSpPr>
        <p:spPr/>
        <p:txBody>
          <a:bodyPr rtlCol="0"/>
          <a:lstStyle>
            <a:lvl1pPr>
              <a:defRPr sz="4800"/>
            </a:lvl1pPr>
          </a:lstStyle>
          <a:p>
            <a:pPr rtl="0"/>
            <a:r>
              <a:rPr lang="fr-FR" noProof="0"/>
              <a:t>Modifiez le style du titre</a:t>
            </a:r>
          </a:p>
        </p:txBody>
      </p:sp>
      <p:sp>
        <p:nvSpPr>
          <p:cNvPr id="3" name="Espace réservé du contenu 2">
            <a:extLst>
              <a:ext uri="{FF2B5EF4-FFF2-40B4-BE49-F238E27FC236}">
                <a16:creationId xmlns:a16="http://schemas.microsoft.com/office/drawing/2014/main" id="{AFDF69E6-1094-437B-AA7E-0E21B7136CCA}"/>
              </a:ext>
            </a:extLst>
          </p:cNvPr>
          <p:cNvSpPr>
            <a:spLocks noGrp="1"/>
          </p:cNvSpPr>
          <p:nvPr>
            <p:ph sz="half" idx="1" hasCustomPrompt="1"/>
          </p:nvPr>
        </p:nvSpPr>
        <p:spPr>
          <a:xfrm>
            <a:off x="838200" y="2057399"/>
            <a:ext cx="5181600" cy="4119563"/>
          </a:xfrm>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u contenu 3">
            <a:extLst>
              <a:ext uri="{FF2B5EF4-FFF2-40B4-BE49-F238E27FC236}">
                <a16:creationId xmlns:a16="http://schemas.microsoft.com/office/drawing/2014/main" id="{C20BC963-4591-4BE3-AE63-4999A13C5054}"/>
              </a:ext>
            </a:extLst>
          </p:cNvPr>
          <p:cNvSpPr>
            <a:spLocks noGrp="1"/>
          </p:cNvSpPr>
          <p:nvPr>
            <p:ph sz="half" idx="2" hasCustomPrompt="1"/>
          </p:nvPr>
        </p:nvSpPr>
        <p:spPr>
          <a:xfrm>
            <a:off x="6172200" y="2057399"/>
            <a:ext cx="5181600" cy="4119563"/>
          </a:xfrm>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5" name="Espace réservé de la date 4">
            <a:extLst>
              <a:ext uri="{FF2B5EF4-FFF2-40B4-BE49-F238E27FC236}">
                <a16:creationId xmlns:a16="http://schemas.microsoft.com/office/drawing/2014/main" id="{C504D5BB-DB84-4266-9B4F-E65CCFE5B310}"/>
              </a:ext>
            </a:extLst>
          </p:cNvPr>
          <p:cNvSpPr>
            <a:spLocks noGrp="1"/>
          </p:cNvSpPr>
          <p:nvPr>
            <p:ph type="dt" sz="half" idx="10"/>
          </p:nvPr>
        </p:nvSpPr>
        <p:spPr/>
        <p:txBody>
          <a:bodyPr rtlCol="0"/>
          <a:lstStyle/>
          <a:p>
            <a:pPr rtl="0"/>
            <a:r>
              <a:rPr lang="fr-FR" noProof="0"/>
              <a:t>1/3/20XX</a:t>
            </a:r>
          </a:p>
        </p:txBody>
      </p:sp>
      <p:sp>
        <p:nvSpPr>
          <p:cNvPr id="6" name="Espace réservé du pied de page 5">
            <a:extLst>
              <a:ext uri="{FF2B5EF4-FFF2-40B4-BE49-F238E27FC236}">
                <a16:creationId xmlns:a16="http://schemas.microsoft.com/office/drawing/2014/main" id="{891A99B5-D493-4AB1-AF24-6660540D56AD}"/>
              </a:ext>
            </a:extLst>
          </p:cNvPr>
          <p:cNvSpPr>
            <a:spLocks noGrp="1"/>
          </p:cNvSpPr>
          <p:nvPr>
            <p:ph type="ftr" sz="quarter" idx="11"/>
          </p:nvPr>
        </p:nvSpPr>
        <p:spPr/>
        <p:txBody>
          <a:bodyPr rtlCol="0"/>
          <a:lstStyle/>
          <a:p>
            <a:pPr rtl="0"/>
            <a:r>
              <a:rPr lang="fr-FR" noProof="0"/>
              <a:t>EXEMPLE DE TEXTE DE PIED DE PAGE</a:t>
            </a:r>
          </a:p>
        </p:txBody>
      </p:sp>
      <p:sp>
        <p:nvSpPr>
          <p:cNvPr id="7" name="Espace réservé du numéro de diapositive 6">
            <a:extLst>
              <a:ext uri="{FF2B5EF4-FFF2-40B4-BE49-F238E27FC236}">
                <a16:creationId xmlns:a16="http://schemas.microsoft.com/office/drawing/2014/main" id="{BFE178D0-5F1E-43FA-B447-53501EDD17C0}"/>
              </a:ext>
            </a:extLst>
          </p:cNvPr>
          <p:cNvSpPr>
            <a:spLocks noGrp="1"/>
          </p:cNvSpPr>
          <p:nvPr>
            <p:ph type="sldNum" sz="quarter" idx="12"/>
          </p:nvPr>
        </p:nvSpPr>
        <p:spPr/>
        <p:txBody>
          <a:bodyPr rtlCol="0"/>
          <a:lstStyle/>
          <a:p>
            <a:pPr rtl="0"/>
            <a:fld id="{28844951-7827-47D4-8276-7DDE1FA7D85A}" type="slidenum">
              <a:rPr lang="fr-FR" noProof="0" smtClean="0"/>
              <a:t>‹N°›</a:t>
            </a:fld>
            <a:endParaRPr lang="fr-FR" noProof="0"/>
          </a:p>
        </p:txBody>
      </p:sp>
    </p:spTree>
    <p:extLst>
      <p:ext uri="{BB962C8B-B14F-4D97-AF65-F5344CB8AC3E}">
        <p14:creationId xmlns:p14="http://schemas.microsoft.com/office/powerpoint/2010/main" val="4069730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re uniquement">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FB2DD4C-BFBC-4087-B94C-4DD0690E838E}"/>
              </a:ext>
            </a:extLst>
          </p:cNvPr>
          <p:cNvSpPr>
            <a:spLocks noGrp="1"/>
          </p:cNvSpPr>
          <p:nvPr>
            <p:ph type="title"/>
          </p:nvPr>
        </p:nvSpPr>
        <p:spPr/>
        <p:txBody>
          <a:bodyPr rtlCol="0"/>
          <a:lstStyle/>
          <a:p>
            <a:pPr rtl="0"/>
            <a:r>
              <a:rPr lang="fr-FR" noProof="0"/>
              <a:t>Modifiez le style du titre</a:t>
            </a:r>
          </a:p>
        </p:txBody>
      </p:sp>
      <p:sp>
        <p:nvSpPr>
          <p:cNvPr id="3" name="Espace réservé de la date 2">
            <a:extLst>
              <a:ext uri="{FF2B5EF4-FFF2-40B4-BE49-F238E27FC236}">
                <a16:creationId xmlns:a16="http://schemas.microsoft.com/office/drawing/2014/main" id="{BEB9D434-8228-4C7F-B520-14121EBC903B}"/>
              </a:ext>
            </a:extLst>
          </p:cNvPr>
          <p:cNvSpPr>
            <a:spLocks noGrp="1"/>
          </p:cNvSpPr>
          <p:nvPr>
            <p:ph type="dt" sz="half" idx="10"/>
          </p:nvPr>
        </p:nvSpPr>
        <p:spPr/>
        <p:txBody>
          <a:bodyPr rtlCol="0"/>
          <a:lstStyle/>
          <a:p>
            <a:pPr rtl="0"/>
            <a:r>
              <a:rPr lang="fr-FR" noProof="0"/>
              <a:t>1/3/20XX</a:t>
            </a:r>
          </a:p>
        </p:txBody>
      </p:sp>
      <p:sp>
        <p:nvSpPr>
          <p:cNvPr id="4" name="Espace réservé du pied de page 3">
            <a:extLst>
              <a:ext uri="{FF2B5EF4-FFF2-40B4-BE49-F238E27FC236}">
                <a16:creationId xmlns:a16="http://schemas.microsoft.com/office/drawing/2014/main" id="{997B89BD-A70A-48D2-A3D9-DB2C0DB123B4}"/>
              </a:ext>
            </a:extLst>
          </p:cNvPr>
          <p:cNvSpPr>
            <a:spLocks noGrp="1"/>
          </p:cNvSpPr>
          <p:nvPr>
            <p:ph type="ftr" sz="quarter" idx="11"/>
          </p:nvPr>
        </p:nvSpPr>
        <p:spPr/>
        <p:txBody>
          <a:bodyPr rtlCol="0"/>
          <a:lstStyle/>
          <a:p>
            <a:pPr rtl="0"/>
            <a:r>
              <a:rPr lang="fr-FR" noProof="0"/>
              <a:t>EXEMPLE DE TEXTE DE PIED DE PAGE</a:t>
            </a:r>
          </a:p>
        </p:txBody>
      </p:sp>
      <p:sp>
        <p:nvSpPr>
          <p:cNvPr id="5" name="Espace réservé du numéro de diapositive 4">
            <a:extLst>
              <a:ext uri="{FF2B5EF4-FFF2-40B4-BE49-F238E27FC236}">
                <a16:creationId xmlns:a16="http://schemas.microsoft.com/office/drawing/2014/main" id="{B4ACF4EF-5A2A-4A47-81DF-80CB513060F6}"/>
              </a:ext>
            </a:extLst>
          </p:cNvPr>
          <p:cNvSpPr>
            <a:spLocks noGrp="1"/>
          </p:cNvSpPr>
          <p:nvPr>
            <p:ph type="sldNum" sz="quarter" idx="12"/>
          </p:nvPr>
        </p:nvSpPr>
        <p:spPr/>
        <p:txBody>
          <a:bodyPr rtlCol="0"/>
          <a:lstStyle/>
          <a:p>
            <a:pPr rtl="0"/>
            <a:fld id="{28844951-7827-47D4-8276-7DDE1FA7D85A}" type="slidenum">
              <a:rPr lang="fr-FR" noProof="0" smtClean="0"/>
              <a:t>‹N°›</a:t>
            </a:fld>
            <a:endParaRPr lang="fr-FR" noProof="0"/>
          </a:p>
        </p:txBody>
      </p:sp>
    </p:spTree>
    <p:extLst>
      <p:ext uri="{BB962C8B-B14F-4D97-AF65-F5344CB8AC3E}">
        <p14:creationId xmlns:p14="http://schemas.microsoft.com/office/powerpoint/2010/main" val="10768130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6010DAA-DDE3-4C9C-8171-385A3DAC81CF}"/>
              </a:ext>
            </a:extLst>
          </p:cNvPr>
          <p:cNvSpPr>
            <a:spLocks noGrp="1"/>
          </p:cNvSpPr>
          <p:nvPr>
            <p:ph type="title"/>
          </p:nvPr>
        </p:nvSpPr>
        <p:spPr>
          <a:xfrm>
            <a:off x="839788" y="685800"/>
            <a:ext cx="3932237" cy="1371600"/>
          </a:xfrm>
        </p:spPr>
        <p:txBody>
          <a:bodyPr rtlCol="0" anchor="b"/>
          <a:lstStyle>
            <a:lvl1pPr>
              <a:defRPr sz="3200"/>
            </a:lvl1pPr>
          </a:lstStyle>
          <a:p>
            <a:pPr rtl="0"/>
            <a:r>
              <a:rPr lang="fr-FR" noProof="0"/>
              <a:t>Modifiez le style du titre</a:t>
            </a:r>
          </a:p>
        </p:txBody>
      </p:sp>
      <p:sp>
        <p:nvSpPr>
          <p:cNvPr id="3" name="Espace réservé du contenu 2">
            <a:extLst>
              <a:ext uri="{FF2B5EF4-FFF2-40B4-BE49-F238E27FC236}">
                <a16:creationId xmlns:a16="http://schemas.microsoft.com/office/drawing/2014/main" id="{AAF73DB2-BD72-4F5E-9CA2-197343A0908A}"/>
              </a:ext>
            </a:extLst>
          </p:cNvPr>
          <p:cNvSpPr>
            <a:spLocks noGrp="1"/>
          </p:cNvSpPr>
          <p:nvPr>
            <p:ph idx="1" hasCustomPrompt="1"/>
          </p:nvPr>
        </p:nvSpPr>
        <p:spPr>
          <a:xfrm>
            <a:off x="5183188" y="685801"/>
            <a:ext cx="6172200" cy="5175250"/>
          </a:xfrm>
        </p:spPr>
        <p:txBody>
          <a:bodyPr rtlCol="0"/>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u texte 3">
            <a:extLst>
              <a:ext uri="{FF2B5EF4-FFF2-40B4-BE49-F238E27FC236}">
                <a16:creationId xmlns:a16="http://schemas.microsoft.com/office/drawing/2014/main" id="{71F01536-2B0A-42A2-827E-2EB2C324A5FE}"/>
              </a:ext>
            </a:extLst>
          </p:cNvPr>
          <p:cNvSpPr>
            <a:spLocks noGrp="1"/>
          </p:cNvSpPr>
          <p:nvPr>
            <p:ph type="body" sz="half" idx="2" hasCustomPrompt="1"/>
          </p:nvPr>
        </p:nvSpPr>
        <p:spPr>
          <a:xfrm>
            <a:off x="839788" y="2209800"/>
            <a:ext cx="3932237" cy="36591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a:t>Modifiez les styles du texte du masque</a:t>
            </a:r>
          </a:p>
        </p:txBody>
      </p:sp>
      <p:sp>
        <p:nvSpPr>
          <p:cNvPr id="5" name="Espace réservé de la date 4">
            <a:extLst>
              <a:ext uri="{FF2B5EF4-FFF2-40B4-BE49-F238E27FC236}">
                <a16:creationId xmlns:a16="http://schemas.microsoft.com/office/drawing/2014/main" id="{1722CD09-61EF-4733-831C-5B133DAE1F4C}"/>
              </a:ext>
            </a:extLst>
          </p:cNvPr>
          <p:cNvSpPr>
            <a:spLocks noGrp="1"/>
          </p:cNvSpPr>
          <p:nvPr>
            <p:ph type="dt" sz="half" idx="10"/>
          </p:nvPr>
        </p:nvSpPr>
        <p:spPr/>
        <p:txBody>
          <a:bodyPr rtlCol="0"/>
          <a:lstStyle/>
          <a:p>
            <a:pPr rtl="0"/>
            <a:r>
              <a:rPr lang="fr-FR" noProof="0"/>
              <a:t>1/3/20XX</a:t>
            </a:r>
          </a:p>
        </p:txBody>
      </p:sp>
      <p:sp>
        <p:nvSpPr>
          <p:cNvPr id="6" name="Espace réservé du pied de page 5">
            <a:extLst>
              <a:ext uri="{FF2B5EF4-FFF2-40B4-BE49-F238E27FC236}">
                <a16:creationId xmlns:a16="http://schemas.microsoft.com/office/drawing/2014/main" id="{5B109FCF-96E4-4EBF-AAFB-5E9AD22A68AE}"/>
              </a:ext>
            </a:extLst>
          </p:cNvPr>
          <p:cNvSpPr>
            <a:spLocks noGrp="1"/>
          </p:cNvSpPr>
          <p:nvPr>
            <p:ph type="ftr" sz="quarter" idx="11"/>
          </p:nvPr>
        </p:nvSpPr>
        <p:spPr/>
        <p:txBody>
          <a:bodyPr rtlCol="0"/>
          <a:lstStyle/>
          <a:p>
            <a:pPr rtl="0"/>
            <a:r>
              <a:rPr lang="fr-FR" noProof="0"/>
              <a:t>EXEMPLE DE TEXTE DE PIED DE PAGE</a:t>
            </a:r>
          </a:p>
        </p:txBody>
      </p:sp>
      <p:sp>
        <p:nvSpPr>
          <p:cNvPr id="7" name="Espace réservé du numéro de diapositive 6">
            <a:extLst>
              <a:ext uri="{FF2B5EF4-FFF2-40B4-BE49-F238E27FC236}">
                <a16:creationId xmlns:a16="http://schemas.microsoft.com/office/drawing/2014/main" id="{79E381A6-E580-49A4-989C-EF4A54F83B45}"/>
              </a:ext>
            </a:extLst>
          </p:cNvPr>
          <p:cNvSpPr>
            <a:spLocks noGrp="1"/>
          </p:cNvSpPr>
          <p:nvPr>
            <p:ph type="sldNum" sz="quarter" idx="12"/>
          </p:nvPr>
        </p:nvSpPr>
        <p:spPr/>
        <p:txBody>
          <a:bodyPr rtlCol="0"/>
          <a:lstStyle/>
          <a:p>
            <a:pPr rtl="0"/>
            <a:fld id="{28844951-7827-47D4-8276-7DDE1FA7D85A}" type="slidenum">
              <a:rPr lang="fr-FR" noProof="0" smtClean="0"/>
              <a:t>‹N°›</a:t>
            </a:fld>
            <a:endParaRPr lang="fr-FR" noProof="0"/>
          </a:p>
        </p:txBody>
      </p:sp>
    </p:spTree>
    <p:extLst>
      <p:ext uri="{BB962C8B-B14F-4D97-AF65-F5344CB8AC3E}">
        <p14:creationId xmlns:p14="http://schemas.microsoft.com/office/powerpoint/2010/main" val="6776152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BCCFA6E-F719-4613-8815-591471E722E5}"/>
              </a:ext>
            </a:extLst>
          </p:cNvPr>
          <p:cNvSpPr>
            <a:spLocks noGrp="1"/>
          </p:cNvSpPr>
          <p:nvPr>
            <p:ph type="title"/>
          </p:nvPr>
        </p:nvSpPr>
        <p:spPr>
          <a:xfrm>
            <a:off x="839788" y="685800"/>
            <a:ext cx="3932237" cy="1371600"/>
          </a:xfrm>
        </p:spPr>
        <p:txBody>
          <a:bodyPr rtlCol="0" anchor="b"/>
          <a:lstStyle>
            <a:lvl1pPr>
              <a:defRPr sz="3200"/>
            </a:lvl1pPr>
          </a:lstStyle>
          <a:p>
            <a:pPr rtl="0"/>
            <a:r>
              <a:rPr lang="fr-FR" noProof="0"/>
              <a:t>Modifiez le style du titre</a:t>
            </a:r>
          </a:p>
        </p:txBody>
      </p:sp>
      <p:sp>
        <p:nvSpPr>
          <p:cNvPr id="3" name="Espace réservé d’image 2">
            <a:extLst>
              <a:ext uri="{FF2B5EF4-FFF2-40B4-BE49-F238E27FC236}">
                <a16:creationId xmlns:a16="http://schemas.microsoft.com/office/drawing/2014/main" id="{654384F3-CDE0-4329-B76D-45AAC94B04A8}"/>
              </a:ext>
            </a:extLst>
          </p:cNvPr>
          <p:cNvSpPr>
            <a:spLocks noGrp="1"/>
          </p:cNvSpPr>
          <p:nvPr>
            <p:ph type="pic" idx="1" hasCustomPrompt="1"/>
          </p:nvPr>
        </p:nvSpPr>
        <p:spPr>
          <a:xfrm>
            <a:off x="5183188" y="685801"/>
            <a:ext cx="6172200" cy="5175250"/>
          </a:xfrm>
        </p:spPr>
        <p:txBody>
          <a:bodyPr rtlCol="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fr-FR" noProof="0"/>
              <a:t>Cliquez sur l’icône pour ajouter une image</a:t>
            </a:r>
          </a:p>
        </p:txBody>
      </p:sp>
      <p:sp>
        <p:nvSpPr>
          <p:cNvPr id="4" name="Espace réservé du texte 3">
            <a:extLst>
              <a:ext uri="{FF2B5EF4-FFF2-40B4-BE49-F238E27FC236}">
                <a16:creationId xmlns:a16="http://schemas.microsoft.com/office/drawing/2014/main" id="{79A9D7EB-40DA-460F-A48A-3E6D5E5612E7}"/>
              </a:ext>
            </a:extLst>
          </p:cNvPr>
          <p:cNvSpPr>
            <a:spLocks noGrp="1"/>
          </p:cNvSpPr>
          <p:nvPr>
            <p:ph type="body" sz="half" idx="2" hasCustomPrompt="1"/>
          </p:nvPr>
        </p:nvSpPr>
        <p:spPr>
          <a:xfrm>
            <a:off x="839788" y="2209800"/>
            <a:ext cx="3932237" cy="36591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a:t>Modifiez les styles du texte du masque</a:t>
            </a:r>
          </a:p>
        </p:txBody>
      </p:sp>
      <p:sp>
        <p:nvSpPr>
          <p:cNvPr id="5" name="Espace réservé de la date 4">
            <a:extLst>
              <a:ext uri="{FF2B5EF4-FFF2-40B4-BE49-F238E27FC236}">
                <a16:creationId xmlns:a16="http://schemas.microsoft.com/office/drawing/2014/main" id="{1E56944C-E229-457E-868E-C48FF47DA37A}"/>
              </a:ext>
            </a:extLst>
          </p:cNvPr>
          <p:cNvSpPr>
            <a:spLocks noGrp="1"/>
          </p:cNvSpPr>
          <p:nvPr>
            <p:ph type="dt" sz="half" idx="10"/>
          </p:nvPr>
        </p:nvSpPr>
        <p:spPr/>
        <p:txBody>
          <a:bodyPr rtlCol="0"/>
          <a:lstStyle/>
          <a:p>
            <a:pPr rtl="0"/>
            <a:r>
              <a:rPr lang="fr-FR" noProof="0"/>
              <a:t>1/3/20XX</a:t>
            </a:r>
          </a:p>
        </p:txBody>
      </p:sp>
      <p:sp>
        <p:nvSpPr>
          <p:cNvPr id="6" name="Espace réservé du pied de page 5">
            <a:extLst>
              <a:ext uri="{FF2B5EF4-FFF2-40B4-BE49-F238E27FC236}">
                <a16:creationId xmlns:a16="http://schemas.microsoft.com/office/drawing/2014/main" id="{CC7115FE-359F-46EA-A3C8-0D18544E34AD}"/>
              </a:ext>
            </a:extLst>
          </p:cNvPr>
          <p:cNvSpPr>
            <a:spLocks noGrp="1"/>
          </p:cNvSpPr>
          <p:nvPr>
            <p:ph type="ftr" sz="quarter" idx="11"/>
          </p:nvPr>
        </p:nvSpPr>
        <p:spPr/>
        <p:txBody>
          <a:bodyPr rtlCol="0"/>
          <a:lstStyle/>
          <a:p>
            <a:pPr rtl="0"/>
            <a:r>
              <a:rPr lang="fr-FR" noProof="0"/>
              <a:t>EXEMPLE DE TEXTE DE PIED DE PAGE</a:t>
            </a:r>
          </a:p>
        </p:txBody>
      </p:sp>
      <p:sp>
        <p:nvSpPr>
          <p:cNvPr id="7" name="Espace réservé du numéro de diapositive 6">
            <a:extLst>
              <a:ext uri="{FF2B5EF4-FFF2-40B4-BE49-F238E27FC236}">
                <a16:creationId xmlns:a16="http://schemas.microsoft.com/office/drawing/2014/main" id="{B5165D17-3010-4FF5-9071-5CCD3E6995D6}"/>
              </a:ext>
            </a:extLst>
          </p:cNvPr>
          <p:cNvSpPr>
            <a:spLocks noGrp="1"/>
          </p:cNvSpPr>
          <p:nvPr>
            <p:ph type="sldNum" sz="quarter" idx="12"/>
          </p:nvPr>
        </p:nvSpPr>
        <p:spPr/>
        <p:txBody>
          <a:bodyPr rtlCol="0"/>
          <a:lstStyle/>
          <a:p>
            <a:pPr rtl="0"/>
            <a:fld id="{28844951-7827-47D4-8276-7DDE1FA7D85A}" type="slidenum">
              <a:rPr lang="fr-FR" noProof="0" smtClean="0"/>
              <a:t>‹N°›</a:t>
            </a:fld>
            <a:endParaRPr lang="fr-FR" noProof="0"/>
          </a:p>
        </p:txBody>
      </p:sp>
    </p:spTree>
    <p:extLst>
      <p:ext uri="{BB962C8B-B14F-4D97-AF65-F5344CB8AC3E}">
        <p14:creationId xmlns:p14="http://schemas.microsoft.com/office/powerpoint/2010/main" val="35740854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rdre du jour">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3F98AFCE-98D2-46C5-82A8-E45659B1769D}"/>
              </a:ext>
              <a:ext uri="{C183D7F6-B498-43B3-948B-1728B52AA6E4}">
                <adec:decorative xmlns:adec="http://schemas.microsoft.com/office/drawing/2017/decorative" val="1"/>
              </a:ext>
            </a:extLst>
          </p:cNvPr>
          <p:cNvSpPr/>
          <p:nvPr userDrawn="1"/>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2" name="Cadre 11">
            <a:extLst>
              <a:ext uri="{FF2B5EF4-FFF2-40B4-BE49-F238E27FC236}">
                <a16:creationId xmlns:a16="http://schemas.microsoft.com/office/drawing/2014/main" id="{F69999FB-8585-40F0-990C-6A0BAD1C8081}"/>
              </a:ext>
              <a:ext uri="{C183D7F6-B498-43B3-948B-1728B52AA6E4}">
                <adec:decorative xmlns:adec="http://schemas.microsoft.com/office/drawing/2017/decorative" val="1"/>
              </a:ext>
            </a:extLst>
          </p:cNvPr>
          <p:cNvSpPr/>
          <p:nvPr userDrawn="1"/>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6" name="Titre 1">
            <a:extLst>
              <a:ext uri="{FF2B5EF4-FFF2-40B4-BE49-F238E27FC236}">
                <a16:creationId xmlns:a16="http://schemas.microsoft.com/office/drawing/2014/main" id="{2768738E-7449-46C1-B7D3-844FE2BA7D35}"/>
              </a:ext>
            </a:extLst>
          </p:cNvPr>
          <p:cNvSpPr>
            <a:spLocks noGrp="1"/>
          </p:cNvSpPr>
          <p:nvPr>
            <p:ph type="title"/>
          </p:nvPr>
        </p:nvSpPr>
        <p:spPr>
          <a:xfrm>
            <a:off x="838200" y="914399"/>
            <a:ext cx="5992550" cy="2827422"/>
          </a:xfrm>
        </p:spPr>
        <p:txBody>
          <a:bodyPr rtlCol="0" anchor="t">
            <a:normAutofit/>
          </a:bodyPr>
          <a:lstStyle/>
          <a:p>
            <a:pPr rtl="0"/>
            <a:r>
              <a:rPr lang="fr-FR" sz="4400" noProof="0">
                <a:gradFill flip="none" rotWithShape="1">
                  <a:gsLst>
                    <a:gs pos="0">
                      <a:schemeClr val="accent5">
                        <a:alpha val="70000"/>
                      </a:schemeClr>
                    </a:gs>
                    <a:gs pos="100000">
                      <a:schemeClr val="accent1">
                        <a:alpha val="70000"/>
                      </a:schemeClr>
                    </a:gs>
                  </a:gsLst>
                  <a:lin ang="0" scaled="1"/>
                  <a:tileRect/>
                </a:gradFill>
              </a:rPr>
              <a:t>Modifiez le style du titre</a:t>
            </a:r>
          </a:p>
        </p:txBody>
      </p:sp>
      <p:sp>
        <p:nvSpPr>
          <p:cNvPr id="7" name="Espace réservé du contenu 2">
            <a:extLst>
              <a:ext uri="{FF2B5EF4-FFF2-40B4-BE49-F238E27FC236}">
                <a16:creationId xmlns:a16="http://schemas.microsoft.com/office/drawing/2014/main" id="{B0FF04F9-E792-4C19-9FD5-44800CEB2E89}"/>
              </a:ext>
            </a:extLst>
          </p:cNvPr>
          <p:cNvSpPr>
            <a:spLocks noGrp="1"/>
          </p:cNvSpPr>
          <p:nvPr>
            <p:ph idx="1"/>
          </p:nvPr>
        </p:nvSpPr>
        <p:spPr>
          <a:xfrm>
            <a:off x="6976085" y="914400"/>
            <a:ext cx="4377714" cy="2827422"/>
          </a:xfrm>
        </p:spPr>
        <p:txBody>
          <a:bodyPr rtlCol="0" anchor="t">
            <a:normAutofit/>
          </a:bodyPr>
          <a:lstStyle>
            <a:lvl1pPr marL="0" indent="0">
              <a:buNone/>
              <a:defRPr sz="2800"/>
            </a:lvl1pPr>
          </a:lstStyle>
          <a:p>
            <a:pPr marL="228600" lvl="0" indent="-228600" rtl="0"/>
            <a:r>
              <a:rPr lang="fr-FR" sz="1800" noProof="0">
                <a:solidFill>
                  <a:schemeClr val="tx2">
                    <a:alpha val="60000"/>
                  </a:schemeClr>
                </a:solidFill>
              </a:rPr>
              <a:t>Cliquez pour modifier les styles du texte du masque</a:t>
            </a:r>
          </a:p>
        </p:txBody>
      </p:sp>
      <p:sp>
        <p:nvSpPr>
          <p:cNvPr id="14" name="Espace réservé d’image 13">
            <a:extLst>
              <a:ext uri="{FF2B5EF4-FFF2-40B4-BE49-F238E27FC236}">
                <a16:creationId xmlns:a16="http://schemas.microsoft.com/office/drawing/2014/main" id="{5F2F9DF6-DFB9-44A8-B629-57F58893AD21}"/>
              </a:ext>
            </a:extLst>
          </p:cNvPr>
          <p:cNvSpPr>
            <a:spLocks noGrp="1"/>
          </p:cNvSpPr>
          <p:nvPr>
            <p:ph type="pic" sz="quarter" idx="13"/>
          </p:nvPr>
        </p:nvSpPr>
        <p:spPr>
          <a:xfrm>
            <a:off x="490538" y="4059936"/>
            <a:ext cx="2807208" cy="2322576"/>
          </a:xfrm>
          <a:solidFill>
            <a:schemeClr val="accent6"/>
          </a:solidFill>
        </p:spPr>
        <p:txBody>
          <a:bodyPr rtlCol="0"/>
          <a:lstStyle/>
          <a:p>
            <a:pPr rtl="0"/>
            <a:r>
              <a:rPr lang="fr-FR" noProof="0"/>
              <a:t>Cliquez sur l'icône pour ajouter une image</a:t>
            </a:r>
          </a:p>
        </p:txBody>
      </p:sp>
      <p:sp>
        <p:nvSpPr>
          <p:cNvPr id="15" name="Espace réservé d’image 13">
            <a:extLst>
              <a:ext uri="{FF2B5EF4-FFF2-40B4-BE49-F238E27FC236}">
                <a16:creationId xmlns:a16="http://schemas.microsoft.com/office/drawing/2014/main" id="{927BC207-43FE-4B6A-AEBE-875B69CF9761}"/>
              </a:ext>
            </a:extLst>
          </p:cNvPr>
          <p:cNvSpPr>
            <a:spLocks noGrp="1"/>
          </p:cNvSpPr>
          <p:nvPr>
            <p:ph type="pic" sz="quarter" idx="14"/>
          </p:nvPr>
        </p:nvSpPr>
        <p:spPr>
          <a:xfrm>
            <a:off x="3291840" y="4059936"/>
            <a:ext cx="2807208" cy="2322576"/>
          </a:xfrm>
          <a:solidFill>
            <a:schemeClr val="accent6"/>
          </a:solidFill>
        </p:spPr>
        <p:txBody>
          <a:bodyPr rtlCol="0"/>
          <a:lstStyle/>
          <a:p>
            <a:pPr rtl="0"/>
            <a:r>
              <a:rPr lang="fr-FR" noProof="0"/>
              <a:t>Cliquez sur l'icône pour ajouter une image</a:t>
            </a:r>
          </a:p>
        </p:txBody>
      </p:sp>
      <p:sp>
        <p:nvSpPr>
          <p:cNvPr id="16" name="Espace réservé d’image 13">
            <a:extLst>
              <a:ext uri="{FF2B5EF4-FFF2-40B4-BE49-F238E27FC236}">
                <a16:creationId xmlns:a16="http://schemas.microsoft.com/office/drawing/2014/main" id="{EBBF5499-9A70-4846-B98E-316EC17F9FCD}"/>
              </a:ext>
            </a:extLst>
          </p:cNvPr>
          <p:cNvSpPr>
            <a:spLocks noGrp="1"/>
          </p:cNvSpPr>
          <p:nvPr>
            <p:ph type="pic" sz="quarter" idx="15"/>
          </p:nvPr>
        </p:nvSpPr>
        <p:spPr>
          <a:xfrm>
            <a:off x="6099048" y="4059936"/>
            <a:ext cx="2807208" cy="2322576"/>
          </a:xfrm>
          <a:solidFill>
            <a:schemeClr val="accent6"/>
          </a:solidFill>
        </p:spPr>
        <p:txBody>
          <a:bodyPr rtlCol="0"/>
          <a:lstStyle/>
          <a:p>
            <a:pPr rtl="0"/>
            <a:r>
              <a:rPr lang="fr-FR" noProof="0"/>
              <a:t>Cliquez sur l'icône pour ajouter une image</a:t>
            </a:r>
          </a:p>
        </p:txBody>
      </p:sp>
      <p:sp>
        <p:nvSpPr>
          <p:cNvPr id="17" name="Espace réservé d’image 13">
            <a:extLst>
              <a:ext uri="{FF2B5EF4-FFF2-40B4-BE49-F238E27FC236}">
                <a16:creationId xmlns:a16="http://schemas.microsoft.com/office/drawing/2014/main" id="{C7A79F30-D473-48F6-9AC2-286C7B70F3ED}"/>
              </a:ext>
            </a:extLst>
          </p:cNvPr>
          <p:cNvSpPr>
            <a:spLocks noGrp="1"/>
          </p:cNvSpPr>
          <p:nvPr>
            <p:ph type="pic" sz="quarter" idx="16"/>
          </p:nvPr>
        </p:nvSpPr>
        <p:spPr>
          <a:xfrm>
            <a:off x="8906256" y="4059936"/>
            <a:ext cx="2807208" cy="2322576"/>
          </a:xfrm>
          <a:solidFill>
            <a:schemeClr val="accent6"/>
          </a:solidFill>
        </p:spPr>
        <p:txBody>
          <a:bodyPr rtlCol="0"/>
          <a:lstStyle/>
          <a:p>
            <a:pPr rtl="0"/>
            <a:r>
              <a:rPr lang="fr-FR" noProof="0"/>
              <a:t>Cliquez sur l'icône pour ajouter une image</a:t>
            </a:r>
          </a:p>
        </p:txBody>
      </p:sp>
      <p:sp>
        <p:nvSpPr>
          <p:cNvPr id="2" name="Espace réservé de la date 1">
            <a:extLst>
              <a:ext uri="{FF2B5EF4-FFF2-40B4-BE49-F238E27FC236}">
                <a16:creationId xmlns:a16="http://schemas.microsoft.com/office/drawing/2014/main" id="{118B9F00-8450-475B-B155-993BAF212AF6}"/>
              </a:ext>
            </a:extLst>
          </p:cNvPr>
          <p:cNvSpPr>
            <a:spLocks noGrp="1"/>
          </p:cNvSpPr>
          <p:nvPr>
            <p:ph type="dt" sz="half" idx="10"/>
          </p:nvPr>
        </p:nvSpPr>
        <p:spPr/>
        <p:txBody>
          <a:bodyPr rtlCol="0"/>
          <a:lstStyle/>
          <a:p>
            <a:pPr rtl="0"/>
            <a:r>
              <a:rPr lang="fr-FR" noProof="0"/>
              <a:t>1/3/20XX</a:t>
            </a:r>
          </a:p>
        </p:txBody>
      </p:sp>
      <p:sp>
        <p:nvSpPr>
          <p:cNvPr id="3" name="Espace réservé du pied de page 2">
            <a:extLst>
              <a:ext uri="{FF2B5EF4-FFF2-40B4-BE49-F238E27FC236}">
                <a16:creationId xmlns:a16="http://schemas.microsoft.com/office/drawing/2014/main" id="{5C0FDDA3-8E6F-42F7-BFBE-7FA9C647CA4E}"/>
              </a:ext>
            </a:extLst>
          </p:cNvPr>
          <p:cNvSpPr>
            <a:spLocks noGrp="1"/>
          </p:cNvSpPr>
          <p:nvPr>
            <p:ph type="ftr" sz="quarter" idx="11"/>
          </p:nvPr>
        </p:nvSpPr>
        <p:spPr/>
        <p:txBody>
          <a:bodyPr rtlCol="0"/>
          <a:lstStyle/>
          <a:p>
            <a:pPr rtl="0"/>
            <a:r>
              <a:rPr lang="fr-FR" noProof="0"/>
              <a:t>EXEMPLE DE TEXTE DE PIED DE PAGE</a:t>
            </a:r>
          </a:p>
        </p:txBody>
      </p:sp>
      <p:sp>
        <p:nvSpPr>
          <p:cNvPr id="4" name="Espace réservé du numéro de diapositive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rtlCol="0"/>
          <a:lstStyle/>
          <a:p>
            <a:pPr rtl="0"/>
            <a:fld id="{28844951-7827-47D4-8276-7DDE1FA7D85A}" type="slidenum">
              <a:rPr lang="fr-FR" noProof="0" smtClean="0"/>
              <a:t>‹N°›</a:t>
            </a:fld>
            <a:endParaRPr lang="fr-FR" noProof="0"/>
          </a:p>
        </p:txBody>
      </p:sp>
    </p:spTree>
    <p:extLst>
      <p:ext uri="{BB962C8B-B14F-4D97-AF65-F5344CB8AC3E}">
        <p14:creationId xmlns:p14="http://schemas.microsoft.com/office/powerpoint/2010/main" val="10099141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Introduction">
    <p:spTree>
      <p:nvGrpSpPr>
        <p:cNvPr id="1" name=""/>
        <p:cNvGrpSpPr/>
        <p:nvPr/>
      </p:nvGrpSpPr>
      <p:grpSpPr>
        <a:xfrm>
          <a:off x="0" y="0"/>
          <a:ext cx="0" cy="0"/>
          <a:chOff x="0" y="0"/>
          <a:chExt cx="0" cy="0"/>
        </a:xfrm>
      </p:grpSpPr>
      <p:sp>
        <p:nvSpPr>
          <p:cNvPr id="15" name="Titre 1">
            <a:extLst>
              <a:ext uri="{FF2B5EF4-FFF2-40B4-BE49-F238E27FC236}">
                <a16:creationId xmlns:a16="http://schemas.microsoft.com/office/drawing/2014/main" id="{B910AFBC-7932-43F4-ABEA-C89B2698634B}"/>
              </a:ext>
            </a:extLst>
          </p:cNvPr>
          <p:cNvSpPr>
            <a:spLocks noGrp="1"/>
          </p:cNvSpPr>
          <p:nvPr>
            <p:ph type="title"/>
          </p:nvPr>
        </p:nvSpPr>
        <p:spPr>
          <a:xfrm>
            <a:off x="841249" y="857251"/>
            <a:ext cx="5914937" cy="2076450"/>
          </a:xfrm>
        </p:spPr>
        <p:txBody>
          <a:bodyPr rtlCol="0" anchor="b">
            <a:normAutofit/>
          </a:bodyPr>
          <a:lstStyle/>
          <a:p>
            <a:pPr rtl="0"/>
            <a:r>
              <a:rPr lang="fr-FR" sz="4400" noProof="0">
                <a:gradFill flip="none" rotWithShape="1">
                  <a:gsLst>
                    <a:gs pos="0">
                      <a:schemeClr val="accent5">
                        <a:alpha val="70000"/>
                      </a:schemeClr>
                    </a:gs>
                    <a:gs pos="100000">
                      <a:schemeClr val="accent1">
                        <a:alpha val="70000"/>
                      </a:schemeClr>
                    </a:gs>
                  </a:gsLst>
                  <a:lin ang="0" scaled="1"/>
                  <a:tileRect/>
                </a:gradFill>
              </a:rPr>
              <a:t>Modifiez le style du titre</a:t>
            </a:r>
          </a:p>
        </p:txBody>
      </p:sp>
      <p:sp>
        <p:nvSpPr>
          <p:cNvPr id="17" name="Espace réservé du contenu 2">
            <a:extLst>
              <a:ext uri="{FF2B5EF4-FFF2-40B4-BE49-F238E27FC236}">
                <a16:creationId xmlns:a16="http://schemas.microsoft.com/office/drawing/2014/main" id="{1178A42D-5ED2-4AB6-BE4B-4109074320DF}"/>
              </a:ext>
            </a:extLst>
          </p:cNvPr>
          <p:cNvSpPr>
            <a:spLocks noGrp="1"/>
          </p:cNvSpPr>
          <p:nvPr>
            <p:ph idx="1"/>
          </p:nvPr>
        </p:nvSpPr>
        <p:spPr>
          <a:xfrm>
            <a:off x="841248" y="3190875"/>
            <a:ext cx="5914938" cy="2986087"/>
          </a:xfrm>
        </p:spPr>
        <p:txBody>
          <a:bodyPr rtlCol="0">
            <a:noAutofit/>
          </a:bodyPr>
          <a:lstStyle>
            <a:lvl1pPr marL="0" indent="0">
              <a:lnSpc>
                <a:spcPct val="100000"/>
              </a:lnSpc>
              <a:buNone/>
              <a:defRPr sz="2000"/>
            </a:lvl1pPr>
          </a:lstStyle>
          <a:p>
            <a:pPr marL="228600" lvl="0" indent="-228600" rtl="0"/>
            <a:r>
              <a:rPr lang="fr-FR" sz="1800" noProof="0">
                <a:solidFill>
                  <a:schemeClr val="tx2">
                    <a:alpha val="60000"/>
                  </a:schemeClr>
                </a:solidFill>
              </a:rPr>
              <a:t>Cliquez pour modifier les styles du texte du masque</a:t>
            </a:r>
          </a:p>
        </p:txBody>
      </p:sp>
      <p:sp>
        <p:nvSpPr>
          <p:cNvPr id="29" name="Espace réservé de la date 1">
            <a:extLst>
              <a:ext uri="{FF2B5EF4-FFF2-40B4-BE49-F238E27FC236}">
                <a16:creationId xmlns:a16="http://schemas.microsoft.com/office/drawing/2014/main" id="{4D9A7D07-2BA3-438D-972B-EA578370D50F}"/>
              </a:ext>
            </a:extLst>
          </p:cNvPr>
          <p:cNvSpPr>
            <a:spLocks noGrp="1"/>
          </p:cNvSpPr>
          <p:nvPr>
            <p:ph type="dt" sz="half" idx="10"/>
          </p:nvPr>
        </p:nvSpPr>
        <p:spPr>
          <a:xfrm>
            <a:off x="838200" y="6429375"/>
            <a:ext cx="2743200" cy="365125"/>
          </a:xfrm>
        </p:spPr>
        <p:txBody>
          <a:bodyPr rtlCol="0"/>
          <a:lstStyle>
            <a:lvl1pPr>
              <a:defRPr>
                <a:solidFill>
                  <a:schemeClr val="tx2">
                    <a:alpha val="60000"/>
                  </a:schemeClr>
                </a:solidFill>
              </a:defRPr>
            </a:lvl1pPr>
          </a:lstStyle>
          <a:p>
            <a:pPr rtl="0"/>
            <a:r>
              <a:rPr lang="fr-FR" noProof="0"/>
              <a:t>1/3/20XX</a:t>
            </a:r>
          </a:p>
        </p:txBody>
      </p:sp>
      <p:sp>
        <p:nvSpPr>
          <p:cNvPr id="24" name="Espace réservé d’image 23">
            <a:extLst>
              <a:ext uri="{FF2B5EF4-FFF2-40B4-BE49-F238E27FC236}">
                <a16:creationId xmlns:a16="http://schemas.microsoft.com/office/drawing/2014/main" id="{C8720583-BC84-48EB-85BC-AE71214A30A5}"/>
              </a:ext>
            </a:extLst>
          </p:cNvPr>
          <p:cNvSpPr>
            <a:spLocks noGrp="1"/>
          </p:cNvSpPr>
          <p:nvPr>
            <p:ph type="pic" sz="quarter" idx="13"/>
          </p:nvPr>
        </p:nvSpPr>
        <p:spPr>
          <a:xfrm>
            <a:off x="7589520" y="0"/>
            <a:ext cx="4599432" cy="2286000"/>
          </a:xfrm>
          <a:solidFill>
            <a:schemeClr val="accent6"/>
          </a:solidFill>
        </p:spPr>
        <p:txBody>
          <a:bodyPr rtlCol="0"/>
          <a:lstStyle/>
          <a:p>
            <a:pPr rtl="0"/>
            <a:r>
              <a:rPr lang="fr-FR" noProof="0"/>
              <a:t>Cliquez sur l'icône pour ajouter une image</a:t>
            </a:r>
          </a:p>
        </p:txBody>
      </p:sp>
      <p:sp>
        <p:nvSpPr>
          <p:cNvPr id="25" name="Espace réservé d’image 23">
            <a:extLst>
              <a:ext uri="{FF2B5EF4-FFF2-40B4-BE49-F238E27FC236}">
                <a16:creationId xmlns:a16="http://schemas.microsoft.com/office/drawing/2014/main" id="{C3F0A5CD-C47A-4CDF-BE99-75F3A81B18FB}"/>
              </a:ext>
            </a:extLst>
          </p:cNvPr>
          <p:cNvSpPr>
            <a:spLocks noGrp="1"/>
          </p:cNvSpPr>
          <p:nvPr>
            <p:ph type="pic" sz="quarter" idx="14"/>
          </p:nvPr>
        </p:nvSpPr>
        <p:spPr>
          <a:xfrm>
            <a:off x="7589520" y="2286000"/>
            <a:ext cx="4599432" cy="2286000"/>
          </a:xfrm>
          <a:solidFill>
            <a:schemeClr val="accent6"/>
          </a:solidFill>
        </p:spPr>
        <p:txBody>
          <a:bodyPr rtlCol="0"/>
          <a:lstStyle/>
          <a:p>
            <a:pPr rtl="0"/>
            <a:r>
              <a:rPr lang="fr-FR" noProof="0"/>
              <a:t>Cliquez sur l'icône pour ajouter une image</a:t>
            </a:r>
          </a:p>
        </p:txBody>
      </p:sp>
      <p:sp>
        <p:nvSpPr>
          <p:cNvPr id="26" name="Espace réservé d’image 23">
            <a:extLst>
              <a:ext uri="{FF2B5EF4-FFF2-40B4-BE49-F238E27FC236}">
                <a16:creationId xmlns:a16="http://schemas.microsoft.com/office/drawing/2014/main" id="{7329454B-9275-4E86-B32E-91C0DB62AA71}"/>
              </a:ext>
            </a:extLst>
          </p:cNvPr>
          <p:cNvSpPr>
            <a:spLocks noGrp="1"/>
          </p:cNvSpPr>
          <p:nvPr>
            <p:ph type="pic" sz="quarter" idx="15"/>
          </p:nvPr>
        </p:nvSpPr>
        <p:spPr>
          <a:xfrm>
            <a:off x="7589520" y="4572000"/>
            <a:ext cx="4599432" cy="2286000"/>
          </a:xfrm>
          <a:solidFill>
            <a:schemeClr val="accent6"/>
          </a:solidFill>
        </p:spPr>
        <p:txBody>
          <a:bodyPr rtlCol="0"/>
          <a:lstStyle/>
          <a:p>
            <a:pPr rtl="0"/>
            <a:r>
              <a:rPr lang="fr-FR" noProof="0"/>
              <a:t>Cliquez sur l'icône pour ajouter une image</a:t>
            </a:r>
          </a:p>
        </p:txBody>
      </p:sp>
      <p:sp>
        <p:nvSpPr>
          <p:cNvPr id="30" name="Espace réservé du pied de page 2">
            <a:extLst>
              <a:ext uri="{FF2B5EF4-FFF2-40B4-BE49-F238E27FC236}">
                <a16:creationId xmlns:a16="http://schemas.microsoft.com/office/drawing/2014/main" id="{21E9E1BF-D594-4F96-8DBE-5A8DD51D3B58}"/>
              </a:ext>
            </a:extLst>
          </p:cNvPr>
          <p:cNvSpPr>
            <a:spLocks noGrp="1"/>
          </p:cNvSpPr>
          <p:nvPr>
            <p:ph type="ftr" sz="quarter" idx="11"/>
          </p:nvPr>
        </p:nvSpPr>
        <p:spPr>
          <a:xfrm>
            <a:off x="4038600" y="6429375"/>
            <a:ext cx="4114800" cy="365125"/>
          </a:xfrm>
        </p:spPr>
        <p:txBody>
          <a:bodyPr rtlCol="0"/>
          <a:lstStyle>
            <a:lvl1pPr algn="l">
              <a:defRPr>
                <a:solidFill>
                  <a:schemeClr val="tx2">
                    <a:alpha val="60000"/>
                  </a:schemeClr>
                </a:solidFill>
              </a:defRPr>
            </a:lvl1pPr>
          </a:lstStyle>
          <a:p>
            <a:pPr rtl="0"/>
            <a:r>
              <a:rPr lang="fr-FR" noProof="0"/>
              <a:t>EXEMPLE DE TEXTE DE PIED DE PAGE</a:t>
            </a:r>
          </a:p>
        </p:txBody>
      </p:sp>
      <p:sp>
        <p:nvSpPr>
          <p:cNvPr id="31" name="Espace réservé du numéro de diapositive 3">
            <a:extLst>
              <a:ext uri="{FF2B5EF4-FFF2-40B4-BE49-F238E27FC236}">
                <a16:creationId xmlns:a16="http://schemas.microsoft.com/office/drawing/2014/main" id="{C30FDEF8-F3F3-42D5-9EE1-EDDF18B35377}"/>
              </a:ext>
            </a:extLst>
          </p:cNvPr>
          <p:cNvSpPr>
            <a:spLocks noGrp="1"/>
          </p:cNvSpPr>
          <p:nvPr>
            <p:ph type="sldNum" sz="quarter" idx="12"/>
          </p:nvPr>
        </p:nvSpPr>
        <p:spPr>
          <a:xfrm>
            <a:off x="8610600" y="6429375"/>
            <a:ext cx="2743200" cy="365125"/>
          </a:xfrm>
        </p:spPr>
        <p:txBody>
          <a:bodyPr rtlCol="0"/>
          <a:lstStyle/>
          <a:p>
            <a:pPr rtl="0"/>
            <a:fld id="{28844951-7827-47D4-8276-7DDE1FA7D85A}" type="slidenum">
              <a:rPr lang="fr-FR" noProof="0" smtClean="0"/>
              <a:t>‹N°›</a:t>
            </a:fld>
            <a:endParaRPr lang="fr-FR" noProof="0"/>
          </a:p>
        </p:txBody>
      </p:sp>
    </p:spTree>
    <p:extLst>
      <p:ext uri="{BB962C8B-B14F-4D97-AF65-F5344CB8AC3E}">
        <p14:creationId xmlns:p14="http://schemas.microsoft.com/office/powerpoint/2010/main" val="37917928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aut de section">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BE04ED02-B678-4D1E-BEDA-7E28F9038DF5}"/>
              </a:ext>
              <a:ext uri="{C183D7F6-B498-43B3-948B-1728B52AA6E4}">
                <adec:decorative xmlns:adec="http://schemas.microsoft.com/office/drawing/2017/decorative" val="1"/>
              </a:ext>
            </a:extLst>
          </p:cNvPr>
          <p:cNvSpPr/>
          <p:nvPr userDrawn="1"/>
        </p:nvSpPr>
        <p:spPr>
          <a:xfrm>
            <a:off x="9277" y="9278"/>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6" name="Rectangle 5">
            <a:extLst>
              <a:ext uri="{FF2B5EF4-FFF2-40B4-BE49-F238E27FC236}">
                <a16:creationId xmlns:a16="http://schemas.microsoft.com/office/drawing/2014/main" id="{85E2C5A2-B8B2-47C5-8E1B-3A97E2C9BB13}"/>
              </a:ext>
              <a:ext uri="{C183D7F6-B498-43B3-948B-1728B52AA6E4}">
                <adec:decorative xmlns:adec="http://schemas.microsoft.com/office/drawing/2017/decorative" val="1"/>
              </a:ext>
            </a:extLst>
          </p:cNvPr>
          <p:cNvSpPr/>
          <p:nvPr userDrawn="1"/>
        </p:nvSpPr>
        <p:spPr>
          <a:xfrm>
            <a:off x="12325" y="9278"/>
            <a:ext cx="12188952"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7" name="Rectangle 6">
            <a:extLst>
              <a:ext uri="{FF2B5EF4-FFF2-40B4-BE49-F238E27FC236}">
                <a16:creationId xmlns:a16="http://schemas.microsoft.com/office/drawing/2014/main" id="{03FD8455-A2E1-40B3-B6C4-36070AF58F78}"/>
              </a:ext>
              <a:ext uri="{C183D7F6-B498-43B3-948B-1728B52AA6E4}">
                <adec:decorative xmlns:adec="http://schemas.microsoft.com/office/drawing/2017/decorative" val="1"/>
              </a:ext>
            </a:extLst>
          </p:cNvPr>
          <p:cNvSpPr/>
          <p:nvPr userDrawn="1"/>
        </p:nvSpPr>
        <p:spPr>
          <a:xfrm>
            <a:off x="1524" y="0"/>
            <a:ext cx="12188952" cy="6858000"/>
          </a:xfrm>
          <a:prstGeom prst="rect">
            <a:avLst/>
          </a:prstGeom>
          <a:gradFill flip="none" rotWithShape="1">
            <a:gsLst>
              <a:gs pos="0">
                <a:schemeClr val="accent2">
                  <a:alpha val="60000"/>
                </a:schemeClr>
              </a:gs>
              <a:gs pos="100000">
                <a:schemeClr val="accent1">
                  <a:alpha val="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useBgFill="1">
        <p:nvSpPr>
          <p:cNvPr id="8" name="Forme libre : Forme 7">
            <a:extLst>
              <a:ext uri="{FF2B5EF4-FFF2-40B4-BE49-F238E27FC236}">
                <a16:creationId xmlns:a16="http://schemas.microsoft.com/office/drawing/2014/main" id="{0F53BE70-C6B1-407C-9333-7251BDC77A9E}"/>
              </a:ext>
              <a:ext uri="{C183D7F6-B498-43B3-948B-1728B52AA6E4}">
                <adec:decorative xmlns:adec="http://schemas.microsoft.com/office/drawing/2017/decorative" val="1"/>
              </a:ext>
            </a:extLst>
          </p:cNvPr>
          <p:cNvSpPr/>
          <p:nvPr userDrawn="1"/>
        </p:nvSpPr>
        <p:spPr>
          <a:xfrm>
            <a:off x="33186" y="9279"/>
            <a:ext cx="5770017" cy="2411171"/>
          </a:xfrm>
          <a:custGeom>
            <a:avLst/>
            <a:gdLst>
              <a:gd name="connsiteX0" fmla="*/ 0 w 5770017"/>
              <a:gd name="connsiteY0" fmla="*/ 0 h 2411171"/>
              <a:gd name="connsiteX1" fmla="*/ 5770017 w 5770017"/>
              <a:gd name="connsiteY1" fmla="*/ 0 h 2411171"/>
              <a:gd name="connsiteX2" fmla="*/ 5715824 w 5770017"/>
              <a:gd name="connsiteY2" fmla="*/ 124746 h 2411171"/>
              <a:gd name="connsiteX3" fmla="*/ 4925072 w 5770017"/>
              <a:gd name="connsiteY3" fmla="*/ 1254414 h 2411171"/>
              <a:gd name="connsiteX4" fmla="*/ 125602 w 5770017"/>
              <a:gd name="connsiteY4" fmla="*/ 1864423 h 2411171"/>
              <a:gd name="connsiteX5" fmla="*/ 0 w 5770017"/>
              <a:gd name="connsiteY5" fmla="*/ 1785927 h 2411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70017" h="2411171">
                <a:moveTo>
                  <a:pt x="0" y="0"/>
                </a:moveTo>
                <a:lnTo>
                  <a:pt x="5770017" y="0"/>
                </a:lnTo>
                <a:lnTo>
                  <a:pt x="5715824" y="124746"/>
                </a:lnTo>
                <a:cubicBezTo>
                  <a:pt x="5526044" y="533784"/>
                  <a:pt x="5262460" y="917027"/>
                  <a:pt x="4925072" y="1254414"/>
                </a:cubicBezTo>
                <a:cubicBezTo>
                  <a:pt x="3623720" y="2555767"/>
                  <a:pt x="1640148" y="2759102"/>
                  <a:pt x="125602" y="1864423"/>
                </a:cubicBezTo>
                <a:lnTo>
                  <a:pt x="0" y="1785927"/>
                </a:lnTo>
                <a:close/>
              </a:path>
            </a:pathLst>
          </a:custGeom>
          <a:gradFill>
            <a:gsLst>
              <a:gs pos="0">
                <a:schemeClr val="accent2">
                  <a:alpha val="20000"/>
                </a:schemeClr>
              </a:gs>
              <a:gs pos="100000">
                <a:schemeClr val="accent1">
                  <a:alpha val="20000"/>
                </a:schemeClr>
              </a:gs>
            </a:gsLst>
            <a:lin ang="2700000" scaled="1"/>
          </a:gradFill>
          <a:ln>
            <a:noFill/>
          </a:ln>
          <a:effectLst>
            <a:softEdge rad="520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9" name="Cadre 8">
            <a:extLst>
              <a:ext uri="{FF2B5EF4-FFF2-40B4-BE49-F238E27FC236}">
                <a16:creationId xmlns:a16="http://schemas.microsoft.com/office/drawing/2014/main" id="{05864DDE-75C0-4BE6-93FF-A960706ADEC3}"/>
              </a:ext>
              <a:ext uri="{C183D7F6-B498-43B3-948B-1728B52AA6E4}">
                <adec:decorative xmlns:adec="http://schemas.microsoft.com/office/drawing/2017/decorative" val="1"/>
              </a:ext>
            </a:extLst>
          </p:cNvPr>
          <p:cNvSpPr/>
          <p:nvPr userDrawn="1"/>
        </p:nvSpPr>
        <p:spPr>
          <a:xfrm>
            <a:off x="1524" y="0"/>
            <a:ext cx="12188952" cy="6858000"/>
          </a:xfrm>
          <a:prstGeom prst="frame">
            <a:avLst>
              <a:gd name="adj1" fmla="val 716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solidFill>
                <a:schemeClr val="tx1"/>
              </a:solidFill>
            </a:endParaRPr>
          </a:p>
        </p:txBody>
      </p:sp>
      <p:sp>
        <p:nvSpPr>
          <p:cNvPr id="10" name="Titre 1">
            <a:extLst>
              <a:ext uri="{FF2B5EF4-FFF2-40B4-BE49-F238E27FC236}">
                <a16:creationId xmlns:a16="http://schemas.microsoft.com/office/drawing/2014/main" id="{1BC3FA0F-EAE5-4DCE-ACFF-9AD00ED39FCF}"/>
              </a:ext>
            </a:extLst>
          </p:cNvPr>
          <p:cNvSpPr>
            <a:spLocks noGrp="1"/>
          </p:cNvSpPr>
          <p:nvPr>
            <p:ph type="ctrTitle"/>
          </p:nvPr>
        </p:nvSpPr>
        <p:spPr>
          <a:xfrm>
            <a:off x="847477" y="1131641"/>
            <a:ext cx="5322618" cy="2387600"/>
          </a:xfrm>
        </p:spPr>
        <p:txBody>
          <a:bodyPr rtlCol="0"/>
          <a:lstStyle>
            <a:lvl1pPr>
              <a:defRPr>
                <a:solidFill>
                  <a:schemeClr val="bg1"/>
                </a:solidFill>
              </a:defRPr>
            </a:lvl1pPr>
          </a:lstStyle>
          <a:p>
            <a:pPr algn="l" rtl="0"/>
            <a:r>
              <a:rPr lang="fr-FR" noProof="0">
                <a:solidFill>
                  <a:srgbClr val="FFFFFF"/>
                </a:solidFill>
                <a:ea typeface="Cambria" panose="02040503050406030204" pitchFamily="18" charset="0"/>
                <a:cs typeface="Sabon Next LT" panose="020B0502040204020203" pitchFamily="2" charset="0"/>
              </a:rPr>
              <a:t>Modifiez le style du titre</a:t>
            </a:r>
          </a:p>
        </p:txBody>
      </p:sp>
      <p:sp>
        <p:nvSpPr>
          <p:cNvPr id="18" name="Espace réservé d’image 17">
            <a:extLst>
              <a:ext uri="{FF2B5EF4-FFF2-40B4-BE49-F238E27FC236}">
                <a16:creationId xmlns:a16="http://schemas.microsoft.com/office/drawing/2014/main" id="{71FA5E0E-BEE1-4976-92B1-61EF64E34371}"/>
              </a:ext>
            </a:extLst>
          </p:cNvPr>
          <p:cNvSpPr>
            <a:spLocks noGrp="1"/>
          </p:cNvSpPr>
          <p:nvPr>
            <p:ph type="pic" sz="quarter" idx="13"/>
          </p:nvPr>
        </p:nvSpPr>
        <p:spPr>
          <a:xfrm>
            <a:off x="6784848" y="905256"/>
            <a:ext cx="4581144" cy="2450592"/>
          </a:xfrm>
          <a:solidFill>
            <a:schemeClr val="accent6"/>
          </a:solidFill>
        </p:spPr>
        <p:txBody>
          <a:bodyPr rtlCol="0"/>
          <a:lstStyle/>
          <a:p>
            <a:pPr rtl="0"/>
            <a:r>
              <a:rPr lang="fr-FR" noProof="0"/>
              <a:t>Cliquez sur l'icône pour ajouter une image</a:t>
            </a:r>
          </a:p>
        </p:txBody>
      </p:sp>
      <p:sp>
        <p:nvSpPr>
          <p:cNvPr id="20" name="Espace réservé d’image 17">
            <a:extLst>
              <a:ext uri="{FF2B5EF4-FFF2-40B4-BE49-F238E27FC236}">
                <a16:creationId xmlns:a16="http://schemas.microsoft.com/office/drawing/2014/main" id="{03379FE8-A6CE-4F5A-BE1A-B2267589BE85}"/>
              </a:ext>
            </a:extLst>
          </p:cNvPr>
          <p:cNvSpPr>
            <a:spLocks noGrp="1"/>
          </p:cNvSpPr>
          <p:nvPr>
            <p:ph type="pic" sz="quarter" idx="14"/>
          </p:nvPr>
        </p:nvSpPr>
        <p:spPr>
          <a:xfrm>
            <a:off x="6784848" y="3520440"/>
            <a:ext cx="4581144" cy="2450592"/>
          </a:xfrm>
          <a:solidFill>
            <a:schemeClr val="accent6"/>
          </a:solidFill>
        </p:spPr>
        <p:txBody>
          <a:bodyPr rtlCol="0"/>
          <a:lstStyle/>
          <a:p>
            <a:pPr rtl="0"/>
            <a:r>
              <a:rPr lang="fr-FR" noProof="0"/>
              <a:t>Cliquez sur l'icône pour ajouter une image</a:t>
            </a:r>
          </a:p>
        </p:txBody>
      </p:sp>
      <p:sp>
        <p:nvSpPr>
          <p:cNvPr id="13" name="Espace réservé du texte 12">
            <a:extLst>
              <a:ext uri="{FF2B5EF4-FFF2-40B4-BE49-F238E27FC236}">
                <a16:creationId xmlns:a16="http://schemas.microsoft.com/office/drawing/2014/main" id="{6DD090CA-24E8-46A7-889A-A4FDD00A33E5}"/>
              </a:ext>
            </a:extLst>
          </p:cNvPr>
          <p:cNvSpPr>
            <a:spLocks noGrp="1"/>
          </p:cNvSpPr>
          <p:nvPr>
            <p:ph type="body" sz="quarter" idx="15" hasCustomPrompt="1"/>
          </p:nvPr>
        </p:nvSpPr>
        <p:spPr>
          <a:xfrm>
            <a:off x="838200" y="3600450"/>
            <a:ext cx="5322888" cy="2451100"/>
          </a:xfrm>
        </p:spPr>
        <p:txBody>
          <a:bodyPr rtlCol="0">
            <a:normAutofit/>
          </a:bodyPr>
          <a:lstStyle>
            <a:lvl1pPr marL="0" indent="0">
              <a:buNone/>
              <a:defRPr sz="2800">
                <a:solidFill>
                  <a:schemeClr val="bg1"/>
                </a:solidFill>
                <a:latin typeface="+mn-lt"/>
              </a:defRPr>
            </a:lvl1pPr>
          </a:lstStyle>
          <a:p>
            <a:pPr lvl="0" rtl="0"/>
            <a:r>
              <a:rPr lang="fr-FR" noProof="0"/>
              <a:t>Modifiez les styles du texte</a:t>
            </a:r>
          </a:p>
        </p:txBody>
      </p:sp>
    </p:spTree>
    <p:extLst>
      <p:ext uri="{BB962C8B-B14F-4D97-AF65-F5344CB8AC3E}">
        <p14:creationId xmlns:p14="http://schemas.microsoft.com/office/powerpoint/2010/main" val="23509354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Chronologie de graphique de tablea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7B98991-AEF1-4F19-AAB8-436EAD58C282}"/>
              </a:ext>
            </a:extLst>
          </p:cNvPr>
          <p:cNvSpPr>
            <a:spLocks noGrp="1"/>
          </p:cNvSpPr>
          <p:nvPr>
            <p:ph type="title"/>
          </p:nvPr>
        </p:nvSpPr>
        <p:spPr/>
        <p:txBody>
          <a:bodyPr rtlCol="0"/>
          <a:lstStyle/>
          <a:p>
            <a:pPr rtl="0"/>
            <a:r>
              <a:rPr lang="fr-FR" noProof="0"/>
              <a:t>Modifiez le style du titre</a:t>
            </a:r>
          </a:p>
        </p:txBody>
      </p:sp>
      <p:sp>
        <p:nvSpPr>
          <p:cNvPr id="3" name="Espace réservé du contenu 2">
            <a:extLst>
              <a:ext uri="{FF2B5EF4-FFF2-40B4-BE49-F238E27FC236}">
                <a16:creationId xmlns:a16="http://schemas.microsoft.com/office/drawing/2014/main" id="{0D25B44F-E7DA-40C6-8B44-71EAB6BDFC98}"/>
              </a:ext>
            </a:extLst>
          </p:cNvPr>
          <p:cNvSpPr>
            <a:spLocks noGrp="1"/>
          </p:cNvSpPr>
          <p:nvPr>
            <p:ph idx="1" hasCustomPrompt="1"/>
          </p:nvPr>
        </p:nvSpPr>
        <p:spPr/>
        <p:txBody>
          <a:bodyPr rtlCol="0"/>
          <a:lstStyle>
            <a:lvl1pPr>
              <a:buFont typeface="Wingdings" panose="05000000000000000000" pitchFamily="2" charset="2"/>
              <a:buChar char="§"/>
              <a:defRPr/>
            </a:lvl1pPr>
            <a:lvl2pPr marL="685800" indent="-228600">
              <a:buFont typeface="Wingdings" panose="05000000000000000000" pitchFamily="2" charset="2"/>
              <a:buChar char="§"/>
              <a:defRPr/>
            </a:lvl2pPr>
            <a:lvl3pPr>
              <a:buFont typeface="Wingdings" panose="05000000000000000000" pitchFamily="2" charset="2"/>
              <a:buChar char="§"/>
              <a:defRPr/>
            </a:lvl3pPr>
            <a:lvl4pPr marL="1600200" indent="-228600">
              <a:buFont typeface="Wingdings" panose="05000000000000000000" pitchFamily="2" charset="2"/>
              <a:buChar char="§"/>
              <a:defRPr/>
            </a:lvl4pPr>
            <a:lvl5pPr>
              <a:buFont typeface="Wingdings" panose="05000000000000000000" pitchFamily="2" charset="2"/>
              <a:buChar char="§"/>
              <a:defRPr/>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e la date 3">
            <a:extLst>
              <a:ext uri="{FF2B5EF4-FFF2-40B4-BE49-F238E27FC236}">
                <a16:creationId xmlns:a16="http://schemas.microsoft.com/office/drawing/2014/main" id="{A1F71817-A045-48C0-975B-CBEF88E9561E}"/>
              </a:ext>
            </a:extLst>
          </p:cNvPr>
          <p:cNvSpPr>
            <a:spLocks noGrp="1"/>
          </p:cNvSpPr>
          <p:nvPr>
            <p:ph type="dt" sz="half" idx="10"/>
          </p:nvPr>
        </p:nvSpPr>
        <p:spPr/>
        <p:txBody>
          <a:bodyPr rtlCol="0"/>
          <a:lstStyle/>
          <a:p>
            <a:pPr rtl="0"/>
            <a:r>
              <a:rPr lang="fr-FR" noProof="0"/>
              <a:t>1/3/20XX</a:t>
            </a:r>
          </a:p>
        </p:txBody>
      </p:sp>
      <p:sp>
        <p:nvSpPr>
          <p:cNvPr id="5" name="Espace réservé du pied de page 4">
            <a:extLst>
              <a:ext uri="{FF2B5EF4-FFF2-40B4-BE49-F238E27FC236}">
                <a16:creationId xmlns:a16="http://schemas.microsoft.com/office/drawing/2014/main" id="{B61C39F0-32D4-407C-8BCA-97F2D9E500C9}"/>
              </a:ext>
            </a:extLst>
          </p:cNvPr>
          <p:cNvSpPr>
            <a:spLocks noGrp="1"/>
          </p:cNvSpPr>
          <p:nvPr>
            <p:ph type="ftr" sz="quarter" idx="11"/>
          </p:nvPr>
        </p:nvSpPr>
        <p:spPr/>
        <p:txBody>
          <a:bodyPr rtlCol="0"/>
          <a:lstStyle/>
          <a:p>
            <a:pPr rtl="0"/>
            <a:r>
              <a:rPr lang="fr-FR" noProof="0"/>
              <a:t>EXEMPLE DE TEXTE DE PIED DE PAGE</a:t>
            </a:r>
          </a:p>
        </p:txBody>
      </p:sp>
      <p:sp>
        <p:nvSpPr>
          <p:cNvPr id="6" name="Espace réservé du numéro de diapositive 5">
            <a:extLst>
              <a:ext uri="{FF2B5EF4-FFF2-40B4-BE49-F238E27FC236}">
                <a16:creationId xmlns:a16="http://schemas.microsoft.com/office/drawing/2014/main" id="{99CF4459-37B2-4F87-B508-DB04D4332067}"/>
              </a:ext>
            </a:extLst>
          </p:cNvPr>
          <p:cNvSpPr>
            <a:spLocks noGrp="1"/>
          </p:cNvSpPr>
          <p:nvPr>
            <p:ph type="sldNum" sz="quarter" idx="12"/>
          </p:nvPr>
        </p:nvSpPr>
        <p:spPr/>
        <p:txBody>
          <a:bodyPr rtlCol="0"/>
          <a:lstStyle/>
          <a:p>
            <a:pPr rtl="0"/>
            <a:fld id="{28844951-7827-47D4-8276-7DDE1FA7D85A}" type="slidenum">
              <a:rPr lang="fr-FR" noProof="0" smtClean="0"/>
              <a:t>‹N°›</a:t>
            </a:fld>
            <a:endParaRPr lang="fr-FR" noProof="0"/>
          </a:p>
        </p:txBody>
      </p:sp>
    </p:spTree>
    <p:extLst>
      <p:ext uri="{BB962C8B-B14F-4D97-AF65-F5344CB8AC3E}">
        <p14:creationId xmlns:p14="http://schemas.microsoft.com/office/powerpoint/2010/main" val="30268596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itation">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F03B5BF0-238D-481F-A15B-206D1E2FEDD2}"/>
              </a:ext>
              <a:ext uri="{C183D7F6-B498-43B3-948B-1728B52AA6E4}">
                <adec:decorative xmlns:adec="http://schemas.microsoft.com/office/drawing/2017/decorative" val="1"/>
              </a:ext>
            </a:extLst>
          </p:cNvPr>
          <p:cNvSpPr/>
          <p:nvPr userDrawn="1"/>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useBgFill="1">
        <p:nvSpPr>
          <p:cNvPr id="13" name="Rectangle 12">
            <a:extLst>
              <a:ext uri="{FF2B5EF4-FFF2-40B4-BE49-F238E27FC236}">
                <a16:creationId xmlns:a16="http://schemas.microsoft.com/office/drawing/2014/main" id="{7578E43B-8F1B-4CBD-B09E-5AD9A247E3F8}"/>
              </a:ext>
              <a:ext uri="{C183D7F6-B498-43B3-948B-1728B52AA6E4}">
                <adec:decorative xmlns:adec="http://schemas.microsoft.com/office/drawing/2017/decorative" val="1"/>
              </a:ext>
            </a:extLst>
          </p:cNvPr>
          <p:cNvSpPr/>
          <p:nvPr userDrawn="1"/>
        </p:nvSpPr>
        <p:spPr>
          <a:xfrm>
            <a:off x="-38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4" name="Cadre 13">
            <a:extLst>
              <a:ext uri="{FF2B5EF4-FFF2-40B4-BE49-F238E27FC236}">
                <a16:creationId xmlns:a16="http://schemas.microsoft.com/office/drawing/2014/main" id="{737C17C2-E2A6-4219-AE02-C8EAF943C472}"/>
              </a:ext>
              <a:ext uri="{C183D7F6-B498-43B3-948B-1728B52AA6E4}">
                <adec:decorative xmlns:adec="http://schemas.microsoft.com/office/drawing/2017/decorative" val="1"/>
              </a:ext>
            </a:extLst>
          </p:cNvPr>
          <p:cNvSpPr/>
          <p:nvPr userDrawn="1"/>
        </p:nvSpPr>
        <p:spPr>
          <a:xfrm>
            <a:off x="-389"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20" name="Espace réservé d’image 19">
            <a:extLst>
              <a:ext uri="{FF2B5EF4-FFF2-40B4-BE49-F238E27FC236}">
                <a16:creationId xmlns:a16="http://schemas.microsoft.com/office/drawing/2014/main" id="{AE7BC3CE-3806-41F3-B4F6-EBB2C3E9EA28}"/>
              </a:ext>
            </a:extLst>
          </p:cNvPr>
          <p:cNvSpPr>
            <a:spLocks noGrp="1"/>
          </p:cNvSpPr>
          <p:nvPr>
            <p:ph type="pic" sz="quarter" idx="13"/>
          </p:nvPr>
        </p:nvSpPr>
        <p:spPr>
          <a:xfrm>
            <a:off x="6096" y="484632"/>
            <a:ext cx="12179808" cy="5907024"/>
          </a:xfrm>
          <a:solidFill>
            <a:schemeClr val="accent6"/>
          </a:solidFill>
        </p:spPr>
        <p:txBody>
          <a:bodyPr rtlCol="0"/>
          <a:lstStyle/>
          <a:p>
            <a:pPr rtl="0"/>
            <a:r>
              <a:rPr lang="fr-FR" noProof="0"/>
              <a:t>Cliquez sur l'icône pour ajouter une image</a:t>
            </a:r>
          </a:p>
        </p:txBody>
      </p:sp>
      <p:sp>
        <p:nvSpPr>
          <p:cNvPr id="6" name="Titre 5">
            <a:extLst>
              <a:ext uri="{FF2B5EF4-FFF2-40B4-BE49-F238E27FC236}">
                <a16:creationId xmlns:a16="http://schemas.microsoft.com/office/drawing/2014/main" id="{FDC036CF-E92D-4E80-8E6B-1B06EDDFD7CF}"/>
              </a:ext>
            </a:extLst>
          </p:cNvPr>
          <p:cNvSpPr>
            <a:spLocks noGrp="1"/>
          </p:cNvSpPr>
          <p:nvPr>
            <p:ph type="title"/>
          </p:nvPr>
        </p:nvSpPr>
        <p:spPr>
          <a:xfrm>
            <a:off x="838200" y="1271016"/>
            <a:ext cx="4800600" cy="3749040"/>
          </a:xfrm>
        </p:spPr>
        <p:txBody>
          <a:bodyPr rtlCol="0" anchor="b" anchorCtr="0"/>
          <a:lstStyle>
            <a:lvl1pPr>
              <a:defRPr>
                <a:solidFill>
                  <a:schemeClr val="bg1"/>
                </a:solidFill>
                <a:effectLst>
                  <a:outerShdw blurRad="38100" dist="38100" dir="2700000" algn="tl">
                    <a:srgbClr val="000000">
                      <a:alpha val="43137"/>
                    </a:srgbClr>
                  </a:outerShdw>
                </a:effectLst>
              </a:defRPr>
            </a:lvl1pPr>
          </a:lstStyle>
          <a:p>
            <a:pPr rtl="0"/>
            <a:r>
              <a:rPr lang="fr-FR" noProof="0"/>
              <a:t>Modifiez le style du titre</a:t>
            </a:r>
          </a:p>
        </p:txBody>
      </p:sp>
      <p:sp>
        <p:nvSpPr>
          <p:cNvPr id="26" name="Espace réservé du texte 25">
            <a:extLst>
              <a:ext uri="{FF2B5EF4-FFF2-40B4-BE49-F238E27FC236}">
                <a16:creationId xmlns:a16="http://schemas.microsoft.com/office/drawing/2014/main" id="{BADCFE1B-ABA2-4B11-B7DE-02CE383D6F22}"/>
              </a:ext>
            </a:extLst>
          </p:cNvPr>
          <p:cNvSpPr>
            <a:spLocks noGrp="1"/>
          </p:cNvSpPr>
          <p:nvPr>
            <p:ph type="body" sz="quarter" idx="15" hasCustomPrompt="1"/>
          </p:nvPr>
        </p:nvSpPr>
        <p:spPr>
          <a:xfrm>
            <a:off x="838200" y="4835779"/>
            <a:ext cx="4800600" cy="1066800"/>
          </a:xfrm>
        </p:spPr>
        <p:txBody>
          <a:bodyPr rtlCol="0">
            <a:normAutofit/>
          </a:bodyPr>
          <a:lstStyle>
            <a:lvl1pPr marL="228600" indent="0">
              <a:buNone/>
              <a:defRPr sz="2200">
                <a:solidFill>
                  <a:schemeClr val="bg1"/>
                </a:solidFill>
                <a:effectLst>
                  <a:outerShdw blurRad="38100" dist="38100" dir="2700000" algn="tl">
                    <a:srgbClr val="000000">
                      <a:alpha val="43137"/>
                    </a:srgbClr>
                  </a:outerShdw>
                </a:effectLst>
              </a:defRPr>
            </a:lvl1pPr>
          </a:lstStyle>
          <a:p>
            <a:pPr lvl="0" rtl="0"/>
            <a:r>
              <a:rPr lang="fr-FR" noProof="0"/>
              <a:t>Cliquez pour ajouter un sous-titre</a:t>
            </a:r>
          </a:p>
        </p:txBody>
      </p:sp>
      <p:sp>
        <p:nvSpPr>
          <p:cNvPr id="2" name="Espace réservé de la date 1">
            <a:extLst>
              <a:ext uri="{FF2B5EF4-FFF2-40B4-BE49-F238E27FC236}">
                <a16:creationId xmlns:a16="http://schemas.microsoft.com/office/drawing/2014/main" id="{118B9F00-8450-475B-B155-993BAF212AF6}"/>
              </a:ext>
            </a:extLst>
          </p:cNvPr>
          <p:cNvSpPr>
            <a:spLocks noGrp="1"/>
          </p:cNvSpPr>
          <p:nvPr>
            <p:ph type="dt" sz="half" idx="10"/>
          </p:nvPr>
        </p:nvSpPr>
        <p:spPr/>
        <p:txBody>
          <a:bodyPr rtlCol="0"/>
          <a:lstStyle/>
          <a:p>
            <a:pPr rtl="0"/>
            <a:r>
              <a:rPr lang="fr-FR" noProof="0"/>
              <a:t>1/3/20XX</a:t>
            </a:r>
          </a:p>
        </p:txBody>
      </p:sp>
      <p:sp>
        <p:nvSpPr>
          <p:cNvPr id="3" name="Espace réservé du pied de page 2">
            <a:extLst>
              <a:ext uri="{FF2B5EF4-FFF2-40B4-BE49-F238E27FC236}">
                <a16:creationId xmlns:a16="http://schemas.microsoft.com/office/drawing/2014/main" id="{5C0FDDA3-8E6F-42F7-BFBE-7FA9C647CA4E}"/>
              </a:ext>
            </a:extLst>
          </p:cNvPr>
          <p:cNvSpPr>
            <a:spLocks noGrp="1"/>
          </p:cNvSpPr>
          <p:nvPr>
            <p:ph type="ftr" sz="quarter" idx="11"/>
          </p:nvPr>
        </p:nvSpPr>
        <p:spPr/>
        <p:txBody>
          <a:bodyPr rtlCol="0"/>
          <a:lstStyle/>
          <a:p>
            <a:pPr rtl="0"/>
            <a:r>
              <a:rPr lang="fr-FR" noProof="0"/>
              <a:t>EXEMPLE DE TEXTE DE PIED DE PAGE</a:t>
            </a:r>
          </a:p>
        </p:txBody>
      </p:sp>
      <p:sp>
        <p:nvSpPr>
          <p:cNvPr id="4" name="Espace réservé du numéro de diapositive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rtlCol="0"/>
          <a:lstStyle/>
          <a:p>
            <a:pPr rtl="0"/>
            <a:fld id="{28844951-7827-47D4-8276-7DDE1FA7D85A}" type="slidenum">
              <a:rPr lang="fr-FR" noProof="0" smtClean="0"/>
              <a:t>‹N°›</a:t>
            </a:fld>
            <a:endParaRPr lang="fr-FR" noProof="0"/>
          </a:p>
        </p:txBody>
      </p:sp>
    </p:spTree>
    <p:extLst>
      <p:ext uri="{BB962C8B-B14F-4D97-AF65-F5344CB8AC3E}">
        <p14:creationId xmlns:p14="http://schemas.microsoft.com/office/powerpoint/2010/main" val="3582905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Équip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FB2DD4C-BFBC-4087-B94C-4DD0690E838E}"/>
              </a:ext>
            </a:extLst>
          </p:cNvPr>
          <p:cNvSpPr>
            <a:spLocks noGrp="1"/>
          </p:cNvSpPr>
          <p:nvPr>
            <p:ph type="title"/>
          </p:nvPr>
        </p:nvSpPr>
        <p:spPr/>
        <p:txBody>
          <a:bodyPr rtlCol="0"/>
          <a:lstStyle/>
          <a:p>
            <a:pPr rtl="0"/>
            <a:r>
              <a:rPr lang="fr-FR" noProof="0"/>
              <a:t>Modifiez le style du titre</a:t>
            </a:r>
          </a:p>
        </p:txBody>
      </p:sp>
      <p:sp>
        <p:nvSpPr>
          <p:cNvPr id="15" name="Espace réservé d’image 14">
            <a:extLst>
              <a:ext uri="{FF2B5EF4-FFF2-40B4-BE49-F238E27FC236}">
                <a16:creationId xmlns:a16="http://schemas.microsoft.com/office/drawing/2014/main" id="{1B84B862-7F1F-4B98-B437-936D8A73A91A}"/>
              </a:ext>
            </a:extLst>
          </p:cNvPr>
          <p:cNvSpPr>
            <a:spLocks noGrp="1"/>
          </p:cNvSpPr>
          <p:nvPr>
            <p:ph type="pic" sz="quarter" idx="13"/>
          </p:nvPr>
        </p:nvSpPr>
        <p:spPr>
          <a:xfrm>
            <a:off x="740664" y="2240280"/>
            <a:ext cx="2286000" cy="2322576"/>
          </a:xfrm>
          <a:solidFill>
            <a:schemeClr val="accent6"/>
          </a:solidFill>
        </p:spPr>
        <p:txBody>
          <a:bodyPr rtlCol="0"/>
          <a:lstStyle/>
          <a:p>
            <a:pPr rtl="0"/>
            <a:r>
              <a:rPr lang="fr-FR" noProof="0"/>
              <a:t>Cliquez sur l'icône pour ajouter une image</a:t>
            </a:r>
          </a:p>
        </p:txBody>
      </p:sp>
      <p:sp>
        <p:nvSpPr>
          <p:cNvPr id="16" name="Espace réservé d’image 14">
            <a:extLst>
              <a:ext uri="{FF2B5EF4-FFF2-40B4-BE49-F238E27FC236}">
                <a16:creationId xmlns:a16="http://schemas.microsoft.com/office/drawing/2014/main" id="{C76B23B2-3605-4292-9F96-F34651B689A7}"/>
              </a:ext>
            </a:extLst>
          </p:cNvPr>
          <p:cNvSpPr>
            <a:spLocks noGrp="1"/>
          </p:cNvSpPr>
          <p:nvPr>
            <p:ph type="pic" sz="quarter" idx="14"/>
          </p:nvPr>
        </p:nvSpPr>
        <p:spPr>
          <a:xfrm>
            <a:off x="3538728" y="2240280"/>
            <a:ext cx="2286000" cy="2322576"/>
          </a:xfrm>
          <a:solidFill>
            <a:schemeClr val="accent6"/>
          </a:solidFill>
        </p:spPr>
        <p:txBody>
          <a:bodyPr rtlCol="0"/>
          <a:lstStyle/>
          <a:p>
            <a:pPr rtl="0"/>
            <a:r>
              <a:rPr lang="fr-FR" noProof="0"/>
              <a:t>Cliquez sur l'icône pour ajouter une image</a:t>
            </a:r>
          </a:p>
        </p:txBody>
      </p:sp>
      <p:sp>
        <p:nvSpPr>
          <p:cNvPr id="17" name="Espace réservé d’image 14">
            <a:extLst>
              <a:ext uri="{FF2B5EF4-FFF2-40B4-BE49-F238E27FC236}">
                <a16:creationId xmlns:a16="http://schemas.microsoft.com/office/drawing/2014/main" id="{AB1E9EC3-2FB6-4E1C-8211-306450FDEE7F}"/>
              </a:ext>
            </a:extLst>
          </p:cNvPr>
          <p:cNvSpPr>
            <a:spLocks noGrp="1"/>
          </p:cNvSpPr>
          <p:nvPr>
            <p:ph type="pic" sz="quarter" idx="15"/>
          </p:nvPr>
        </p:nvSpPr>
        <p:spPr>
          <a:xfrm>
            <a:off x="6345936" y="2267712"/>
            <a:ext cx="2286000" cy="2322576"/>
          </a:xfrm>
          <a:solidFill>
            <a:schemeClr val="accent6"/>
          </a:solidFill>
        </p:spPr>
        <p:txBody>
          <a:bodyPr rtlCol="0"/>
          <a:lstStyle/>
          <a:p>
            <a:pPr rtl="0"/>
            <a:r>
              <a:rPr lang="fr-FR" noProof="0"/>
              <a:t>Cliquez sur l'icône pour ajouter une image</a:t>
            </a:r>
          </a:p>
        </p:txBody>
      </p:sp>
      <p:sp>
        <p:nvSpPr>
          <p:cNvPr id="18" name="Espace réservé d’image 14">
            <a:extLst>
              <a:ext uri="{FF2B5EF4-FFF2-40B4-BE49-F238E27FC236}">
                <a16:creationId xmlns:a16="http://schemas.microsoft.com/office/drawing/2014/main" id="{F3628146-045F-4FBC-A365-3D1D4B3DA6E9}"/>
              </a:ext>
            </a:extLst>
          </p:cNvPr>
          <p:cNvSpPr>
            <a:spLocks noGrp="1"/>
          </p:cNvSpPr>
          <p:nvPr>
            <p:ph type="pic" sz="quarter" idx="16"/>
          </p:nvPr>
        </p:nvSpPr>
        <p:spPr>
          <a:xfrm>
            <a:off x="9153144" y="2267712"/>
            <a:ext cx="2286000" cy="2322576"/>
          </a:xfrm>
          <a:solidFill>
            <a:schemeClr val="accent6"/>
          </a:solidFill>
        </p:spPr>
        <p:txBody>
          <a:bodyPr rtlCol="0"/>
          <a:lstStyle/>
          <a:p>
            <a:pPr rtl="0"/>
            <a:r>
              <a:rPr lang="fr-FR" noProof="0"/>
              <a:t>Cliquez sur l'icône pour ajouter une image</a:t>
            </a:r>
          </a:p>
        </p:txBody>
      </p:sp>
      <p:sp>
        <p:nvSpPr>
          <p:cNvPr id="20" name="Espace réservé du texte 19">
            <a:extLst>
              <a:ext uri="{FF2B5EF4-FFF2-40B4-BE49-F238E27FC236}">
                <a16:creationId xmlns:a16="http://schemas.microsoft.com/office/drawing/2014/main" id="{CB50972B-CA23-4B92-987F-EE48ECCFF590}"/>
              </a:ext>
            </a:extLst>
          </p:cNvPr>
          <p:cNvSpPr>
            <a:spLocks noGrp="1"/>
          </p:cNvSpPr>
          <p:nvPr>
            <p:ph type="body" sz="quarter" idx="17" hasCustomPrompt="1"/>
          </p:nvPr>
        </p:nvSpPr>
        <p:spPr>
          <a:xfrm>
            <a:off x="741363" y="4733925"/>
            <a:ext cx="2286000" cy="590550"/>
          </a:xfrm>
        </p:spPr>
        <p:txBody>
          <a:bodyPr rtlCol="0">
            <a:normAutofit/>
          </a:bodyPr>
          <a:lstStyle>
            <a:lvl1pPr marL="0" indent="0" defTabSz="0">
              <a:spcBef>
                <a:spcPts val="0"/>
              </a:spcBef>
              <a:buNone/>
              <a:defRPr sz="2000">
                <a:latin typeface="+mj-lt"/>
              </a:defRPr>
            </a:lvl1pPr>
            <a:lvl2pPr marL="571500" indent="0">
              <a:buNone/>
              <a:defRPr/>
            </a:lvl2pPr>
            <a:lvl3pPr marL="1028700" indent="0">
              <a:buNone/>
              <a:defRPr/>
            </a:lvl3pPr>
            <a:lvl4pPr marL="1428750" indent="0">
              <a:buNone/>
              <a:defRPr/>
            </a:lvl4pPr>
            <a:lvl5pPr marL="1885950" indent="0">
              <a:buNone/>
              <a:defRPr/>
            </a:lvl5pPr>
          </a:lstStyle>
          <a:p>
            <a:pPr lvl="0" rtl="0"/>
            <a:r>
              <a:rPr lang="fr-FR" noProof="0"/>
              <a:t>Nom</a:t>
            </a:r>
          </a:p>
        </p:txBody>
      </p:sp>
      <p:sp>
        <p:nvSpPr>
          <p:cNvPr id="23" name="Espace réservé du texte 19">
            <a:extLst>
              <a:ext uri="{FF2B5EF4-FFF2-40B4-BE49-F238E27FC236}">
                <a16:creationId xmlns:a16="http://schemas.microsoft.com/office/drawing/2014/main" id="{8DE19225-DA72-4A39-8CFD-695BFBB93E6D}"/>
              </a:ext>
            </a:extLst>
          </p:cNvPr>
          <p:cNvSpPr>
            <a:spLocks noGrp="1"/>
          </p:cNvSpPr>
          <p:nvPr>
            <p:ph type="body" sz="quarter" idx="18" hasCustomPrompt="1"/>
          </p:nvPr>
        </p:nvSpPr>
        <p:spPr>
          <a:xfrm>
            <a:off x="740664" y="5343144"/>
            <a:ext cx="2286000" cy="590550"/>
          </a:xfrm>
        </p:spPr>
        <p:txBody>
          <a:bodyPr rtlCol="0">
            <a:normAutofit/>
          </a:bodyPr>
          <a:lstStyle>
            <a:lvl1pPr marL="0" indent="0" defTabSz="0">
              <a:spcBef>
                <a:spcPts val="0"/>
              </a:spcBef>
              <a:buNone/>
              <a:defRPr sz="1600"/>
            </a:lvl1pPr>
            <a:lvl2pPr marL="571500" indent="0">
              <a:buNone/>
              <a:defRPr/>
            </a:lvl2pPr>
            <a:lvl3pPr marL="1028700" indent="0">
              <a:buNone/>
              <a:defRPr/>
            </a:lvl3pPr>
            <a:lvl4pPr marL="1428750" indent="0">
              <a:buNone/>
              <a:defRPr/>
            </a:lvl4pPr>
            <a:lvl5pPr marL="1885950" indent="0">
              <a:buNone/>
              <a:defRPr/>
            </a:lvl5pPr>
          </a:lstStyle>
          <a:p>
            <a:pPr lvl="0" rtl="0"/>
            <a:r>
              <a:rPr lang="fr-FR" noProof="0"/>
              <a:t>Titre</a:t>
            </a:r>
          </a:p>
        </p:txBody>
      </p:sp>
      <p:sp>
        <p:nvSpPr>
          <p:cNvPr id="24" name="Espace réservé du texte 19">
            <a:extLst>
              <a:ext uri="{FF2B5EF4-FFF2-40B4-BE49-F238E27FC236}">
                <a16:creationId xmlns:a16="http://schemas.microsoft.com/office/drawing/2014/main" id="{E66A7C97-DBB6-4333-B12F-E26C38E6975C}"/>
              </a:ext>
            </a:extLst>
          </p:cNvPr>
          <p:cNvSpPr>
            <a:spLocks noGrp="1"/>
          </p:cNvSpPr>
          <p:nvPr>
            <p:ph type="body" sz="quarter" idx="19" hasCustomPrompt="1"/>
          </p:nvPr>
        </p:nvSpPr>
        <p:spPr>
          <a:xfrm>
            <a:off x="3538728" y="4733925"/>
            <a:ext cx="2286000" cy="590550"/>
          </a:xfrm>
        </p:spPr>
        <p:txBody>
          <a:bodyPr rtlCol="0">
            <a:normAutofit/>
          </a:bodyPr>
          <a:lstStyle>
            <a:lvl1pPr marL="0" indent="0" defTabSz="0">
              <a:spcBef>
                <a:spcPts val="0"/>
              </a:spcBef>
              <a:buNone/>
              <a:defRPr sz="2000">
                <a:latin typeface="+mj-lt"/>
              </a:defRPr>
            </a:lvl1pPr>
            <a:lvl2pPr marL="571500" indent="0">
              <a:buNone/>
              <a:defRPr/>
            </a:lvl2pPr>
            <a:lvl3pPr marL="1028700" indent="0">
              <a:buNone/>
              <a:defRPr/>
            </a:lvl3pPr>
            <a:lvl4pPr marL="1428750" indent="0">
              <a:buNone/>
              <a:defRPr/>
            </a:lvl4pPr>
            <a:lvl5pPr marL="1885950" indent="0">
              <a:buNone/>
              <a:defRPr/>
            </a:lvl5pPr>
          </a:lstStyle>
          <a:p>
            <a:pPr lvl="0" rtl="0"/>
            <a:r>
              <a:rPr lang="fr-FR" noProof="0"/>
              <a:t>Nom</a:t>
            </a:r>
          </a:p>
        </p:txBody>
      </p:sp>
      <p:sp>
        <p:nvSpPr>
          <p:cNvPr id="25" name="Espace réservé du texte 19">
            <a:extLst>
              <a:ext uri="{FF2B5EF4-FFF2-40B4-BE49-F238E27FC236}">
                <a16:creationId xmlns:a16="http://schemas.microsoft.com/office/drawing/2014/main" id="{041FA0B5-660E-478A-AF8A-196DBD6AE43A}"/>
              </a:ext>
            </a:extLst>
          </p:cNvPr>
          <p:cNvSpPr>
            <a:spLocks noGrp="1"/>
          </p:cNvSpPr>
          <p:nvPr>
            <p:ph type="body" sz="quarter" idx="20" hasCustomPrompt="1"/>
          </p:nvPr>
        </p:nvSpPr>
        <p:spPr>
          <a:xfrm>
            <a:off x="3538029" y="5343144"/>
            <a:ext cx="2286000" cy="590550"/>
          </a:xfrm>
        </p:spPr>
        <p:txBody>
          <a:bodyPr rtlCol="0">
            <a:normAutofit/>
          </a:bodyPr>
          <a:lstStyle>
            <a:lvl1pPr marL="0" indent="0" defTabSz="0">
              <a:spcBef>
                <a:spcPts val="0"/>
              </a:spcBef>
              <a:buNone/>
              <a:defRPr sz="1600"/>
            </a:lvl1pPr>
            <a:lvl2pPr marL="571500" indent="0">
              <a:buNone/>
              <a:defRPr/>
            </a:lvl2pPr>
            <a:lvl3pPr marL="1028700" indent="0">
              <a:buNone/>
              <a:defRPr/>
            </a:lvl3pPr>
            <a:lvl4pPr marL="1428750" indent="0">
              <a:buNone/>
              <a:defRPr/>
            </a:lvl4pPr>
            <a:lvl5pPr marL="1885950" indent="0">
              <a:buNone/>
              <a:defRPr/>
            </a:lvl5pPr>
          </a:lstStyle>
          <a:p>
            <a:pPr lvl="0" rtl="0"/>
            <a:r>
              <a:rPr lang="fr-FR" noProof="0"/>
              <a:t>Titre</a:t>
            </a:r>
          </a:p>
        </p:txBody>
      </p:sp>
      <p:sp>
        <p:nvSpPr>
          <p:cNvPr id="26" name="Espace réservé du texte 19">
            <a:extLst>
              <a:ext uri="{FF2B5EF4-FFF2-40B4-BE49-F238E27FC236}">
                <a16:creationId xmlns:a16="http://schemas.microsoft.com/office/drawing/2014/main" id="{77C92085-3D01-44E4-BA12-E39F1EA0ACE5}"/>
              </a:ext>
            </a:extLst>
          </p:cNvPr>
          <p:cNvSpPr>
            <a:spLocks noGrp="1"/>
          </p:cNvSpPr>
          <p:nvPr>
            <p:ph type="body" sz="quarter" idx="21" hasCustomPrompt="1"/>
          </p:nvPr>
        </p:nvSpPr>
        <p:spPr>
          <a:xfrm>
            <a:off x="6367973" y="4733544"/>
            <a:ext cx="2286000" cy="590550"/>
          </a:xfrm>
        </p:spPr>
        <p:txBody>
          <a:bodyPr rtlCol="0">
            <a:normAutofit/>
          </a:bodyPr>
          <a:lstStyle>
            <a:lvl1pPr marL="0" indent="0" defTabSz="0">
              <a:spcBef>
                <a:spcPts val="0"/>
              </a:spcBef>
              <a:buNone/>
              <a:defRPr sz="2000">
                <a:latin typeface="+mj-lt"/>
              </a:defRPr>
            </a:lvl1pPr>
            <a:lvl2pPr marL="571500" indent="0">
              <a:buNone/>
              <a:defRPr/>
            </a:lvl2pPr>
            <a:lvl3pPr marL="1028700" indent="0">
              <a:buNone/>
              <a:defRPr/>
            </a:lvl3pPr>
            <a:lvl4pPr marL="1428750" indent="0">
              <a:buNone/>
              <a:defRPr/>
            </a:lvl4pPr>
            <a:lvl5pPr marL="1885950" indent="0">
              <a:buNone/>
              <a:defRPr/>
            </a:lvl5pPr>
          </a:lstStyle>
          <a:p>
            <a:pPr lvl="0" rtl="0"/>
            <a:r>
              <a:rPr lang="fr-FR" noProof="0"/>
              <a:t>Nom</a:t>
            </a:r>
          </a:p>
        </p:txBody>
      </p:sp>
      <p:sp>
        <p:nvSpPr>
          <p:cNvPr id="27" name="Espace réservé du texte 19">
            <a:extLst>
              <a:ext uri="{FF2B5EF4-FFF2-40B4-BE49-F238E27FC236}">
                <a16:creationId xmlns:a16="http://schemas.microsoft.com/office/drawing/2014/main" id="{35DA97BC-7224-440A-A227-8F4A1018043A}"/>
              </a:ext>
            </a:extLst>
          </p:cNvPr>
          <p:cNvSpPr>
            <a:spLocks noGrp="1"/>
          </p:cNvSpPr>
          <p:nvPr>
            <p:ph type="body" sz="quarter" idx="22" hasCustomPrompt="1"/>
          </p:nvPr>
        </p:nvSpPr>
        <p:spPr>
          <a:xfrm>
            <a:off x="6367274" y="5342763"/>
            <a:ext cx="2286000" cy="590550"/>
          </a:xfrm>
        </p:spPr>
        <p:txBody>
          <a:bodyPr rtlCol="0">
            <a:normAutofit/>
          </a:bodyPr>
          <a:lstStyle>
            <a:lvl1pPr marL="0" indent="0" defTabSz="0">
              <a:spcBef>
                <a:spcPts val="0"/>
              </a:spcBef>
              <a:buNone/>
              <a:defRPr sz="1600"/>
            </a:lvl1pPr>
            <a:lvl2pPr marL="571500" indent="0">
              <a:buNone/>
              <a:defRPr/>
            </a:lvl2pPr>
            <a:lvl3pPr marL="1028700" indent="0">
              <a:buNone/>
              <a:defRPr/>
            </a:lvl3pPr>
            <a:lvl4pPr marL="1428750" indent="0">
              <a:buNone/>
              <a:defRPr/>
            </a:lvl4pPr>
            <a:lvl5pPr marL="1885950" indent="0">
              <a:buNone/>
              <a:defRPr/>
            </a:lvl5pPr>
          </a:lstStyle>
          <a:p>
            <a:pPr lvl="0" rtl="0"/>
            <a:r>
              <a:rPr lang="fr-FR" noProof="0"/>
              <a:t>Titre</a:t>
            </a:r>
          </a:p>
        </p:txBody>
      </p:sp>
      <p:sp>
        <p:nvSpPr>
          <p:cNvPr id="28" name="Espace réservé du texte 19">
            <a:extLst>
              <a:ext uri="{FF2B5EF4-FFF2-40B4-BE49-F238E27FC236}">
                <a16:creationId xmlns:a16="http://schemas.microsoft.com/office/drawing/2014/main" id="{C236524B-4724-42FA-A2B2-33566478FD42}"/>
              </a:ext>
            </a:extLst>
          </p:cNvPr>
          <p:cNvSpPr>
            <a:spLocks noGrp="1"/>
          </p:cNvSpPr>
          <p:nvPr>
            <p:ph type="body" sz="quarter" idx="23" hasCustomPrompt="1"/>
          </p:nvPr>
        </p:nvSpPr>
        <p:spPr>
          <a:xfrm>
            <a:off x="9164639" y="4737100"/>
            <a:ext cx="2286000" cy="590550"/>
          </a:xfrm>
        </p:spPr>
        <p:txBody>
          <a:bodyPr rtlCol="0">
            <a:normAutofit/>
          </a:bodyPr>
          <a:lstStyle>
            <a:lvl1pPr marL="0" indent="0" defTabSz="0">
              <a:spcBef>
                <a:spcPts val="0"/>
              </a:spcBef>
              <a:buNone/>
              <a:defRPr sz="2000">
                <a:latin typeface="+mj-lt"/>
              </a:defRPr>
            </a:lvl1pPr>
            <a:lvl2pPr marL="571500" indent="0">
              <a:buNone/>
              <a:defRPr/>
            </a:lvl2pPr>
            <a:lvl3pPr marL="1028700" indent="0">
              <a:buNone/>
              <a:defRPr/>
            </a:lvl3pPr>
            <a:lvl4pPr marL="1428750" indent="0">
              <a:buNone/>
              <a:defRPr/>
            </a:lvl4pPr>
            <a:lvl5pPr marL="1885950" indent="0">
              <a:buNone/>
              <a:defRPr/>
            </a:lvl5pPr>
          </a:lstStyle>
          <a:p>
            <a:pPr lvl="0" rtl="0"/>
            <a:r>
              <a:rPr lang="fr-FR" noProof="0"/>
              <a:t>Nom</a:t>
            </a:r>
          </a:p>
        </p:txBody>
      </p:sp>
      <p:sp>
        <p:nvSpPr>
          <p:cNvPr id="29" name="Espace réservé du texte 19">
            <a:extLst>
              <a:ext uri="{FF2B5EF4-FFF2-40B4-BE49-F238E27FC236}">
                <a16:creationId xmlns:a16="http://schemas.microsoft.com/office/drawing/2014/main" id="{5F7DE4ED-8F4D-465C-86B4-2372AE291F56}"/>
              </a:ext>
            </a:extLst>
          </p:cNvPr>
          <p:cNvSpPr>
            <a:spLocks noGrp="1"/>
          </p:cNvSpPr>
          <p:nvPr>
            <p:ph type="body" sz="quarter" idx="24" hasCustomPrompt="1"/>
          </p:nvPr>
        </p:nvSpPr>
        <p:spPr>
          <a:xfrm>
            <a:off x="9163940" y="5346319"/>
            <a:ext cx="2286000" cy="590550"/>
          </a:xfrm>
        </p:spPr>
        <p:txBody>
          <a:bodyPr rtlCol="0">
            <a:normAutofit/>
          </a:bodyPr>
          <a:lstStyle>
            <a:lvl1pPr marL="0" indent="0" defTabSz="0">
              <a:spcBef>
                <a:spcPts val="0"/>
              </a:spcBef>
              <a:buNone/>
              <a:defRPr sz="1600"/>
            </a:lvl1pPr>
            <a:lvl2pPr marL="571500" indent="0">
              <a:buNone/>
              <a:defRPr/>
            </a:lvl2pPr>
            <a:lvl3pPr marL="1028700" indent="0">
              <a:buNone/>
              <a:defRPr/>
            </a:lvl3pPr>
            <a:lvl4pPr marL="1428750" indent="0">
              <a:buNone/>
              <a:defRPr/>
            </a:lvl4pPr>
            <a:lvl5pPr marL="1885950" indent="0">
              <a:buNone/>
              <a:defRPr/>
            </a:lvl5pPr>
          </a:lstStyle>
          <a:p>
            <a:pPr lvl="0" rtl="0"/>
            <a:r>
              <a:rPr lang="fr-FR" noProof="0"/>
              <a:t>Titre</a:t>
            </a:r>
          </a:p>
        </p:txBody>
      </p:sp>
      <p:sp>
        <p:nvSpPr>
          <p:cNvPr id="3" name="Espace réservé de la date 2">
            <a:extLst>
              <a:ext uri="{FF2B5EF4-FFF2-40B4-BE49-F238E27FC236}">
                <a16:creationId xmlns:a16="http://schemas.microsoft.com/office/drawing/2014/main" id="{BEB9D434-8228-4C7F-B520-14121EBC903B}"/>
              </a:ext>
            </a:extLst>
          </p:cNvPr>
          <p:cNvSpPr>
            <a:spLocks noGrp="1"/>
          </p:cNvSpPr>
          <p:nvPr>
            <p:ph type="dt" sz="half" idx="10"/>
          </p:nvPr>
        </p:nvSpPr>
        <p:spPr/>
        <p:txBody>
          <a:bodyPr rtlCol="0"/>
          <a:lstStyle/>
          <a:p>
            <a:pPr rtl="0"/>
            <a:r>
              <a:rPr lang="fr-FR" noProof="0"/>
              <a:t>1/3/20XX</a:t>
            </a:r>
          </a:p>
        </p:txBody>
      </p:sp>
      <p:sp>
        <p:nvSpPr>
          <p:cNvPr id="4" name="Espace réservé du pied de page 3">
            <a:extLst>
              <a:ext uri="{FF2B5EF4-FFF2-40B4-BE49-F238E27FC236}">
                <a16:creationId xmlns:a16="http://schemas.microsoft.com/office/drawing/2014/main" id="{997B89BD-A70A-48D2-A3D9-DB2C0DB123B4}"/>
              </a:ext>
            </a:extLst>
          </p:cNvPr>
          <p:cNvSpPr>
            <a:spLocks noGrp="1"/>
          </p:cNvSpPr>
          <p:nvPr>
            <p:ph type="ftr" sz="quarter" idx="11"/>
          </p:nvPr>
        </p:nvSpPr>
        <p:spPr/>
        <p:txBody>
          <a:bodyPr rtlCol="0"/>
          <a:lstStyle/>
          <a:p>
            <a:pPr rtl="0"/>
            <a:r>
              <a:rPr lang="fr-FR" noProof="0"/>
              <a:t>EXEMPLE DE TEXTE DE PIED DE PAGE</a:t>
            </a:r>
          </a:p>
        </p:txBody>
      </p:sp>
      <p:sp>
        <p:nvSpPr>
          <p:cNvPr id="5" name="Espace réservé du numéro de diapositive 4">
            <a:extLst>
              <a:ext uri="{FF2B5EF4-FFF2-40B4-BE49-F238E27FC236}">
                <a16:creationId xmlns:a16="http://schemas.microsoft.com/office/drawing/2014/main" id="{B4ACF4EF-5A2A-4A47-81DF-80CB513060F6}"/>
              </a:ext>
            </a:extLst>
          </p:cNvPr>
          <p:cNvSpPr>
            <a:spLocks noGrp="1"/>
          </p:cNvSpPr>
          <p:nvPr>
            <p:ph type="sldNum" sz="quarter" idx="12"/>
          </p:nvPr>
        </p:nvSpPr>
        <p:spPr/>
        <p:txBody>
          <a:bodyPr rtlCol="0"/>
          <a:lstStyle/>
          <a:p>
            <a:pPr rtl="0"/>
            <a:fld id="{28844951-7827-47D4-8276-7DDE1FA7D85A}" type="slidenum">
              <a:rPr lang="fr-FR" noProof="0" smtClean="0"/>
              <a:t>‹N°›</a:t>
            </a:fld>
            <a:endParaRPr lang="fr-FR" noProof="0"/>
          </a:p>
        </p:txBody>
      </p:sp>
    </p:spTree>
    <p:extLst>
      <p:ext uri="{BB962C8B-B14F-4D97-AF65-F5344CB8AC3E}">
        <p14:creationId xmlns:p14="http://schemas.microsoft.com/office/powerpoint/2010/main" val="33804552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u 2 colonnes (diapositive de comparaison)">
    <p:spTree>
      <p:nvGrpSpPr>
        <p:cNvPr id="1" name=""/>
        <p:cNvGrpSpPr/>
        <p:nvPr/>
      </p:nvGrpSpPr>
      <p:grpSpPr>
        <a:xfrm>
          <a:off x="0" y="0"/>
          <a:ext cx="0" cy="0"/>
          <a:chOff x="0" y="0"/>
          <a:chExt cx="0" cy="0"/>
        </a:xfrm>
      </p:grpSpPr>
      <p:sp>
        <p:nvSpPr>
          <p:cNvPr id="4" name="Espace réservé du contenu 3">
            <a:extLst>
              <a:ext uri="{FF2B5EF4-FFF2-40B4-BE49-F238E27FC236}">
                <a16:creationId xmlns:a16="http://schemas.microsoft.com/office/drawing/2014/main" id="{AEEFF5CA-4662-4430-80C7-99CD7D66C9CF}"/>
              </a:ext>
            </a:extLst>
          </p:cNvPr>
          <p:cNvSpPr>
            <a:spLocks noGrp="1"/>
          </p:cNvSpPr>
          <p:nvPr>
            <p:ph sz="half" idx="2" hasCustomPrompt="1"/>
          </p:nvPr>
        </p:nvSpPr>
        <p:spPr>
          <a:xfrm>
            <a:off x="839788" y="2560320"/>
            <a:ext cx="5157787" cy="3446463"/>
          </a:xfrm>
          <a:solidFill>
            <a:schemeClr val="bg1"/>
          </a:solidFill>
        </p:spPr>
        <p:txBody>
          <a:bodyPr rtlCol="0">
            <a:normAutofit/>
          </a:bodyPr>
          <a:lstStyle>
            <a:lvl1pPr>
              <a:buClr>
                <a:schemeClr val="tx2">
                  <a:lumMod val="50000"/>
                  <a:lumOff val="50000"/>
                </a:schemeClr>
              </a:buClr>
              <a:defRPr sz="1800"/>
            </a:lvl1pPr>
            <a:lvl2pPr>
              <a:buClr>
                <a:schemeClr val="tx2">
                  <a:lumMod val="50000"/>
                  <a:lumOff val="50000"/>
                </a:schemeClr>
              </a:buClr>
              <a:defRPr sz="1800"/>
            </a:lvl2pPr>
            <a:lvl3pPr>
              <a:buClr>
                <a:schemeClr val="tx2">
                  <a:lumMod val="50000"/>
                  <a:lumOff val="50000"/>
                </a:schemeClr>
              </a:buClr>
              <a:defRPr sz="1800"/>
            </a:lvl3pPr>
            <a:lvl4pPr>
              <a:buClr>
                <a:schemeClr val="tx2">
                  <a:lumMod val="50000"/>
                  <a:lumOff val="50000"/>
                </a:schemeClr>
              </a:buClr>
              <a:defRPr sz="1800"/>
            </a:lvl4pPr>
            <a:lvl5pPr>
              <a:buClr>
                <a:schemeClr val="tx2">
                  <a:lumMod val="50000"/>
                  <a:lumOff val="50000"/>
                </a:schemeClr>
              </a:buClr>
              <a:defRPr sz="1800"/>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6" name="Espace réservé du contenu 5">
            <a:extLst>
              <a:ext uri="{FF2B5EF4-FFF2-40B4-BE49-F238E27FC236}">
                <a16:creationId xmlns:a16="http://schemas.microsoft.com/office/drawing/2014/main" id="{4DF7633C-C24D-4947-979C-132B3AC405A8}"/>
              </a:ext>
            </a:extLst>
          </p:cNvPr>
          <p:cNvSpPr>
            <a:spLocks noGrp="1"/>
          </p:cNvSpPr>
          <p:nvPr>
            <p:ph sz="quarter" idx="4" hasCustomPrompt="1"/>
          </p:nvPr>
        </p:nvSpPr>
        <p:spPr>
          <a:xfrm>
            <a:off x="6172200" y="2560320"/>
            <a:ext cx="5183188" cy="3446463"/>
          </a:xfrm>
        </p:spPr>
        <p:txBody>
          <a:bodyPr rtlCol="0">
            <a:normAutofit/>
          </a:bodyPr>
          <a:lstStyle>
            <a:lvl1pPr>
              <a:buClr>
                <a:schemeClr val="tx2">
                  <a:lumMod val="50000"/>
                  <a:lumOff val="50000"/>
                </a:schemeClr>
              </a:buClr>
              <a:defRPr sz="1800"/>
            </a:lvl1pPr>
            <a:lvl2pPr>
              <a:buClr>
                <a:schemeClr val="tx2">
                  <a:lumMod val="50000"/>
                  <a:lumOff val="50000"/>
                </a:schemeClr>
              </a:buClr>
              <a:defRPr sz="1800"/>
            </a:lvl2pPr>
            <a:lvl3pPr>
              <a:buClr>
                <a:schemeClr val="tx2">
                  <a:lumMod val="50000"/>
                  <a:lumOff val="50000"/>
                </a:schemeClr>
              </a:buClr>
              <a:defRPr sz="1800"/>
            </a:lvl3pPr>
            <a:lvl4pPr>
              <a:buClr>
                <a:schemeClr val="tx2">
                  <a:lumMod val="50000"/>
                  <a:lumOff val="50000"/>
                </a:schemeClr>
              </a:buClr>
              <a:defRPr sz="1800"/>
            </a:lvl4pPr>
            <a:lvl5pPr>
              <a:buClr>
                <a:schemeClr val="tx2">
                  <a:lumMod val="50000"/>
                  <a:lumOff val="50000"/>
                </a:schemeClr>
              </a:buClr>
              <a:defRPr sz="1800"/>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7" name="Espace réservé de la date 6">
            <a:extLst>
              <a:ext uri="{FF2B5EF4-FFF2-40B4-BE49-F238E27FC236}">
                <a16:creationId xmlns:a16="http://schemas.microsoft.com/office/drawing/2014/main" id="{CE8A46E1-3934-4807-900F-CA7A4D8D66B3}"/>
              </a:ext>
            </a:extLst>
          </p:cNvPr>
          <p:cNvSpPr>
            <a:spLocks noGrp="1"/>
          </p:cNvSpPr>
          <p:nvPr>
            <p:ph type="dt" sz="half" idx="10"/>
          </p:nvPr>
        </p:nvSpPr>
        <p:spPr/>
        <p:txBody>
          <a:bodyPr rtlCol="0"/>
          <a:lstStyle/>
          <a:p>
            <a:pPr rtl="0"/>
            <a:r>
              <a:rPr lang="fr-FR" noProof="0"/>
              <a:t>1/3/20XX</a:t>
            </a:r>
          </a:p>
        </p:txBody>
      </p:sp>
      <p:sp>
        <p:nvSpPr>
          <p:cNvPr id="8" name="Espace réservé du pied de page 7">
            <a:extLst>
              <a:ext uri="{FF2B5EF4-FFF2-40B4-BE49-F238E27FC236}">
                <a16:creationId xmlns:a16="http://schemas.microsoft.com/office/drawing/2014/main" id="{4BC9C6EA-1549-4601-8226-E5C43469CAFE}"/>
              </a:ext>
            </a:extLst>
          </p:cNvPr>
          <p:cNvSpPr>
            <a:spLocks noGrp="1"/>
          </p:cNvSpPr>
          <p:nvPr>
            <p:ph type="ftr" sz="quarter" idx="11"/>
          </p:nvPr>
        </p:nvSpPr>
        <p:spPr/>
        <p:txBody>
          <a:bodyPr rtlCol="0"/>
          <a:lstStyle/>
          <a:p>
            <a:pPr rtl="0"/>
            <a:r>
              <a:rPr lang="fr-FR" noProof="0"/>
              <a:t>EXEMPLE DE TEXTE DE PIED DE PAGE</a:t>
            </a:r>
          </a:p>
        </p:txBody>
      </p:sp>
      <p:sp>
        <p:nvSpPr>
          <p:cNvPr id="9" name="Espace réservé du numéro de diapositive 8">
            <a:extLst>
              <a:ext uri="{FF2B5EF4-FFF2-40B4-BE49-F238E27FC236}">
                <a16:creationId xmlns:a16="http://schemas.microsoft.com/office/drawing/2014/main" id="{F3658246-003D-4024-9F4B-BA3BD3FBFFBC}"/>
              </a:ext>
            </a:extLst>
          </p:cNvPr>
          <p:cNvSpPr>
            <a:spLocks noGrp="1"/>
          </p:cNvSpPr>
          <p:nvPr>
            <p:ph type="sldNum" sz="quarter" idx="12"/>
          </p:nvPr>
        </p:nvSpPr>
        <p:spPr/>
        <p:txBody>
          <a:bodyPr rtlCol="0"/>
          <a:lstStyle/>
          <a:p>
            <a:pPr rtl="0"/>
            <a:fld id="{28844951-7827-47D4-8276-7DDE1FA7D85A}" type="slidenum">
              <a:rPr lang="fr-FR" noProof="0" smtClean="0"/>
              <a:t>‹N°›</a:t>
            </a:fld>
            <a:endParaRPr lang="fr-FR" noProof="0"/>
          </a:p>
        </p:txBody>
      </p:sp>
      <p:sp>
        <p:nvSpPr>
          <p:cNvPr id="10" name="Titre 9">
            <a:extLst>
              <a:ext uri="{FF2B5EF4-FFF2-40B4-BE49-F238E27FC236}">
                <a16:creationId xmlns:a16="http://schemas.microsoft.com/office/drawing/2014/main" id="{351C83D0-CBAB-4E41-89AB-89FF36D38A0A}"/>
              </a:ext>
            </a:extLst>
          </p:cNvPr>
          <p:cNvSpPr>
            <a:spLocks noGrp="1"/>
          </p:cNvSpPr>
          <p:nvPr>
            <p:ph type="title"/>
          </p:nvPr>
        </p:nvSpPr>
        <p:spPr/>
        <p:txBody>
          <a:bodyPr rtlCol="0"/>
          <a:lstStyle/>
          <a:p>
            <a:pPr rtl="0"/>
            <a:r>
              <a:rPr lang="fr-FR" noProof="0"/>
              <a:t>Modifiez le style du titre</a:t>
            </a:r>
          </a:p>
        </p:txBody>
      </p:sp>
      <p:sp>
        <p:nvSpPr>
          <p:cNvPr id="11" name="Espace réservé du texte 2">
            <a:extLst>
              <a:ext uri="{FF2B5EF4-FFF2-40B4-BE49-F238E27FC236}">
                <a16:creationId xmlns:a16="http://schemas.microsoft.com/office/drawing/2014/main" id="{9C302BB0-D231-4195-8083-264C01DF99B8}"/>
              </a:ext>
            </a:extLst>
          </p:cNvPr>
          <p:cNvSpPr>
            <a:spLocks noGrp="1"/>
          </p:cNvSpPr>
          <p:nvPr>
            <p:ph type="body" idx="1" hasCustomPrompt="1"/>
          </p:nvPr>
        </p:nvSpPr>
        <p:spPr>
          <a:xfrm>
            <a:off x="839787" y="2011680"/>
            <a:ext cx="5157787" cy="530352"/>
          </a:xfrm>
        </p:spPr>
        <p:txBody>
          <a:bodyPr rtlCol="0" anchor="t" anchorCtr="0">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dirty="0"/>
              <a:t>Modifiez les styles du texte du masque</a:t>
            </a:r>
          </a:p>
        </p:txBody>
      </p:sp>
      <p:sp>
        <p:nvSpPr>
          <p:cNvPr id="13" name="Espace réservé du texte 4">
            <a:extLst>
              <a:ext uri="{FF2B5EF4-FFF2-40B4-BE49-F238E27FC236}">
                <a16:creationId xmlns:a16="http://schemas.microsoft.com/office/drawing/2014/main" id="{5B2A70FA-99E0-466C-AC57-33C48353BBDB}"/>
              </a:ext>
            </a:extLst>
          </p:cNvPr>
          <p:cNvSpPr>
            <a:spLocks noGrp="1"/>
          </p:cNvSpPr>
          <p:nvPr>
            <p:ph type="body" sz="quarter" idx="13" hasCustomPrompt="1"/>
          </p:nvPr>
        </p:nvSpPr>
        <p:spPr>
          <a:xfrm>
            <a:off x="6169027" y="2011680"/>
            <a:ext cx="5183187" cy="530352"/>
          </a:xfrm>
        </p:spPr>
        <p:txBody>
          <a:bodyPr rtlCol="0" anchor="t" anchorCtr="0">
            <a:noAutofit/>
          </a:bodyPr>
          <a:lstStyle>
            <a:lvl1pPr marL="0" indent="0" rtl="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dirty="0"/>
              <a:t>Modifiez les styles du texte du masque</a:t>
            </a:r>
          </a:p>
        </p:txBody>
      </p:sp>
    </p:spTree>
    <p:extLst>
      <p:ext uri="{BB962C8B-B14F-4D97-AF65-F5344CB8AC3E}">
        <p14:creationId xmlns:p14="http://schemas.microsoft.com/office/powerpoint/2010/main" val="9457478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u 3 colonne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DDC85CC-8D2B-4219-A2A4-1625A02DFECD}"/>
              </a:ext>
            </a:extLst>
          </p:cNvPr>
          <p:cNvSpPr>
            <a:spLocks noGrp="1"/>
          </p:cNvSpPr>
          <p:nvPr>
            <p:ph type="title"/>
          </p:nvPr>
        </p:nvSpPr>
        <p:spPr>
          <a:xfrm>
            <a:off x="839788" y="685800"/>
            <a:ext cx="10515600" cy="1325880"/>
          </a:xfrm>
        </p:spPr>
        <p:txBody>
          <a:bodyPr rtlCol="0"/>
          <a:lstStyle/>
          <a:p>
            <a:pPr rtl="0"/>
            <a:r>
              <a:rPr lang="fr-FR" noProof="0"/>
              <a:t>Modifiez le style du titre</a:t>
            </a:r>
          </a:p>
        </p:txBody>
      </p:sp>
      <p:sp>
        <p:nvSpPr>
          <p:cNvPr id="3" name="Espace réservé du texte 2">
            <a:extLst>
              <a:ext uri="{FF2B5EF4-FFF2-40B4-BE49-F238E27FC236}">
                <a16:creationId xmlns:a16="http://schemas.microsoft.com/office/drawing/2014/main" id="{DD6143C8-1CF7-440E-99A3-0527314598C6}"/>
              </a:ext>
            </a:extLst>
          </p:cNvPr>
          <p:cNvSpPr>
            <a:spLocks noGrp="1"/>
          </p:cNvSpPr>
          <p:nvPr>
            <p:ph type="body" idx="1" hasCustomPrompt="1"/>
          </p:nvPr>
        </p:nvSpPr>
        <p:spPr>
          <a:xfrm>
            <a:off x="839788" y="2011680"/>
            <a:ext cx="3383280" cy="530352"/>
          </a:xfrm>
        </p:spPr>
        <p:txBody>
          <a:bodyPr rtlCol="0" anchor="t" anchorCtr="0">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dirty="0"/>
              <a:t>Modifiez les styles du texte du masque</a:t>
            </a:r>
          </a:p>
        </p:txBody>
      </p:sp>
      <p:sp>
        <p:nvSpPr>
          <p:cNvPr id="4" name="Espace réservé du contenu 3">
            <a:extLst>
              <a:ext uri="{FF2B5EF4-FFF2-40B4-BE49-F238E27FC236}">
                <a16:creationId xmlns:a16="http://schemas.microsoft.com/office/drawing/2014/main" id="{AEEFF5CA-4662-4430-80C7-99CD7D66C9CF}"/>
              </a:ext>
            </a:extLst>
          </p:cNvPr>
          <p:cNvSpPr>
            <a:spLocks noGrp="1"/>
          </p:cNvSpPr>
          <p:nvPr>
            <p:ph sz="half" idx="2" hasCustomPrompt="1"/>
          </p:nvPr>
        </p:nvSpPr>
        <p:spPr>
          <a:xfrm>
            <a:off x="839788" y="2560320"/>
            <a:ext cx="3383280" cy="3446463"/>
          </a:xfrm>
        </p:spPr>
        <p:txBody>
          <a:bodyPr rtlCol="0">
            <a:normAutofit/>
          </a:bodyPr>
          <a:lstStyle>
            <a:lvl1pPr>
              <a:buClr>
                <a:schemeClr val="tx2">
                  <a:lumMod val="50000"/>
                  <a:lumOff val="50000"/>
                </a:schemeClr>
              </a:buClr>
              <a:defRPr sz="1400"/>
            </a:lvl1pPr>
            <a:lvl2pPr>
              <a:buClr>
                <a:schemeClr val="tx2">
                  <a:lumMod val="50000"/>
                  <a:lumOff val="50000"/>
                </a:schemeClr>
              </a:buClr>
              <a:defRPr sz="1400"/>
            </a:lvl2pPr>
            <a:lvl3pPr>
              <a:buClr>
                <a:schemeClr val="tx2">
                  <a:lumMod val="50000"/>
                  <a:lumOff val="50000"/>
                </a:schemeClr>
              </a:buClr>
              <a:defRPr sz="1400"/>
            </a:lvl3pPr>
            <a:lvl4pPr>
              <a:buClr>
                <a:schemeClr val="tx2">
                  <a:lumMod val="50000"/>
                  <a:lumOff val="50000"/>
                </a:schemeClr>
              </a:buClr>
              <a:defRPr sz="1400"/>
            </a:lvl4pPr>
            <a:lvl5pPr>
              <a:buClr>
                <a:schemeClr val="tx2">
                  <a:lumMod val="50000"/>
                  <a:lumOff val="50000"/>
                </a:schemeClr>
              </a:buClr>
              <a:defRPr sz="1400"/>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5" name="Espace réservé du texte 4">
            <a:extLst>
              <a:ext uri="{FF2B5EF4-FFF2-40B4-BE49-F238E27FC236}">
                <a16:creationId xmlns:a16="http://schemas.microsoft.com/office/drawing/2014/main" id="{876CB5B7-DC23-41CE-872B-E25BD64F84A5}"/>
              </a:ext>
            </a:extLst>
          </p:cNvPr>
          <p:cNvSpPr>
            <a:spLocks noGrp="1"/>
          </p:cNvSpPr>
          <p:nvPr>
            <p:ph type="body" sz="quarter" idx="3" hasCustomPrompt="1"/>
          </p:nvPr>
        </p:nvSpPr>
        <p:spPr>
          <a:xfrm>
            <a:off x="4404360" y="2011680"/>
            <a:ext cx="3383280" cy="530352"/>
          </a:xfrm>
        </p:spPr>
        <p:txBody>
          <a:bodyPr rtlCol="0" anchor="t" anchorCtr="0">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dirty="0"/>
              <a:t>Modifiez les styles du texte du masque</a:t>
            </a:r>
          </a:p>
        </p:txBody>
      </p:sp>
      <p:sp>
        <p:nvSpPr>
          <p:cNvPr id="6" name="Espace réservé du contenu 5">
            <a:extLst>
              <a:ext uri="{FF2B5EF4-FFF2-40B4-BE49-F238E27FC236}">
                <a16:creationId xmlns:a16="http://schemas.microsoft.com/office/drawing/2014/main" id="{4DF7633C-C24D-4947-979C-132B3AC405A8}"/>
              </a:ext>
            </a:extLst>
          </p:cNvPr>
          <p:cNvSpPr>
            <a:spLocks noGrp="1"/>
          </p:cNvSpPr>
          <p:nvPr>
            <p:ph sz="quarter" idx="4" hasCustomPrompt="1"/>
          </p:nvPr>
        </p:nvSpPr>
        <p:spPr>
          <a:xfrm>
            <a:off x="4404360" y="2560320"/>
            <a:ext cx="3383280" cy="3446463"/>
          </a:xfrm>
        </p:spPr>
        <p:txBody>
          <a:bodyPr rtlCol="0">
            <a:normAutofit/>
          </a:bodyPr>
          <a:lstStyle>
            <a:lvl1pPr>
              <a:buClr>
                <a:schemeClr val="tx2">
                  <a:lumMod val="50000"/>
                  <a:lumOff val="50000"/>
                </a:schemeClr>
              </a:buClr>
              <a:defRPr sz="1400"/>
            </a:lvl1pPr>
            <a:lvl2pPr>
              <a:buClr>
                <a:schemeClr val="tx2">
                  <a:lumMod val="50000"/>
                  <a:lumOff val="50000"/>
                </a:schemeClr>
              </a:buClr>
              <a:defRPr sz="1400"/>
            </a:lvl2pPr>
            <a:lvl3pPr>
              <a:buClr>
                <a:schemeClr val="tx2">
                  <a:lumMod val="50000"/>
                  <a:lumOff val="50000"/>
                </a:schemeClr>
              </a:buClr>
              <a:defRPr sz="1400"/>
            </a:lvl3pPr>
            <a:lvl4pPr>
              <a:buClr>
                <a:schemeClr val="tx2">
                  <a:lumMod val="50000"/>
                  <a:lumOff val="50000"/>
                </a:schemeClr>
              </a:buClr>
              <a:defRPr sz="1400"/>
            </a:lvl4pPr>
            <a:lvl5pPr>
              <a:buClr>
                <a:schemeClr val="tx2">
                  <a:lumMod val="50000"/>
                  <a:lumOff val="50000"/>
                </a:schemeClr>
              </a:buClr>
              <a:defRPr sz="1400"/>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10" name="Espace réservé du texte 4">
            <a:extLst>
              <a:ext uri="{FF2B5EF4-FFF2-40B4-BE49-F238E27FC236}">
                <a16:creationId xmlns:a16="http://schemas.microsoft.com/office/drawing/2014/main" id="{422881CE-A366-4A3A-AE00-9B14BEFE4A95}"/>
              </a:ext>
            </a:extLst>
          </p:cNvPr>
          <p:cNvSpPr>
            <a:spLocks noGrp="1"/>
          </p:cNvSpPr>
          <p:nvPr>
            <p:ph type="body" sz="quarter" idx="13" hasCustomPrompt="1"/>
          </p:nvPr>
        </p:nvSpPr>
        <p:spPr>
          <a:xfrm>
            <a:off x="7968934" y="2011680"/>
            <a:ext cx="3383280" cy="530352"/>
          </a:xfrm>
        </p:spPr>
        <p:txBody>
          <a:bodyPr rtlCol="0" anchor="t" anchorCtr="0">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dirty="0"/>
              <a:t>Modifiez les styles du texte du masque</a:t>
            </a:r>
          </a:p>
        </p:txBody>
      </p:sp>
      <p:sp>
        <p:nvSpPr>
          <p:cNvPr id="11" name="Espace réservé du contenu 5">
            <a:extLst>
              <a:ext uri="{FF2B5EF4-FFF2-40B4-BE49-F238E27FC236}">
                <a16:creationId xmlns:a16="http://schemas.microsoft.com/office/drawing/2014/main" id="{3CF16E98-73C9-47B5-B88B-9120BEB9F09B}"/>
              </a:ext>
            </a:extLst>
          </p:cNvPr>
          <p:cNvSpPr>
            <a:spLocks noGrp="1"/>
          </p:cNvSpPr>
          <p:nvPr>
            <p:ph sz="quarter" idx="14" hasCustomPrompt="1"/>
          </p:nvPr>
        </p:nvSpPr>
        <p:spPr>
          <a:xfrm>
            <a:off x="7968934" y="2560320"/>
            <a:ext cx="3383280" cy="3446463"/>
          </a:xfrm>
        </p:spPr>
        <p:txBody>
          <a:bodyPr rtlCol="0">
            <a:normAutofit/>
          </a:bodyPr>
          <a:lstStyle>
            <a:lvl1pPr>
              <a:buClr>
                <a:schemeClr val="tx2">
                  <a:lumMod val="50000"/>
                  <a:lumOff val="50000"/>
                </a:schemeClr>
              </a:buClr>
              <a:defRPr sz="1400"/>
            </a:lvl1pPr>
            <a:lvl2pPr>
              <a:buClr>
                <a:schemeClr val="tx2">
                  <a:lumMod val="50000"/>
                  <a:lumOff val="50000"/>
                </a:schemeClr>
              </a:buClr>
              <a:defRPr sz="1400"/>
            </a:lvl2pPr>
            <a:lvl3pPr>
              <a:buClr>
                <a:schemeClr val="tx2">
                  <a:lumMod val="50000"/>
                  <a:lumOff val="50000"/>
                </a:schemeClr>
              </a:buClr>
              <a:defRPr sz="1400"/>
            </a:lvl3pPr>
            <a:lvl4pPr>
              <a:buClr>
                <a:schemeClr val="tx2">
                  <a:lumMod val="50000"/>
                  <a:lumOff val="50000"/>
                </a:schemeClr>
              </a:buClr>
              <a:defRPr sz="1400"/>
            </a:lvl4pPr>
            <a:lvl5pPr>
              <a:buClr>
                <a:schemeClr val="tx2">
                  <a:lumMod val="50000"/>
                  <a:lumOff val="50000"/>
                </a:schemeClr>
              </a:buClr>
              <a:defRPr sz="1400"/>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7" name="Espace réservé de la date 6">
            <a:extLst>
              <a:ext uri="{FF2B5EF4-FFF2-40B4-BE49-F238E27FC236}">
                <a16:creationId xmlns:a16="http://schemas.microsoft.com/office/drawing/2014/main" id="{CE8A46E1-3934-4807-900F-CA7A4D8D66B3}"/>
              </a:ext>
            </a:extLst>
          </p:cNvPr>
          <p:cNvSpPr>
            <a:spLocks noGrp="1"/>
          </p:cNvSpPr>
          <p:nvPr>
            <p:ph type="dt" sz="half" idx="10"/>
          </p:nvPr>
        </p:nvSpPr>
        <p:spPr/>
        <p:txBody>
          <a:bodyPr rtlCol="0"/>
          <a:lstStyle/>
          <a:p>
            <a:pPr rtl="0"/>
            <a:r>
              <a:rPr lang="fr-FR" noProof="0"/>
              <a:t>1/3/20XX</a:t>
            </a:r>
          </a:p>
        </p:txBody>
      </p:sp>
      <p:sp>
        <p:nvSpPr>
          <p:cNvPr id="8" name="Espace réservé du pied de page 7">
            <a:extLst>
              <a:ext uri="{FF2B5EF4-FFF2-40B4-BE49-F238E27FC236}">
                <a16:creationId xmlns:a16="http://schemas.microsoft.com/office/drawing/2014/main" id="{4BC9C6EA-1549-4601-8226-E5C43469CAFE}"/>
              </a:ext>
            </a:extLst>
          </p:cNvPr>
          <p:cNvSpPr>
            <a:spLocks noGrp="1"/>
          </p:cNvSpPr>
          <p:nvPr>
            <p:ph type="ftr" sz="quarter" idx="11"/>
          </p:nvPr>
        </p:nvSpPr>
        <p:spPr/>
        <p:txBody>
          <a:bodyPr rtlCol="0"/>
          <a:lstStyle/>
          <a:p>
            <a:pPr rtl="0"/>
            <a:r>
              <a:rPr lang="fr-FR" noProof="0"/>
              <a:t>EXEMPLE DE TEXTE DE PIED DE PAGE</a:t>
            </a:r>
          </a:p>
        </p:txBody>
      </p:sp>
      <p:sp>
        <p:nvSpPr>
          <p:cNvPr id="9" name="Espace réservé du numéro de diapositive 8">
            <a:extLst>
              <a:ext uri="{FF2B5EF4-FFF2-40B4-BE49-F238E27FC236}">
                <a16:creationId xmlns:a16="http://schemas.microsoft.com/office/drawing/2014/main" id="{F3658246-003D-4024-9F4B-BA3BD3FBFFBC}"/>
              </a:ext>
            </a:extLst>
          </p:cNvPr>
          <p:cNvSpPr>
            <a:spLocks noGrp="1"/>
          </p:cNvSpPr>
          <p:nvPr>
            <p:ph type="sldNum" sz="quarter" idx="12"/>
          </p:nvPr>
        </p:nvSpPr>
        <p:spPr/>
        <p:txBody>
          <a:bodyPr rtlCol="0"/>
          <a:lstStyle/>
          <a:p>
            <a:pPr rtl="0"/>
            <a:fld id="{28844951-7827-47D4-8276-7DDE1FA7D85A}" type="slidenum">
              <a:rPr lang="fr-FR" noProof="0" smtClean="0"/>
              <a:t>‹N°›</a:t>
            </a:fld>
            <a:endParaRPr lang="fr-FR" noProof="0"/>
          </a:p>
        </p:txBody>
      </p:sp>
    </p:spTree>
    <p:extLst>
      <p:ext uri="{BB962C8B-B14F-4D97-AF65-F5344CB8AC3E}">
        <p14:creationId xmlns:p14="http://schemas.microsoft.com/office/powerpoint/2010/main" val="16588783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Cadre 7">
            <a:extLst>
              <a:ext uri="{FF2B5EF4-FFF2-40B4-BE49-F238E27FC236}">
                <a16:creationId xmlns:a16="http://schemas.microsoft.com/office/drawing/2014/main" id="{DD7EAFE6-2BB9-41FB-9CF4-588CFC708774}"/>
              </a:ext>
            </a:extLst>
          </p:cNvPr>
          <p:cNvSpPr/>
          <p:nvPr/>
        </p:nvSpPr>
        <p:spPr>
          <a:xfrm>
            <a:off x="1524"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2" name="Espace réservé du titre 1">
            <a:extLst>
              <a:ext uri="{FF2B5EF4-FFF2-40B4-BE49-F238E27FC236}">
                <a16:creationId xmlns:a16="http://schemas.microsoft.com/office/drawing/2014/main" id="{41447F1F-BFA8-4A56-894B-40120132EE48}"/>
              </a:ext>
            </a:extLst>
          </p:cNvPr>
          <p:cNvSpPr>
            <a:spLocks noGrp="1"/>
          </p:cNvSpPr>
          <p:nvPr>
            <p:ph type="title"/>
          </p:nvPr>
        </p:nvSpPr>
        <p:spPr>
          <a:xfrm>
            <a:off x="838200" y="681037"/>
            <a:ext cx="10515600" cy="1325563"/>
          </a:xfrm>
          <a:prstGeom prst="rect">
            <a:avLst/>
          </a:prstGeom>
        </p:spPr>
        <p:txBody>
          <a:bodyPr vert="horz" lIns="91440" tIns="45720" rIns="91440" bIns="45720" rtlCol="0" anchor="ctr">
            <a:normAutofit/>
          </a:bodyPr>
          <a:lstStyle/>
          <a:p>
            <a:pPr rtl="0"/>
            <a:r>
              <a:rPr lang="fr-FR" noProof="0"/>
              <a:t>Modifiez le style du titre</a:t>
            </a:r>
          </a:p>
        </p:txBody>
      </p:sp>
      <p:sp>
        <p:nvSpPr>
          <p:cNvPr id="3" name="Espace réservé du texte 2">
            <a:extLst>
              <a:ext uri="{FF2B5EF4-FFF2-40B4-BE49-F238E27FC236}">
                <a16:creationId xmlns:a16="http://schemas.microsoft.com/office/drawing/2014/main" id="{2658FB99-0FA3-49F4-99A1-61919F942794}"/>
              </a:ext>
            </a:extLst>
          </p:cNvPr>
          <p:cNvSpPr>
            <a:spLocks noGrp="1"/>
          </p:cNvSpPr>
          <p:nvPr>
            <p:ph type="body" idx="1"/>
          </p:nvPr>
        </p:nvSpPr>
        <p:spPr>
          <a:xfrm>
            <a:off x="838200" y="2178657"/>
            <a:ext cx="10515600" cy="3998306"/>
          </a:xfrm>
          <a:prstGeom prst="rect">
            <a:avLst/>
          </a:prstGeom>
        </p:spPr>
        <p:txBody>
          <a:bodyPr vert="horz" lIns="91440" tIns="45720" rIns="91440" bIns="45720" rtlCol="0">
            <a:normAutofit/>
          </a:body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e la date 3">
            <a:extLst>
              <a:ext uri="{FF2B5EF4-FFF2-40B4-BE49-F238E27FC236}">
                <a16:creationId xmlns:a16="http://schemas.microsoft.com/office/drawing/2014/main" id="{4CDCCAE5-4EB0-4174-BD15-4943899B0A29}"/>
              </a:ext>
            </a:extLst>
          </p:cNvPr>
          <p:cNvSpPr>
            <a:spLocks noGrp="1"/>
          </p:cNvSpPr>
          <p:nvPr>
            <p:ph type="dt" sz="half" idx="2"/>
          </p:nvPr>
        </p:nvSpPr>
        <p:spPr>
          <a:xfrm>
            <a:off x="838200" y="6429375"/>
            <a:ext cx="2743200" cy="365125"/>
          </a:xfrm>
          <a:prstGeom prst="rect">
            <a:avLst/>
          </a:prstGeom>
        </p:spPr>
        <p:txBody>
          <a:bodyPr vert="horz" lIns="91440" tIns="45720" rIns="91440" bIns="45720" rtlCol="0" anchor="ctr"/>
          <a:lstStyle>
            <a:lvl1pPr algn="l">
              <a:defRPr sz="900" cap="all" spc="150" baseline="0">
                <a:solidFill>
                  <a:srgbClr val="FFFFFF"/>
                </a:solidFill>
              </a:defRPr>
            </a:lvl1pPr>
          </a:lstStyle>
          <a:p>
            <a:pPr rtl="0"/>
            <a:r>
              <a:rPr lang="fr-FR" noProof="0"/>
              <a:t>1/3/20XX</a:t>
            </a:r>
          </a:p>
        </p:txBody>
      </p:sp>
      <p:sp>
        <p:nvSpPr>
          <p:cNvPr id="5" name="Espace réservé du pied de page 4">
            <a:extLst>
              <a:ext uri="{FF2B5EF4-FFF2-40B4-BE49-F238E27FC236}">
                <a16:creationId xmlns:a16="http://schemas.microsoft.com/office/drawing/2014/main" id="{26A4189E-43B2-4CEE-B13E-61A1FBBBD25D}"/>
              </a:ext>
            </a:extLst>
          </p:cNvPr>
          <p:cNvSpPr>
            <a:spLocks noGrp="1"/>
          </p:cNvSpPr>
          <p:nvPr>
            <p:ph type="ftr" sz="quarter" idx="3"/>
          </p:nvPr>
        </p:nvSpPr>
        <p:spPr>
          <a:xfrm>
            <a:off x="4038600" y="6429375"/>
            <a:ext cx="4114800" cy="365125"/>
          </a:xfrm>
          <a:prstGeom prst="rect">
            <a:avLst/>
          </a:prstGeom>
        </p:spPr>
        <p:txBody>
          <a:bodyPr vert="horz" lIns="91440" tIns="45720" rIns="91440" bIns="45720" rtlCol="0" anchor="ctr"/>
          <a:lstStyle>
            <a:lvl1pPr algn="ctr">
              <a:defRPr sz="900" cap="all" spc="150" baseline="0">
                <a:solidFill>
                  <a:srgbClr val="FFFFFF"/>
                </a:solidFill>
              </a:defRPr>
            </a:lvl1pPr>
          </a:lstStyle>
          <a:p>
            <a:pPr rtl="0"/>
            <a:r>
              <a:rPr lang="fr-FR" noProof="0">
                <a:solidFill>
                  <a:srgbClr val="FFFFFF"/>
                </a:solidFill>
              </a:rPr>
              <a:t>EXEMPLE DE TEXTE DE PIED DE PAGE</a:t>
            </a:r>
          </a:p>
        </p:txBody>
      </p:sp>
      <p:sp>
        <p:nvSpPr>
          <p:cNvPr id="6" name="Espace réservé du numéro de diapositive 5">
            <a:extLst>
              <a:ext uri="{FF2B5EF4-FFF2-40B4-BE49-F238E27FC236}">
                <a16:creationId xmlns:a16="http://schemas.microsoft.com/office/drawing/2014/main" id="{EAA0530F-0BC8-46EF-A765-DD58B5367528}"/>
              </a:ext>
            </a:extLst>
          </p:cNvPr>
          <p:cNvSpPr>
            <a:spLocks noGrp="1"/>
          </p:cNvSpPr>
          <p:nvPr>
            <p:ph type="sldNum" sz="quarter" idx="4"/>
          </p:nvPr>
        </p:nvSpPr>
        <p:spPr>
          <a:xfrm>
            <a:off x="8610600" y="6429375"/>
            <a:ext cx="2743200" cy="365125"/>
          </a:xfrm>
          <a:prstGeom prst="rect">
            <a:avLst/>
          </a:prstGeom>
        </p:spPr>
        <p:txBody>
          <a:bodyPr vert="horz" lIns="91440" tIns="45720" rIns="91440" bIns="45720" rtlCol="0" anchor="ctr"/>
          <a:lstStyle>
            <a:lvl1pPr algn="r">
              <a:defRPr sz="900" cap="all" spc="150" baseline="0">
                <a:solidFill>
                  <a:srgbClr val="FFFFFF"/>
                </a:solidFill>
              </a:defRPr>
            </a:lvl1pPr>
          </a:lstStyle>
          <a:p>
            <a:pPr rtl="0"/>
            <a:fld id="{28844951-7827-47D4-8276-7DDE1FA7D85A}" type="slidenum">
              <a:rPr lang="fr-FR" noProof="0" smtClean="0"/>
              <a:pPr rtl="0"/>
              <a:t>‹N°›</a:t>
            </a:fld>
            <a:endParaRPr lang="fr-FR" noProof="0"/>
          </a:p>
        </p:txBody>
      </p:sp>
    </p:spTree>
    <p:extLst>
      <p:ext uri="{BB962C8B-B14F-4D97-AF65-F5344CB8AC3E}">
        <p14:creationId xmlns:p14="http://schemas.microsoft.com/office/powerpoint/2010/main" val="2314514164"/>
      </p:ext>
    </p:extLst>
  </p:cSld>
  <p:clrMap bg1="lt1" tx1="dk1" bg2="lt2" tx2="dk2" accent1="accent1" accent2="accent2" accent3="accent3" accent4="accent4" accent5="accent5" accent6="accent6" hlink="hlink" folHlink="folHlink"/>
  <p:sldLayoutIdLst>
    <p:sldLayoutId id="2147483697" r:id="rId1"/>
    <p:sldLayoutId id="2147483696" r:id="rId2"/>
    <p:sldLayoutId id="2147483699" r:id="rId3"/>
    <p:sldLayoutId id="2147483698" r:id="rId4"/>
    <p:sldLayoutId id="2147483686" r:id="rId5"/>
    <p:sldLayoutId id="2147483700" r:id="rId6"/>
    <p:sldLayoutId id="2147483705" r:id="rId7"/>
    <p:sldLayoutId id="2147483689" r:id="rId8"/>
    <p:sldLayoutId id="2147483704" r:id="rId9"/>
    <p:sldLayoutId id="2147483702" r:id="rId10"/>
    <p:sldLayoutId id="2147483701" r:id="rId11"/>
    <p:sldLayoutId id="2147483703" r:id="rId12"/>
    <p:sldLayoutId id="2147483685" r:id="rId13"/>
    <p:sldLayoutId id="2147483687" r:id="rId14"/>
    <p:sldLayoutId id="2147483688" r:id="rId15"/>
    <p:sldLayoutId id="2147483690" r:id="rId16"/>
    <p:sldLayoutId id="2147483692" r:id="rId17"/>
    <p:sldLayoutId id="2147483693" r:id="rId18"/>
  </p:sldLayoutIdLst>
  <p:hf hdr="0"/>
  <p:txStyles>
    <p:titleStyle>
      <a:lvl1pPr marL="0" algn="l" defTabSz="914400" rtl="0" eaLnBrk="1" latinLnBrk="0" hangingPunct="1">
        <a:lnSpc>
          <a:spcPct val="90000"/>
        </a:lnSpc>
        <a:spcBef>
          <a:spcPct val="0"/>
        </a:spcBef>
        <a:buNone/>
        <a:defRPr lang="en-US" sz="5200" kern="1200" dirty="0">
          <a:gradFill flip="none" rotWithShape="1">
            <a:gsLst>
              <a:gs pos="0">
                <a:schemeClr val="accent5"/>
              </a:gs>
              <a:gs pos="100000">
                <a:schemeClr val="accent1">
                  <a:alpha val="70000"/>
                </a:schemeClr>
              </a:gs>
            </a:gsLst>
            <a:lin ang="0" scaled="1"/>
            <a:tileRect/>
          </a:gradFill>
          <a:latin typeface="+mj-lt"/>
          <a:ea typeface="+mn-ea"/>
          <a:cs typeface="Angsana New" panose="02020603050405020304" pitchFamily="18" charset="-34"/>
        </a:defRPr>
      </a:lvl1pPr>
    </p:titleStyle>
    <p:bodyStyle>
      <a:lvl1pPr marL="457200" indent="-228600" algn="l" defTabSz="914400" rtl="0" eaLnBrk="1" latinLnBrk="0" hangingPunct="1">
        <a:lnSpc>
          <a:spcPct val="110000"/>
        </a:lnSpc>
        <a:spcBef>
          <a:spcPts val="1000"/>
        </a:spcBef>
        <a:buClr>
          <a:schemeClr val="tx2">
            <a:lumMod val="10000"/>
            <a:lumOff val="90000"/>
          </a:schemeClr>
        </a:buClr>
        <a:buSzPct val="80000"/>
        <a:buFont typeface="Wingdings" panose="05000000000000000000" pitchFamily="2" charset="2"/>
        <a:buChar char="§"/>
        <a:defRPr sz="3200" kern="1200">
          <a:solidFill>
            <a:schemeClr val="tx2">
              <a:alpha val="70000"/>
            </a:schemeClr>
          </a:solidFill>
          <a:latin typeface="+mn-lt"/>
          <a:ea typeface="+mn-ea"/>
          <a:cs typeface="+mn-cs"/>
        </a:defRPr>
      </a:lvl1pPr>
      <a:lvl2pPr marL="8001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800" kern="1200">
          <a:solidFill>
            <a:schemeClr val="tx2">
              <a:alpha val="70000"/>
            </a:schemeClr>
          </a:solidFill>
          <a:latin typeface="+mn-lt"/>
          <a:ea typeface="+mn-ea"/>
          <a:cs typeface="+mn-cs"/>
        </a:defRPr>
      </a:lvl2pPr>
      <a:lvl3pPr marL="12573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400" kern="1200">
          <a:solidFill>
            <a:schemeClr val="tx2">
              <a:alpha val="70000"/>
            </a:schemeClr>
          </a:solidFill>
          <a:latin typeface="+mn-lt"/>
          <a:ea typeface="+mn-ea"/>
          <a:cs typeface="+mn-cs"/>
        </a:defRPr>
      </a:lvl3pPr>
      <a:lvl4pPr marL="16573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a:solidFill>
            <a:schemeClr val="tx2">
              <a:alpha val="70000"/>
            </a:schemeClr>
          </a:solidFill>
          <a:latin typeface="+mn-lt"/>
          <a:ea typeface="+mn-ea"/>
          <a:cs typeface="+mn-cs"/>
        </a:defRPr>
      </a:lvl4pPr>
      <a:lvl5pPr marL="21145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a:solidFill>
            <a:schemeClr val="tx2">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10.xml"/><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11.jpeg"/><Relationship Id="rId5" Type="http://schemas.openxmlformats.org/officeDocument/2006/relationships/image" Target="../media/image10.jpeg"/><Relationship Id="rId4" Type="http://schemas.openxmlformats.org/officeDocument/2006/relationships/image" Target="../media/image9.jpeg"/></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xml"/><Relationship Id="rId1" Type="http://schemas.openxmlformats.org/officeDocument/2006/relationships/slideLayout" Target="../slideLayouts/slideLayout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2E9A7C78-91FD-4B88-953D-5A4363761BD1}"/>
              </a:ext>
            </a:extLst>
          </p:cNvPr>
          <p:cNvSpPr>
            <a:spLocks noGrp="1"/>
          </p:cNvSpPr>
          <p:nvPr>
            <p:ph type="ctrTitle"/>
          </p:nvPr>
        </p:nvSpPr>
        <p:spPr>
          <a:xfrm>
            <a:off x="3611481" y="1768929"/>
            <a:ext cx="4871357" cy="1660071"/>
          </a:xfrm>
        </p:spPr>
        <p:txBody>
          <a:bodyPr rtlCol="0" anchor="b" anchorCtr="0">
            <a:normAutofit/>
          </a:bodyPr>
          <a:lstStyle/>
          <a:p>
            <a:pPr algn="l" rtl="0"/>
            <a:r>
              <a:rPr lang="en-GB" sz="4400" b="1" dirty="0">
                <a:latin typeface="Rambla" panose="02000503000000020004" pitchFamily="2" charset="0"/>
              </a:rPr>
              <a:t>Project 3: </a:t>
            </a:r>
            <a:br>
              <a:rPr lang="en-GB" sz="6000" b="1" dirty="0">
                <a:latin typeface="Rambla" panose="02000503000000020004" pitchFamily="2" charset="0"/>
              </a:rPr>
            </a:br>
            <a:r>
              <a:rPr lang="en-GB" sz="6000" b="1" dirty="0" err="1">
                <a:solidFill>
                  <a:srgbClr val="D42D17"/>
                </a:solidFill>
                <a:effectLst>
                  <a:outerShdw blurRad="38100" dist="38100" dir="2700000" algn="tl">
                    <a:srgbClr val="000000">
                      <a:alpha val="43137"/>
                    </a:srgbClr>
                  </a:outerShdw>
                </a:effectLst>
                <a:latin typeface="Rambla" panose="02000503000000020004" pitchFamily="2" charset="0"/>
              </a:rPr>
              <a:t>Hego</a:t>
            </a:r>
            <a:r>
              <a:rPr lang="en-GB" sz="6000" b="1" dirty="0">
                <a:effectLst>
                  <a:outerShdw blurRad="38100" dist="38100" dir="2700000" algn="tl">
                    <a:srgbClr val="000000">
                      <a:alpha val="43137"/>
                    </a:srgbClr>
                  </a:outerShdw>
                </a:effectLst>
                <a:latin typeface="Rambla" panose="02000503000000020004" pitchFamily="2" charset="0"/>
              </a:rPr>
              <a:t> </a:t>
            </a:r>
            <a:r>
              <a:rPr lang="en-GB" sz="6000" b="1" dirty="0" err="1">
                <a:solidFill>
                  <a:schemeClr val="bg1">
                    <a:lumMod val="95000"/>
                  </a:schemeClr>
                </a:solidFill>
                <a:effectLst>
                  <a:outerShdw blurRad="38100" dist="38100" dir="2700000" algn="tl">
                    <a:srgbClr val="000000">
                      <a:alpha val="43137"/>
                    </a:srgbClr>
                  </a:outerShdw>
                </a:effectLst>
                <a:latin typeface="Rambla" panose="02000503000000020004" pitchFamily="2" charset="0"/>
              </a:rPr>
              <a:t>Lagunak</a:t>
            </a:r>
            <a:endParaRPr lang="en-GB" sz="6000" b="1" dirty="0">
              <a:solidFill>
                <a:schemeClr val="bg1">
                  <a:lumMod val="95000"/>
                </a:schemeClr>
              </a:solidFill>
              <a:effectLst>
                <a:outerShdw blurRad="38100" dist="38100" dir="2700000" algn="tl">
                  <a:srgbClr val="000000">
                    <a:alpha val="43137"/>
                  </a:srgbClr>
                </a:outerShdw>
              </a:effectLst>
              <a:latin typeface="Rambla" panose="02000503000000020004" pitchFamily="2" charset="0"/>
            </a:endParaRPr>
          </a:p>
        </p:txBody>
      </p:sp>
      <p:sp>
        <p:nvSpPr>
          <p:cNvPr id="5" name="Sous-titre 4">
            <a:extLst>
              <a:ext uri="{FF2B5EF4-FFF2-40B4-BE49-F238E27FC236}">
                <a16:creationId xmlns:a16="http://schemas.microsoft.com/office/drawing/2014/main" id="{AD04BED3-CF2E-4CAD-8CE8-ED3ED12AEBD6}"/>
              </a:ext>
            </a:extLst>
          </p:cNvPr>
          <p:cNvSpPr>
            <a:spLocks noGrp="1"/>
          </p:cNvSpPr>
          <p:nvPr>
            <p:ph type="body" sz="quarter" idx="15"/>
          </p:nvPr>
        </p:nvSpPr>
        <p:spPr>
          <a:xfrm>
            <a:off x="848035" y="4982402"/>
            <a:ext cx="10398250" cy="1847913"/>
          </a:xfrm>
        </p:spPr>
        <p:txBody>
          <a:bodyPr rtlCol="0">
            <a:normAutofit/>
          </a:bodyPr>
          <a:lstStyle/>
          <a:p>
            <a:pPr rtl="0"/>
            <a:r>
              <a:rPr lang="en-GB" sz="2000" dirty="0"/>
              <a:t>Alexandre Maurice, Nicola </a:t>
            </a:r>
            <a:r>
              <a:rPr lang="en-GB" sz="2000" dirty="0" err="1"/>
              <a:t>Dargazanli</a:t>
            </a:r>
            <a:r>
              <a:rPr lang="en-GB" sz="2000" dirty="0"/>
              <a:t>, </a:t>
            </a:r>
            <a:r>
              <a:rPr lang="en-GB" sz="2000" dirty="0" err="1"/>
              <a:t>Titouan</a:t>
            </a:r>
            <a:r>
              <a:rPr lang="en-GB" sz="2000" dirty="0"/>
              <a:t> </a:t>
            </a:r>
            <a:r>
              <a:rPr lang="en-GB" sz="2000" dirty="0" err="1"/>
              <a:t>Brierre</a:t>
            </a:r>
            <a:r>
              <a:rPr lang="en-GB" sz="2000" dirty="0"/>
              <a:t>, Leho </a:t>
            </a:r>
            <a:r>
              <a:rPr lang="en-GB" sz="2000" dirty="0" err="1"/>
              <a:t>Errezarret</a:t>
            </a:r>
            <a:r>
              <a:rPr lang="en-GB" sz="2000" dirty="0"/>
              <a:t>, TD I </a:t>
            </a:r>
          </a:p>
          <a:p>
            <a:pPr rtl="0"/>
            <a:r>
              <a:rPr lang="en-GB" sz="2000" dirty="0"/>
              <a:t>Tutor : Pr. Richard </a:t>
            </a:r>
            <a:r>
              <a:rPr lang="en-GB" sz="2000" dirty="0" err="1"/>
              <a:t>Chbeir</a:t>
            </a:r>
            <a:endParaRPr lang="en-GB" sz="2000" dirty="0"/>
          </a:p>
          <a:p>
            <a:pPr rtl="0"/>
            <a:endParaRPr lang="en-GB" sz="2000" dirty="0"/>
          </a:p>
          <a:p>
            <a:pPr rtl="0"/>
            <a:r>
              <a:rPr lang="en-GB" sz="2000" dirty="0"/>
              <a:t>18</a:t>
            </a:r>
            <a:r>
              <a:rPr lang="en-GB" sz="2000" baseline="30000" dirty="0"/>
              <a:t>th</a:t>
            </a:r>
            <a:r>
              <a:rPr lang="en-GB" sz="2000" dirty="0"/>
              <a:t> February 2023</a:t>
            </a:r>
          </a:p>
        </p:txBody>
      </p:sp>
      <p:pic>
        <p:nvPicPr>
          <p:cNvPr id="7" name="Image 6">
            <a:extLst>
              <a:ext uri="{FF2B5EF4-FFF2-40B4-BE49-F238E27FC236}">
                <a16:creationId xmlns:a16="http://schemas.microsoft.com/office/drawing/2014/main" id="{F3667BE7-6EE2-D6A9-40AA-D82E0BDD882D}"/>
              </a:ext>
            </a:extLst>
          </p:cNvPr>
          <p:cNvPicPr>
            <a:picLocks noChangeAspect="1"/>
          </p:cNvPicPr>
          <p:nvPr/>
        </p:nvPicPr>
        <p:blipFill>
          <a:blip r:embed="rId3"/>
          <a:stretch>
            <a:fillRect/>
          </a:stretch>
        </p:blipFill>
        <p:spPr>
          <a:xfrm>
            <a:off x="11391900" y="92999"/>
            <a:ext cx="722253" cy="1048679"/>
          </a:xfrm>
          <a:prstGeom prst="rect">
            <a:avLst/>
          </a:prstGeom>
        </p:spPr>
      </p:pic>
      <p:pic>
        <p:nvPicPr>
          <p:cNvPr id="9" name="Graphique 8">
            <a:extLst>
              <a:ext uri="{FF2B5EF4-FFF2-40B4-BE49-F238E27FC236}">
                <a16:creationId xmlns:a16="http://schemas.microsoft.com/office/drawing/2014/main" id="{44FBA1D5-C228-10D5-311C-E8267318DD1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814912" y="1445005"/>
            <a:ext cx="1506876" cy="2011680"/>
          </a:xfrm>
          <a:prstGeom prst="rect">
            <a:avLst/>
          </a:prstGeom>
        </p:spPr>
      </p:pic>
    </p:spTree>
    <p:extLst>
      <p:ext uri="{BB962C8B-B14F-4D97-AF65-F5344CB8AC3E}">
        <p14:creationId xmlns:p14="http://schemas.microsoft.com/office/powerpoint/2010/main" val="7035803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78518F4-D13C-40F3-9843-13BBC3B8BDCF}"/>
              </a:ext>
            </a:extLst>
          </p:cNvPr>
          <p:cNvSpPr>
            <a:spLocks noGrp="1"/>
          </p:cNvSpPr>
          <p:nvPr>
            <p:ph type="title"/>
          </p:nvPr>
        </p:nvSpPr>
        <p:spPr>
          <a:xfrm>
            <a:off x="838200" y="681037"/>
            <a:ext cx="10515600" cy="1325563"/>
          </a:xfrm>
        </p:spPr>
        <p:txBody>
          <a:bodyPr rtlCol="0"/>
          <a:lstStyle/>
          <a:p>
            <a:pPr rtl="0"/>
            <a:r>
              <a:rPr lang="fr-FR"/>
              <a:t>Contenu</a:t>
            </a:r>
          </a:p>
        </p:txBody>
      </p:sp>
      <p:sp>
        <p:nvSpPr>
          <p:cNvPr id="3" name="Espace réservé du texte 2">
            <a:extLst>
              <a:ext uri="{FF2B5EF4-FFF2-40B4-BE49-F238E27FC236}">
                <a16:creationId xmlns:a16="http://schemas.microsoft.com/office/drawing/2014/main" id="{FE33E194-371F-4D5A-8C83-2CCE5A3D6C25}"/>
              </a:ext>
            </a:extLst>
          </p:cNvPr>
          <p:cNvSpPr>
            <a:spLocks noGrp="1"/>
          </p:cNvSpPr>
          <p:nvPr>
            <p:ph type="body" idx="1"/>
          </p:nvPr>
        </p:nvSpPr>
        <p:spPr>
          <a:xfrm>
            <a:off x="839787" y="2011680"/>
            <a:ext cx="5157787" cy="530352"/>
          </a:xfrm>
        </p:spPr>
        <p:txBody>
          <a:bodyPr rtlCol="0" anchor="t" anchorCtr="0">
            <a:normAutofit/>
          </a:bodyPr>
          <a:lstStyle/>
          <a:p>
            <a:pPr rtl="0"/>
            <a:r>
              <a:rPr lang="fr-FR"/>
              <a:t>Sous-titre</a:t>
            </a:r>
          </a:p>
        </p:txBody>
      </p:sp>
      <p:sp>
        <p:nvSpPr>
          <p:cNvPr id="4" name="Espace réservé du contenu 3">
            <a:extLst>
              <a:ext uri="{FF2B5EF4-FFF2-40B4-BE49-F238E27FC236}">
                <a16:creationId xmlns:a16="http://schemas.microsoft.com/office/drawing/2014/main" id="{FABA94CC-2803-437F-B79F-A5067E28041B}"/>
              </a:ext>
            </a:extLst>
          </p:cNvPr>
          <p:cNvSpPr>
            <a:spLocks noGrp="1"/>
          </p:cNvSpPr>
          <p:nvPr>
            <p:ph sz="half" idx="2"/>
          </p:nvPr>
        </p:nvSpPr>
        <p:spPr>
          <a:xfrm>
            <a:off x="839788" y="2560320"/>
            <a:ext cx="5157787" cy="3446463"/>
          </a:xfrm>
        </p:spPr>
        <p:txBody>
          <a:bodyPr rtlCol="0">
            <a:normAutofit/>
          </a:bodyPr>
          <a:lstStyle/>
          <a:p>
            <a:pPr rtl="0"/>
            <a:r>
              <a:rPr lang="fr-FR" dirty="0"/>
              <a:t>Ajoutez du texte, des images, des dessins et des vidéos. </a:t>
            </a:r>
          </a:p>
          <a:p>
            <a:pPr rtl="0"/>
            <a:r>
              <a:rPr lang="fr-FR" dirty="0"/>
              <a:t>Ajoutez des transitions, des animations et des mouvements.</a:t>
            </a:r>
          </a:p>
          <a:p>
            <a:pPr rtl="0"/>
            <a:r>
              <a:rPr lang="fr-FR" dirty="0"/>
              <a:t>Enregistrez sur OneDrive et accédez à vos présentations à partir de votre ordinateur, tablette ou téléphone. </a:t>
            </a:r>
          </a:p>
          <a:p>
            <a:pPr rtl="0"/>
            <a:endParaRPr lang="fr-FR" dirty="0"/>
          </a:p>
          <a:p>
            <a:pPr rtl="0"/>
            <a:endParaRPr lang="fr-FR" dirty="0"/>
          </a:p>
        </p:txBody>
      </p:sp>
      <p:sp>
        <p:nvSpPr>
          <p:cNvPr id="5" name="Espace réservé du texte 4">
            <a:extLst>
              <a:ext uri="{FF2B5EF4-FFF2-40B4-BE49-F238E27FC236}">
                <a16:creationId xmlns:a16="http://schemas.microsoft.com/office/drawing/2014/main" id="{A4A59DFC-7CFF-494D-8C86-6FE174974213}"/>
              </a:ext>
            </a:extLst>
          </p:cNvPr>
          <p:cNvSpPr>
            <a:spLocks noGrp="1"/>
          </p:cNvSpPr>
          <p:nvPr>
            <p:ph type="body" sz="quarter" idx="13"/>
          </p:nvPr>
        </p:nvSpPr>
        <p:spPr>
          <a:xfrm>
            <a:off x="6169027" y="2011680"/>
            <a:ext cx="5183187" cy="530352"/>
          </a:xfrm>
        </p:spPr>
        <p:txBody>
          <a:bodyPr rtlCol="0" anchor="t" anchorCtr="0">
            <a:normAutofit/>
          </a:bodyPr>
          <a:lstStyle/>
          <a:p>
            <a:pPr rtl="0"/>
            <a:r>
              <a:rPr lang="fr-FR"/>
              <a:t>Sous-titre</a:t>
            </a:r>
          </a:p>
        </p:txBody>
      </p:sp>
      <p:sp>
        <p:nvSpPr>
          <p:cNvPr id="6" name="Espace réservé du contenu 5">
            <a:extLst>
              <a:ext uri="{FF2B5EF4-FFF2-40B4-BE49-F238E27FC236}">
                <a16:creationId xmlns:a16="http://schemas.microsoft.com/office/drawing/2014/main" id="{9397F57A-AEBE-465C-9EF7-E78B1CDEC7A3}"/>
              </a:ext>
            </a:extLst>
          </p:cNvPr>
          <p:cNvSpPr>
            <a:spLocks noGrp="1"/>
          </p:cNvSpPr>
          <p:nvPr>
            <p:ph sz="quarter" idx="4"/>
          </p:nvPr>
        </p:nvSpPr>
        <p:spPr>
          <a:xfrm>
            <a:off x="6172200" y="2560320"/>
            <a:ext cx="5183188" cy="3446463"/>
          </a:xfrm>
        </p:spPr>
        <p:txBody>
          <a:bodyPr rtlCol="0">
            <a:normAutofit/>
          </a:bodyPr>
          <a:lstStyle/>
          <a:p>
            <a:pPr rtl="0"/>
            <a:r>
              <a:rPr lang="fr-FR"/>
              <a:t>Ouvrez le volet Idées de conception pour transformer instantanément vos diapositives. </a:t>
            </a:r>
          </a:p>
          <a:p>
            <a:pPr rtl="0"/>
            <a:r>
              <a:rPr lang="fr-FR"/>
              <a:t>Lorsque nous avons des idées de conception, c’est ici que nous vous les présentons. </a:t>
            </a:r>
          </a:p>
          <a:p>
            <a:pPr rtl="0"/>
            <a:endParaRPr lang="fr-FR"/>
          </a:p>
        </p:txBody>
      </p:sp>
      <p:sp>
        <p:nvSpPr>
          <p:cNvPr id="7" name="Espace réservé de la date 6">
            <a:extLst>
              <a:ext uri="{FF2B5EF4-FFF2-40B4-BE49-F238E27FC236}">
                <a16:creationId xmlns:a16="http://schemas.microsoft.com/office/drawing/2014/main" id="{A7FD409D-82CA-4A05-9EF1-71EEFF9420DE}"/>
              </a:ext>
            </a:extLst>
          </p:cNvPr>
          <p:cNvSpPr>
            <a:spLocks noGrp="1"/>
          </p:cNvSpPr>
          <p:nvPr>
            <p:ph type="dt" sz="half" idx="10"/>
          </p:nvPr>
        </p:nvSpPr>
        <p:spPr>
          <a:xfrm>
            <a:off x="838200" y="6429375"/>
            <a:ext cx="2743200" cy="365125"/>
          </a:xfrm>
        </p:spPr>
        <p:txBody>
          <a:bodyPr rtlCol="0"/>
          <a:lstStyle/>
          <a:p>
            <a:pPr rtl="0"/>
            <a:r>
              <a:rPr lang="fr-FR"/>
              <a:t>1/3/20XX</a:t>
            </a:r>
          </a:p>
        </p:txBody>
      </p:sp>
      <p:sp>
        <p:nvSpPr>
          <p:cNvPr id="8" name="Espace réservé du pied de page 7">
            <a:extLst>
              <a:ext uri="{FF2B5EF4-FFF2-40B4-BE49-F238E27FC236}">
                <a16:creationId xmlns:a16="http://schemas.microsoft.com/office/drawing/2014/main" id="{CDD187DA-D1E6-4203-8426-B028CDCA5BAF}"/>
              </a:ext>
            </a:extLst>
          </p:cNvPr>
          <p:cNvSpPr>
            <a:spLocks noGrp="1"/>
          </p:cNvSpPr>
          <p:nvPr>
            <p:ph type="ftr" sz="quarter" idx="11"/>
          </p:nvPr>
        </p:nvSpPr>
        <p:spPr>
          <a:xfrm>
            <a:off x="4038600" y="6429375"/>
            <a:ext cx="4114800" cy="365125"/>
          </a:xfrm>
        </p:spPr>
        <p:txBody>
          <a:bodyPr rtlCol="0"/>
          <a:lstStyle/>
          <a:p>
            <a:pPr rtl="0"/>
            <a:r>
              <a:rPr lang="fr-FR"/>
              <a:t>EXEMPLE DE TEXTE DE PIED DE PAGE</a:t>
            </a:r>
          </a:p>
        </p:txBody>
      </p:sp>
      <p:sp>
        <p:nvSpPr>
          <p:cNvPr id="9" name="Espace réservé du numéro de diapositive 8">
            <a:extLst>
              <a:ext uri="{FF2B5EF4-FFF2-40B4-BE49-F238E27FC236}">
                <a16:creationId xmlns:a16="http://schemas.microsoft.com/office/drawing/2014/main" id="{7BD57D52-635E-45A8-AB12-6DAF783169CA}"/>
              </a:ext>
            </a:extLst>
          </p:cNvPr>
          <p:cNvSpPr>
            <a:spLocks noGrp="1"/>
          </p:cNvSpPr>
          <p:nvPr>
            <p:ph type="sldNum" sz="quarter" idx="12"/>
          </p:nvPr>
        </p:nvSpPr>
        <p:spPr>
          <a:xfrm>
            <a:off x="8610600" y="6429375"/>
            <a:ext cx="2743200" cy="365125"/>
          </a:xfrm>
        </p:spPr>
        <p:txBody>
          <a:bodyPr rtlCol="0"/>
          <a:lstStyle/>
          <a:p>
            <a:pPr rtl="0"/>
            <a:fld id="{28844951-7827-47D4-8276-7DDE1FA7D85A}" type="slidenum">
              <a:rPr lang="fr-FR" smtClean="0"/>
              <a:pPr rtl="0"/>
              <a:t>10</a:t>
            </a:fld>
            <a:endParaRPr lang="fr-FR"/>
          </a:p>
        </p:txBody>
      </p:sp>
    </p:spTree>
    <p:extLst>
      <p:ext uri="{BB962C8B-B14F-4D97-AF65-F5344CB8AC3E}">
        <p14:creationId xmlns:p14="http://schemas.microsoft.com/office/powerpoint/2010/main" val="14484719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C360FCC-0BF5-45B2-9CDD-17A4BA1878EE}"/>
              </a:ext>
            </a:extLst>
          </p:cNvPr>
          <p:cNvSpPr>
            <a:spLocks noGrp="1"/>
          </p:cNvSpPr>
          <p:nvPr>
            <p:ph type="title"/>
          </p:nvPr>
        </p:nvSpPr>
        <p:spPr>
          <a:xfrm>
            <a:off x="839788" y="685800"/>
            <a:ext cx="10515600" cy="1325880"/>
          </a:xfrm>
        </p:spPr>
        <p:txBody>
          <a:bodyPr rtlCol="0"/>
          <a:lstStyle/>
          <a:p>
            <a:pPr rtl="0"/>
            <a:r>
              <a:rPr lang="fr-FR"/>
              <a:t>Contenu </a:t>
            </a:r>
          </a:p>
        </p:txBody>
      </p:sp>
      <p:sp>
        <p:nvSpPr>
          <p:cNvPr id="3" name="Espace réservé du texte 2">
            <a:extLst>
              <a:ext uri="{FF2B5EF4-FFF2-40B4-BE49-F238E27FC236}">
                <a16:creationId xmlns:a16="http://schemas.microsoft.com/office/drawing/2014/main" id="{88BA67A4-895F-49F8-97D0-7158E0597C07}"/>
              </a:ext>
            </a:extLst>
          </p:cNvPr>
          <p:cNvSpPr>
            <a:spLocks noGrp="1"/>
          </p:cNvSpPr>
          <p:nvPr>
            <p:ph type="body" idx="1"/>
          </p:nvPr>
        </p:nvSpPr>
        <p:spPr>
          <a:xfrm>
            <a:off x="839788" y="2011680"/>
            <a:ext cx="3383280" cy="530352"/>
          </a:xfrm>
        </p:spPr>
        <p:txBody>
          <a:bodyPr rtlCol="0">
            <a:normAutofit/>
          </a:bodyPr>
          <a:lstStyle/>
          <a:p>
            <a:pPr rtl="0"/>
            <a:r>
              <a:rPr lang="fr-FR"/>
              <a:t>Sous-titre</a:t>
            </a:r>
          </a:p>
        </p:txBody>
      </p:sp>
      <p:sp>
        <p:nvSpPr>
          <p:cNvPr id="4" name="Espace réservé du contenu 3">
            <a:extLst>
              <a:ext uri="{FF2B5EF4-FFF2-40B4-BE49-F238E27FC236}">
                <a16:creationId xmlns:a16="http://schemas.microsoft.com/office/drawing/2014/main" id="{020BAF9D-516C-4AC0-B83C-33BFA6E280A1}"/>
              </a:ext>
            </a:extLst>
          </p:cNvPr>
          <p:cNvSpPr>
            <a:spLocks noGrp="1"/>
          </p:cNvSpPr>
          <p:nvPr>
            <p:ph sz="half" idx="2"/>
          </p:nvPr>
        </p:nvSpPr>
        <p:spPr>
          <a:xfrm>
            <a:off x="839788" y="2560320"/>
            <a:ext cx="3383280" cy="3446463"/>
          </a:xfrm>
        </p:spPr>
        <p:txBody>
          <a:bodyPr rtlCol="0">
            <a:noAutofit/>
          </a:bodyPr>
          <a:lstStyle/>
          <a:p>
            <a:pPr rtl="0"/>
            <a:r>
              <a:rPr lang="fr-FR" dirty="0"/>
              <a:t>Ajoutez du texte, des images, des dessins et des vidéos. </a:t>
            </a:r>
          </a:p>
          <a:p>
            <a:pPr rtl="0"/>
            <a:r>
              <a:rPr lang="fr-FR" dirty="0"/>
              <a:t>Ajoutez des transitions, des animations et des mouvements.</a:t>
            </a:r>
          </a:p>
          <a:p>
            <a:pPr rtl="0"/>
            <a:r>
              <a:rPr lang="fr-FR" dirty="0"/>
              <a:t>Enregistrez sur OneDrive et accédez à vos présentations à partir de votre ordinateur, tablette ou téléphone. </a:t>
            </a:r>
          </a:p>
          <a:p>
            <a:pPr rtl="0"/>
            <a:endParaRPr lang="fr-FR" dirty="0"/>
          </a:p>
        </p:txBody>
      </p:sp>
      <p:sp>
        <p:nvSpPr>
          <p:cNvPr id="5" name="Espace réservé du texte 4">
            <a:extLst>
              <a:ext uri="{FF2B5EF4-FFF2-40B4-BE49-F238E27FC236}">
                <a16:creationId xmlns:a16="http://schemas.microsoft.com/office/drawing/2014/main" id="{5951D7A3-45F6-43A4-8ADB-05DA212ADAAF}"/>
              </a:ext>
            </a:extLst>
          </p:cNvPr>
          <p:cNvSpPr>
            <a:spLocks noGrp="1"/>
          </p:cNvSpPr>
          <p:nvPr>
            <p:ph type="body" sz="quarter" idx="3"/>
          </p:nvPr>
        </p:nvSpPr>
        <p:spPr>
          <a:xfrm>
            <a:off x="4404360" y="2011680"/>
            <a:ext cx="3383280" cy="530352"/>
          </a:xfrm>
        </p:spPr>
        <p:txBody>
          <a:bodyPr rtlCol="0">
            <a:normAutofit/>
          </a:bodyPr>
          <a:lstStyle/>
          <a:p>
            <a:pPr rtl="0"/>
            <a:r>
              <a:rPr lang="fr-FR"/>
              <a:t>Sous-titre</a:t>
            </a:r>
          </a:p>
        </p:txBody>
      </p:sp>
      <p:sp>
        <p:nvSpPr>
          <p:cNvPr id="6" name="Espace réservé du contenu 5">
            <a:extLst>
              <a:ext uri="{FF2B5EF4-FFF2-40B4-BE49-F238E27FC236}">
                <a16:creationId xmlns:a16="http://schemas.microsoft.com/office/drawing/2014/main" id="{4E022558-08EA-41A8-88BE-1F82971F0E31}"/>
              </a:ext>
            </a:extLst>
          </p:cNvPr>
          <p:cNvSpPr>
            <a:spLocks noGrp="1"/>
          </p:cNvSpPr>
          <p:nvPr>
            <p:ph sz="quarter" idx="4"/>
          </p:nvPr>
        </p:nvSpPr>
        <p:spPr>
          <a:xfrm>
            <a:off x="4404360" y="2560320"/>
            <a:ext cx="3383280" cy="3446463"/>
          </a:xfrm>
        </p:spPr>
        <p:txBody>
          <a:bodyPr rtlCol="0">
            <a:noAutofit/>
          </a:bodyPr>
          <a:lstStyle/>
          <a:p>
            <a:pPr rtl="0"/>
            <a:r>
              <a:rPr lang="fr-FR"/>
              <a:t>Ouvrez le volet Idées de conception pour transformer instantanément vos diapositives. </a:t>
            </a:r>
          </a:p>
          <a:p>
            <a:pPr rtl="0"/>
            <a:r>
              <a:rPr lang="fr-FR"/>
              <a:t>Lorsque nous avons des idées de conception, c’est ici que nous vous les présentons. </a:t>
            </a:r>
          </a:p>
          <a:p>
            <a:pPr rtl="0"/>
            <a:endParaRPr lang="fr-FR"/>
          </a:p>
        </p:txBody>
      </p:sp>
      <p:sp>
        <p:nvSpPr>
          <p:cNvPr id="7" name="Espace réservé du texte 6">
            <a:extLst>
              <a:ext uri="{FF2B5EF4-FFF2-40B4-BE49-F238E27FC236}">
                <a16:creationId xmlns:a16="http://schemas.microsoft.com/office/drawing/2014/main" id="{3EA34E7E-6BB0-4276-9993-7D15DAF830EB}"/>
              </a:ext>
            </a:extLst>
          </p:cNvPr>
          <p:cNvSpPr>
            <a:spLocks noGrp="1"/>
          </p:cNvSpPr>
          <p:nvPr>
            <p:ph type="body" sz="quarter" idx="13"/>
          </p:nvPr>
        </p:nvSpPr>
        <p:spPr>
          <a:xfrm>
            <a:off x="7968934" y="2011680"/>
            <a:ext cx="3383280" cy="530352"/>
          </a:xfrm>
        </p:spPr>
        <p:txBody>
          <a:bodyPr rtlCol="0">
            <a:normAutofit/>
          </a:bodyPr>
          <a:lstStyle/>
          <a:p>
            <a:pPr rtl="0"/>
            <a:r>
              <a:rPr lang="fr-FR"/>
              <a:t>Sous-titre</a:t>
            </a:r>
          </a:p>
        </p:txBody>
      </p:sp>
      <p:sp>
        <p:nvSpPr>
          <p:cNvPr id="8" name="Espace réservé du contenu 7">
            <a:extLst>
              <a:ext uri="{FF2B5EF4-FFF2-40B4-BE49-F238E27FC236}">
                <a16:creationId xmlns:a16="http://schemas.microsoft.com/office/drawing/2014/main" id="{C6AEC234-75AE-4C73-8E75-A426AAC54462}"/>
              </a:ext>
            </a:extLst>
          </p:cNvPr>
          <p:cNvSpPr>
            <a:spLocks noGrp="1"/>
          </p:cNvSpPr>
          <p:nvPr>
            <p:ph sz="quarter" idx="14"/>
          </p:nvPr>
        </p:nvSpPr>
        <p:spPr>
          <a:xfrm>
            <a:off x="7968934" y="2560320"/>
            <a:ext cx="3383280" cy="3446463"/>
          </a:xfrm>
        </p:spPr>
        <p:txBody>
          <a:bodyPr rtlCol="0">
            <a:noAutofit/>
          </a:bodyPr>
          <a:lstStyle/>
          <a:p>
            <a:pPr rtl="0"/>
            <a:r>
              <a:rPr lang="fr-FR"/>
              <a:t>Ce thème PowerPoint utilise sa propre série de couleurs, de polices et d’effets pour créer l’apparence générale de ces diapositives. </a:t>
            </a:r>
          </a:p>
          <a:p>
            <a:pPr rtl="0"/>
            <a:r>
              <a:rPr lang="fr-FR"/>
              <a:t>PowerPoint inclut de nombreux thèmes pour donner à votre présentation la personnalité qui convient. </a:t>
            </a:r>
          </a:p>
        </p:txBody>
      </p:sp>
      <p:sp>
        <p:nvSpPr>
          <p:cNvPr id="9" name="Espace réservé de la date 8">
            <a:extLst>
              <a:ext uri="{FF2B5EF4-FFF2-40B4-BE49-F238E27FC236}">
                <a16:creationId xmlns:a16="http://schemas.microsoft.com/office/drawing/2014/main" id="{72919092-CCE1-4A58-8E2A-540307E14B56}"/>
              </a:ext>
            </a:extLst>
          </p:cNvPr>
          <p:cNvSpPr>
            <a:spLocks noGrp="1"/>
          </p:cNvSpPr>
          <p:nvPr>
            <p:ph type="dt" sz="half" idx="10"/>
          </p:nvPr>
        </p:nvSpPr>
        <p:spPr>
          <a:xfrm>
            <a:off x="838200" y="6429375"/>
            <a:ext cx="2743200" cy="365125"/>
          </a:xfrm>
        </p:spPr>
        <p:txBody>
          <a:bodyPr rtlCol="0"/>
          <a:lstStyle/>
          <a:p>
            <a:pPr rtl="0"/>
            <a:r>
              <a:rPr lang="fr-FR"/>
              <a:t>1/3/20XX</a:t>
            </a:r>
          </a:p>
        </p:txBody>
      </p:sp>
      <p:sp>
        <p:nvSpPr>
          <p:cNvPr id="10" name="Espace réservé du pied de page 9">
            <a:extLst>
              <a:ext uri="{FF2B5EF4-FFF2-40B4-BE49-F238E27FC236}">
                <a16:creationId xmlns:a16="http://schemas.microsoft.com/office/drawing/2014/main" id="{43032B0D-C227-4CB9-85CC-4B9B8BF1621E}"/>
              </a:ext>
            </a:extLst>
          </p:cNvPr>
          <p:cNvSpPr>
            <a:spLocks noGrp="1"/>
          </p:cNvSpPr>
          <p:nvPr>
            <p:ph type="ftr" sz="quarter" idx="11"/>
          </p:nvPr>
        </p:nvSpPr>
        <p:spPr>
          <a:xfrm>
            <a:off x="4038600" y="6429375"/>
            <a:ext cx="4114800" cy="365125"/>
          </a:xfrm>
        </p:spPr>
        <p:txBody>
          <a:bodyPr rtlCol="0"/>
          <a:lstStyle/>
          <a:p>
            <a:pPr rtl="0"/>
            <a:r>
              <a:rPr lang="fr-FR"/>
              <a:t>EXEMPLE DE TEXTE DE PIED DE PAGE</a:t>
            </a:r>
          </a:p>
        </p:txBody>
      </p:sp>
      <p:sp>
        <p:nvSpPr>
          <p:cNvPr id="11" name="Espace réservé du numéro de diapositive 10">
            <a:extLst>
              <a:ext uri="{FF2B5EF4-FFF2-40B4-BE49-F238E27FC236}">
                <a16:creationId xmlns:a16="http://schemas.microsoft.com/office/drawing/2014/main" id="{5F67B498-D587-4BC1-B0F3-4316C41ADDF9}"/>
              </a:ext>
            </a:extLst>
          </p:cNvPr>
          <p:cNvSpPr>
            <a:spLocks noGrp="1"/>
          </p:cNvSpPr>
          <p:nvPr>
            <p:ph type="sldNum" sz="quarter" idx="12"/>
          </p:nvPr>
        </p:nvSpPr>
        <p:spPr>
          <a:xfrm>
            <a:off x="8610600" y="6429375"/>
            <a:ext cx="2743200" cy="365125"/>
          </a:xfrm>
        </p:spPr>
        <p:txBody>
          <a:bodyPr rtlCol="0"/>
          <a:lstStyle/>
          <a:p>
            <a:pPr rtl="0"/>
            <a:fld id="{28844951-7827-47D4-8276-7DDE1FA7D85A}" type="slidenum">
              <a:rPr lang="fr-FR" smtClean="0"/>
              <a:pPr rtl="0"/>
              <a:t>11</a:t>
            </a:fld>
            <a:endParaRPr lang="fr-FR"/>
          </a:p>
        </p:txBody>
      </p:sp>
    </p:spTree>
    <p:extLst>
      <p:ext uri="{BB962C8B-B14F-4D97-AF65-F5344CB8AC3E}">
        <p14:creationId xmlns:p14="http://schemas.microsoft.com/office/powerpoint/2010/main" val="29112692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183DBD4-E398-4AA3-AEC1-4BF03FC59886}"/>
              </a:ext>
            </a:extLst>
          </p:cNvPr>
          <p:cNvSpPr>
            <a:spLocks noGrp="1"/>
          </p:cNvSpPr>
          <p:nvPr>
            <p:ph type="title"/>
          </p:nvPr>
        </p:nvSpPr>
        <p:spPr>
          <a:xfrm>
            <a:off x="841248" y="3893769"/>
            <a:ext cx="5992550" cy="2319306"/>
          </a:xfrm>
        </p:spPr>
        <p:txBody>
          <a:bodyPr rtlCol="0"/>
          <a:lstStyle/>
          <a:p>
            <a:pPr rtl="0"/>
            <a:r>
              <a:rPr lang="fr-FR"/>
              <a:t>Merci</a:t>
            </a:r>
          </a:p>
        </p:txBody>
      </p:sp>
      <p:pic>
        <p:nvPicPr>
          <p:cNvPr id="6" name="Espace réservé d’image 5" descr="Photo de plusieurs pinceaux propres d’artistes">
            <a:extLst>
              <a:ext uri="{FF2B5EF4-FFF2-40B4-BE49-F238E27FC236}">
                <a16:creationId xmlns:a16="http://schemas.microsoft.com/office/drawing/2014/main" id="{D7D1C07D-75DD-4A12-9C4C-A9C3E052A3D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493776" y="484632"/>
            <a:ext cx="11210544" cy="3191256"/>
          </a:xfrm>
        </p:spPr>
      </p:pic>
      <p:sp>
        <p:nvSpPr>
          <p:cNvPr id="3" name="Espace réservé du contenu 2">
            <a:extLst>
              <a:ext uri="{FF2B5EF4-FFF2-40B4-BE49-F238E27FC236}">
                <a16:creationId xmlns:a16="http://schemas.microsoft.com/office/drawing/2014/main" id="{02F80182-DF99-445E-8055-837D597C38A5}"/>
              </a:ext>
            </a:extLst>
          </p:cNvPr>
          <p:cNvSpPr>
            <a:spLocks noGrp="1"/>
          </p:cNvSpPr>
          <p:nvPr>
            <p:ph idx="1"/>
          </p:nvPr>
        </p:nvSpPr>
        <p:spPr>
          <a:xfrm>
            <a:off x="6979133" y="3893770"/>
            <a:ext cx="4377714" cy="2319306"/>
          </a:xfrm>
        </p:spPr>
        <p:txBody>
          <a:bodyPr rtlCol="0"/>
          <a:lstStyle/>
          <a:p>
            <a:pPr rtl="0"/>
            <a:r>
              <a:rPr lang="fr-FR"/>
              <a:t>Nom du présentateur</a:t>
            </a:r>
          </a:p>
          <a:p>
            <a:pPr rtl="0"/>
            <a:r>
              <a:rPr lang="fr-FR"/>
              <a:t>Adresse e-mail</a:t>
            </a:r>
          </a:p>
          <a:p>
            <a:pPr rtl="0"/>
            <a:r>
              <a:rPr lang="fr-FR"/>
              <a:t>Adresse de site web</a:t>
            </a:r>
          </a:p>
        </p:txBody>
      </p:sp>
      <p:sp>
        <p:nvSpPr>
          <p:cNvPr id="7" name="Espace réservé de la date 6">
            <a:extLst>
              <a:ext uri="{FF2B5EF4-FFF2-40B4-BE49-F238E27FC236}">
                <a16:creationId xmlns:a16="http://schemas.microsoft.com/office/drawing/2014/main" id="{3A354B2E-C37D-4B68-9B83-A941B747CCED}"/>
              </a:ext>
            </a:extLst>
          </p:cNvPr>
          <p:cNvSpPr>
            <a:spLocks noGrp="1"/>
          </p:cNvSpPr>
          <p:nvPr>
            <p:ph type="dt" sz="half" idx="10"/>
          </p:nvPr>
        </p:nvSpPr>
        <p:spPr>
          <a:xfrm>
            <a:off x="838200" y="6418489"/>
            <a:ext cx="2743200" cy="365125"/>
          </a:xfrm>
        </p:spPr>
        <p:txBody>
          <a:bodyPr rtlCol="0"/>
          <a:lstStyle/>
          <a:p>
            <a:pPr rtl="0"/>
            <a:r>
              <a:rPr lang="fr-FR"/>
              <a:t>1/3/20XX</a:t>
            </a:r>
          </a:p>
        </p:txBody>
      </p:sp>
      <p:sp>
        <p:nvSpPr>
          <p:cNvPr id="8" name="Espace réservé du pied de page 7">
            <a:extLst>
              <a:ext uri="{FF2B5EF4-FFF2-40B4-BE49-F238E27FC236}">
                <a16:creationId xmlns:a16="http://schemas.microsoft.com/office/drawing/2014/main" id="{F60FABF8-6F79-4985-A2FB-99DAD9E63042}"/>
              </a:ext>
            </a:extLst>
          </p:cNvPr>
          <p:cNvSpPr>
            <a:spLocks noGrp="1"/>
          </p:cNvSpPr>
          <p:nvPr>
            <p:ph type="ftr" sz="quarter" idx="11"/>
          </p:nvPr>
        </p:nvSpPr>
        <p:spPr>
          <a:xfrm>
            <a:off x="4038600" y="6429375"/>
            <a:ext cx="4114800" cy="365125"/>
          </a:xfrm>
        </p:spPr>
        <p:txBody>
          <a:bodyPr rtlCol="0"/>
          <a:lstStyle/>
          <a:p>
            <a:pPr rtl="0"/>
            <a:r>
              <a:rPr lang="fr-FR"/>
              <a:t>EXEMPLE DE TEXTE DE PIED DE PAGE</a:t>
            </a:r>
          </a:p>
        </p:txBody>
      </p:sp>
      <p:sp>
        <p:nvSpPr>
          <p:cNvPr id="9" name="Espace réservé du numéro de diapositive 8">
            <a:extLst>
              <a:ext uri="{FF2B5EF4-FFF2-40B4-BE49-F238E27FC236}">
                <a16:creationId xmlns:a16="http://schemas.microsoft.com/office/drawing/2014/main" id="{88A55AA7-3B73-477B-A886-58F8E99420E9}"/>
              </a:ext>
            </a:extLst>
          </p:cNvPr>
          <p:cNvSpPr>
            <a:spLocks noGrp="1"/>
          </p:cNvSpPr>
          <p:nvPr>
            <p:ph type="sldNum" sz="quarter" idx="12"/>
          </p:nvPr>
        </p:nvSpPr>
        <p:spPr>
          <a:xfrm>
            <a:off x="8610600" y="6429375"/>
            <a:ext cx="2743200" cy="365125"/>
          </a:xfrm>
        </p:spPr>
        <p:txBody>
          <a:bodyPr rtlCol="0"/>
          <a:lstStyle/>
          <a:p>
            <a:pPr rtl="0"/>
            <a:fld id="{28844951-7827-47D4-8276-7DDE1FA7D85A}" type="slidenum">
              <a:rPr lang="fr-FR" smtClean="0"/>
              <a:pPr rtl="0"/>
              <a:t>12</a:t>
            </a:fld>
            <a:endParaRPr lang="fr-FR"/>
          </a:p>
        </p:txBody>
      </p:sp>
    </p:spTree>
    <p:extLst>
      <p:ext uri="{BB962C8B-B14F-4D97-AF65-F5344CB8AC3E}">
        <p14:creationId xmlns:p14="http://schemas.microsoft.com/office/powerpoint/2010/main" val="15101439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FB49352-2AB0-4ADD-96B9-AB0FAECB557C}"/>
              </a:ext>
            </a:extLst>
          </p:cNvPr>
          <p:cNvSpPr>
            <a:spLocks noGrp="1"/>
          </p:cNvSpPr>
          <p:nvPr>
            <p:ph type="title"/>
          </p:nvPr>
        </p:nvSpPr>
        <p:spPr>
          <a:xfrm>
            <a:off x="841249" y="857251"/>
            <a:ext cx="5914937" cy="2076450"/>
          </a:xfrm>
        </p:spPr>
        <p:txBody>
          <a:bodyPr rtlCol="0"/>
          <a:lstStyle/>
          <a:p>
            <a:pPr rtl="0"/>
            <a:r>
              <a:rPr lang="fr-FR" dirty="0"/>
              <a:t>Introduction</a:t>
            </a:r>
          </a:p>
        </p:txBody>
      </p:sp>
      <p:sp>
        <p:nvSpPr>
          <p:cNvPr id="3" name="Espace réservé du contenu 2">
            <a:extLst>
              <a:ext uri="{FF2B5EF4-FFF2-40B4-BE49-F238E27FC236}">
                <a16:creationId xmlns:a16="http://schemas.microsoft.com/office/drawing/2014/main" id="{2F49AA98-AED4-4FAD-999C-98B64BB9DF71}"/>
              </a:ext>
            </a:extLst>
          </p:cNvPr>
          <p:cNvSpPr>
            <a:spLocks noGrp="1"/>
          </p:cNvSpPr>
          <p:nvPr>
            <p:ph idx="1"/>
          </p:nvPr>
        </p:nvSpPr>
        <p:spPr>
          <a:xfrm>
            <a:off x="841248" y="3190876"/>
            <a:ext cx="5914938" cy="1016454"/>
          </a:xfrm>
        </p:spPr>
        <p:txBody>
          <a:bodyPr rtlCol="0">
            <a:normAutofit/>
          </a:bodyPr>
          <a:lstStyle/>
          <a:p>
            <a:r>
              <a:rPr lang="en-GB" sz="1800" dirty="0">
                <a:latin typeface="Calibri" panose="020F0502020204030204" pitchFamily="34" charset="0"/>
                <a:ea typeface="Calibri" panose="020F0502020204030204" pitchFamily="34" charset="0"/>
                <a:cs typeface="Times New Roman" panose="02020603050405020304" pitchFamily="18" charset="0"/>
              </a:rPr>
              <a:t>We are</a:t>
            </a:r>
            <a:r>
              <a:rPr lang="en-GB" sz="1800" dirty="0">
                <a:effectLst/>
                <a:latin typeface="Calibri" panose="020F0502020204030204" pitchFamily="34" charset="0"/>
                <a:ea typeface="Calibri" panose="020F0502020204030204" pitchFamily="34" charset="0"/>
                <a:cs typeface="Times New Roman" panose="02020603050405020304" pitchFamily="18" charset="0"/>
              </a:rPr>
              <a:t> currently working on an application allowing the student office to easily manage the mentoring for bachelor’s students. </a:t>
            </a:r>
            <a:endParaRPr lang="fr-FR" sz="1800" dirty="0">
              <a:effectLst/>
              <a:latin typeface="Liberation Serif"/>
              <a:ea typeface="Calibri" panose="020F0502020204030204" pitchFamily="34" charset="0"/>
              <a:cs typeface="Times New Roman" panose="02020603050405020304" pitchFamily="18" charset="0"/>
            </a:endParaRPr>
          </a:p>
          <a:p>
            <a:pPr rtl="0"/>
            <a:endParaRPr lang="fr-FR" dirty="0"/>
          </a:p>
        </p:txBody>
      </p:sp>
      <p:sp>
        <p:nvSpPr>
          <p:cNvPr id="81" name="Espace réservé de la date 80">
            <a:extLst>
              <a:ext uri="{FF2B5EF4-FFF2-40B4-BE49-F238E27FC236}">
                <a16:creationId xmlns:a16="http://schemas.microsoft.com/office/drawing/2014/main" id="{82960077-7DAA-4543-8719-74137BCBB759}"/>
              </a:ext>
            </a:extLst>
          </p:cNvPr>
          <p:cNvSpPr>
            <a:spLocks noGrp="1"/>
          </p:cNvSpPr>
          <p:nvPr>
            <p:ph type="dt" sz="half" idx="10"/>
          </p:nvPr>
        </p:nvSpPr>
        <p:spPr>
          <a:xfrm>
            <a:off x="838200" y="6429375"/>
            <a:ext cx="2743200" cy="365125"/>
          </a:xfrm>
        </p:spPr>
        <p:txBody>
          <a:bodyPr rtlCol="0"/>
          <a:lstStyle/>
          <a:p>
            <a:pPr rtl="0"/>
            <a:r>
              <a:rPr lang="fr-FR" dirty="0"/>
              <a:t>01/18/2023</a:t>
            </a:r>
          </a:p>
        </p:txBody>
      </p:sp>
      <p:sp>
        <p:nvSpPr>
          <p:cNvPr id="82" name="Espace réservé du pied de page 81">
            <a:extLst>
              <a:ext uri="{FF2B5EF4-FFF2-40B4-BE49-F238E27FC236}">
                <a16:creationId xmlns:a16="http://schemas.microsoft.com/office/drawing/2014/main" id="{503949B9-68A2-4ABE-91ED-37C05B246C8B}"/>
              </a:ext>
            </a:extLst>
          </p:cNvPr>
          <p:cNvSpPr>
            <a:spLocks noGrp="1"/>
          </p:cNvSpPr>
          <p:nvPr>
            <p:ph type="ftr" sz="quarter" idx="11"/>
          </p:nvPr>
        </p:nvSpPr>
        <p:spPr>
          <a:xfrm>
            <a:off x="4038600" y="6429375"/>
            <a:ext cx="4114800" cy="365125"/>
          </a:xfrm>
        </p:spPr>
        <p:txBody>
          <a:bodyPr rtlCol="0"/>
          <a:lstStyle/>
          <a:p>
            <a:pPr algn="ctr" rtl="0"/>
            <a:r>
              <a:rPr lang="fr-FR" dirty="0"/>
              <a:t>Project 3 : </a:t>
            </a:r>
            <a:r>
              <a:rPr lang="fr-FR" dirty="0" err="1"/>
              <a:t>Hego</a:t>
            </a:r>
            <a:r>
              <a:rPr lang="fr-FR" dirty="0"/>
              <a:t> </a:t>
            </a:r>
            <a:r>
              <a:rPr lang="fr-FR" dirty="0" err="1"/>
              <a:t>lagunak</a:t>
            </a:r>
            <a:endParaRPr lang="fr-FR" dirty="0"/>
          </a:p>
        </p:txBody>
      </p:sp>
      <p:sp>
        <p:nvSpPr>
          <p:cNvPr id="18" name="Espace réservé du numéro de diapositive 17">
            <a:extLst>
              <a:ext uri="{FF2B5EF4-FFF2-40B4-BE49-F238E27FC236}">
                <a16:creationId xmlns:a16="http://schemas.microsoft.com/office/drawing/2014/main" id="{7CCCE07D-3B17-42EC-AE9C-222D13143DF6}"/>
              </a:ext>
            </a:extLst>
          </p:cNvPr>
          <p:cNvSpPr>
            <a:spLocks noGrp="1"/>
          </p:cNvSpPr>
          <p:nvPr>
            <p:ph type="sldNum" sz="quarter" idx="12"/>
          </p:nvPr>
        </p:nvSpPr>
        <p:spPr>
          <a:xfrm>
            <a:off x="8610600" y="6429375"/>
            <a:ext cx="2743200" cy="365125"/>
          </a:xfrm>
        </p:spPr>
        <p:txBody>
          <a:bodyPr rtlCol="0"/>
          <a:lstStyle/>
          <a:p>
            <a:pPr rtl="0"/>
            <a:r>
              <a:rPr lang="fr-FR" dirty="0">
                <a:solidFill>
                  <a:schemeClr val="bg1">
                    <a:lumMod val="65000"/>
                  </a:schemeClr>
                </a:solidFill>
              </a:rPr>
              <a:t>1/?</a:t>
            </a:r>
            <a:r>
              <a:rPr lang="fr-FR" dirty="0"/>
              <a:t> /?</a:t>
            </a:r>
          </a:p>
        </p:txBody>
      </p:sp>
    </p:spTree>
    <p:extLst>
      <p:ext uri="{BB962C8B-B14F-4D97-AF65-F5344CB8AC3E}">
        <p14:creationId xmlns:p14="http://schemas.microsoft.com/office/powerpoint/2010/main" val="15903428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91A65B6F-111A-53BB-C444-EF5CAAB1EE6E}"/>
              </a:ext>
            </a:extLst>
          </p:cNvPr>
          <p:cNvSpPr>
            <a:spLocks noGrp="1"/>
          </p:cNvSpPr>
          <p:nvPr>
            <p:ph sz="half" idx="2"/>
          </p:nvPr>
        </p:nvSpPr>
        <p:spPr/>
        <p:txBody>
          <a:bodyPr/>
          <a:lstStyle/>
          <a:p>
            <a:pPr marL="228600" indent="0">
              <a:buNone/>
            </a:pPr>
            <a:r>
              <a:rPr lang="en-GB" sz="1800" dirty="0">
                <a:effectLst/>
                <a:ea typeface="Calibri" panose="020F0502020204030204" pitchFamily="34" charset="0"/>
              </a:rPr>
              <a:t>The mentoring is a yearly organized event by the student office </a:t>
            </a:r>
            <a:r>
              <a:rPr lang="en-GB" sz="1800" dirty="0" err="1">
                <a:effectLst/>
                <a:ea typeface="Calibri" panose="020F0502020204030204" pitchFamily="34" charset="0"/>
              </a:rPr>
              <a:t>Hego</a:t>
            </a:r>
            <a:r>
              <a:rPr lang="en-GB" sz="1800" dirty="0">
                <a:effectLst/>
                <a:ea typeface="Calibri" panose="020F0502020204030204" pitchFamily="34" charset="0"/>
              </a:rPr>
              <a:t> </a:t>
            </a:r>
            <a:r>
              <a:rPr lang="en-GB" sz="1800" dirty="0" err="1">
                <a:effectLst/>
                <a:ea typeface="Calibri" panose="020F0502020204030204" pitchFamily="34" charset="0"/>
              </a:rPr>
              <a:t>Berria</a:t>
            </a:r>
            <a:r>
              <a:rPr lang="en-GB" sz="1800" dirty="0">
                <a:effectLst/>
                <a:ea typeface="Calibri" panose="020F0502020204030204" pitchFamily="34" charset="0"/>
              </a:rPr>
              <a:t> in which each first-year student answers a questionnaire written by the student office to be paired with a second-year student </a:t>
            </a:r>
            <a:endParaRPr lang="fr-FR" dirty="0"/>
          </a:p>
        </p:txBody>
      </p:sp>
      <p:sp>
        <p:nvSpPr>
          <p:cNvPr id="3" name="Espace réservé du contenu 2">
            <a:extLst>
              <a:ext uri="{FF2B5EF4-FFF2-40B4-BE49-F238E27FC236}">
                <a16:creationId xmlns:a16="http://schemas.microsoft.com/office/drawing/2014/main" id="{AE3872FE-2A5E-95E9-91CC-60B888CF3E55}"/>
              </a:ext>
            </a:extLst>
          </p:cNvPr>
          <p:cNvSpPr>
            <a:spLocks noGrp="1"/>
          </p:cNvSpPr>
          <p:nvPr>
            <p:ph sz="quarter" idx="4"/>
          </p:nvPr>
        </p:nvSpPr>
        <p:spPr/>
        <p:txBody>
          <a:bodyPr/>
          <a:lstStyle/>
          <a:p>
            <a:pPr marL="228600" indent="0">
              <a:buNone/>
            </a:pPr>
            <a:r>
              <a:rPr lang="en-US" dirty="0"/>
              <a:t>We are currently working on </a:t>
            </a:r>
            <a:r>
              <a:rPr lang="en-US" dirty="0" err="1"/>
              <a:t>Hego</a:t>
            </a:r>
            <a:r>
              <a:rPr lang="en-US" dirty="0"/>
              <a:t> </a:t>
            </a:r>
            <a:r>
              <a:rPr lang="en-US" dirty="0" err="1"/>
              <a:t>Lagunak</a:t>
            </a:r>
            <a:r>
              <a:rPr lang="en-US" dirty="0"/>
              <a:t> to computerize and improve the correspondence of the mentoring</a:t>
            </a:r>
            <a:endParaRPr lang="fr-FR" dirty="0"/>
          </a:p>
        </p:txBody>
      </p:sp>
      <p:sp>
        <p:nvSpPr>
          <p:cNvPr id="4" name="Espace réservé de la date 3">
            <a:extLst>
              <a:ext uri="{FF2B5EF4-FFF2-40B4-BE49-F238E27FC236}">
                <a16:creationId xmlns:a16="http://schemas.microsoft.com/office/drawing/2014/main" id="{93FC3A76-767C-8538-A476-67261D9038CC}"/>
              </a:ext>
            </a:extLst>
          </p:cNvPr>
          <p:cNvSpPr>
            <a:spLocks noGrp="1"/>
          </p:cNvSpPr>
          <p:nvPr>
            <p:ph type="dt" sz="half" idx="10"/>
          </p:nvPr>
        </p:nvSpPr>
        <p:spPr/>
        <p:txBody>
          <a:bodyPr/>
          <a:lstStyle/>
          <a:p>
            <a:pPr rtl="0"/>
            <a:r>
              <a:rPr lang="fr-FR" noProof="0"/>
              <a:t>1/3/20XX</a:t>
            </a:r>
          </a:p>
        </p:txBody>
      </p:sp>
      <p:sp>
        <p:nvSpPr>
          <p:cNvPr id="5" name="Espace réservé du pied de page 4">
            <a:extLst>
              <a:ext uri="{FF2B5EF4-FFF2-40B4-BE49-F238E27FC236}">
                <a16:creationId xmlns:a16="http://schemas.microsoft.com/office/drawing/2014/main" id="{69A3605E-916C-D114-8DF4-930C4963962E}"/>
              </a:ext>
            </a:extLst>
          </p:cNvPr>
          <p:cNvSpPr>
            <a:spLocks noGrp="1"/>
          </p:cNvSpPr>
          <p:nvPr>
            <p:ph type="ftr" sz="quarter" idx="11"/>
          </p:nvPr>
        </p:nvSpPr>
        <p:spPr/>
        <p:txBody>
          <a:bodyPr/>
          <a:lstStyle/>
          <a:p>
            <a:pPr rtl="0"/>
            <a:r>
              <a:rPr lang="fr-FR" noProof="0"/>
              <a:t>EXEMPLE DE TEXTE DE PIED DE PAGE</a:t>
            </a:r>
          </a:p>
        </p:txBody>
      </p:sp>
      <p:sp>
        <p:nvSpPr>
          <p:cNvPr id="6" name="Espace réservé du numéro de diapositive 5">
            <a:extLst>
              <a:ext uri="{FF2B5EF4-FFF2-40B4-BE49-F238E27FC236}">
                <a16:creationId xmlns:a16="http://schemas.microsoft.com/office/drawing/2014/main" id="{2A1C094F-07BC-8466-E35D-58126C557162}"/>
              </a:ext>
            </a:extLst>
          </p:cNvPr>
          <p:cNvSpPr>
            <a:spLocks noGrp="1"/>
          </p:cNvSpPr>
          <p:nvPr>
            <p:ph type="sldNum" sz="quarter" idx="12"/>
          </p:nvPr>
        </p:nvSpPr>
        <p:spPr/>
        <p:txBody>
          <a:bodyPr/>
          <a:lstStyle/>
          <a:p>
            <a:pPr rtl="0"/>
            <a:fld id="{28844951-7827-47D4-8276-7DDE1FA7D85A}" type="slidenum">
              <a:rPr lang="fr-FR" noProof="0" smtClean="0"/>
              <a:t>3</a:t>
            </a:fld>
            <a:endParaRPr lang="fr-FR" noProof="0"/>
          </a:p>
        </p:txBody>
      </p:sp>
      <p:sp>
        <p:nvSpPr>
          <p:cNvPr id="7" name="Titre 6">
            <a:extLst>
              <a:ext uri="{FF2B5EF4-FFF2-40B4-BE49-F238E27FC236}">
                <a16:creationId xmlns:a16="http://schemas.microsoft.com/office/drawing/2014/main" id="{6DA1B777-FCBD-4802-5F56-5777F6576651}"/>
              </a:ext>
            </a:extLst>
          </p:cNvPr>
          <p:cNvSpPr>
            <a:spLocks noGrp="1"/>
          </p:cNvSpPr>
          <p:nvPr>
            <p:ph type="title"/>
          </p:nvPr>
        </p:nvSpPr>
        <p:spPr/>
        <p:txBody>
          <a:bodyPr/>
          <a:lstStyle/>
          <a:p>
            <a:pPr algn="ctr"/>
            <a:r>
              <a:rPr lang="fr-BE" dirty="0"/>
              <a:t>The </a:t>
            </a:r>
            <a:r>
              <a:rPr lang="fr-BE" dirty="0" err="1"/>
              <a:t>aim</a:t>
            </a:r>
            <a:r>
              <a:rPr lang="fr-BE" dirty="0"/>
              <a:t> of the </a:t>
            </a:r>
            <a:r>
              <a:rPr lang="fr-BE" dirty="0" err="1"/>
              <a:t>project</a:t>
            </a:r>
            <a:endParaRPr lang="fr-FR" dirty="0"/>
          </a:p>
        </p:txBody>
      </p:sp>
      <p:sp>
        <p:nvSpPr>
          <p:cNvPr id="8" name="Espace réservé du texte 7">
            <a:extLst>
              <a:ext uri="{FF2B5EF4-FFF2-40B4-BE49-F238E27FC236}">
                <a16:creationId xmlns:a16="http://schemas.microsoft.com/office/drawing/2014/main" id="{423339AF-CE2E-0157-1F45-85C349636BF4}"/>
              </a:ext>
            </a:extLst>
          </p:cNvPr>
          <p:cNvSpPr>
            <a:spLocks noGrp="1"/>
          </p:cNvSpPr>
          <p:nvPr>
            <p:ph type="body" idx="1"/>
          </p:nvPr>
        </p:nvSpPr>
        <p:spPr/>
        <p:txBody>
          <a:bodyPr/>
          <a:lstStyle/>
          <a:p>
            <a:pPr algn="ctr"/>
            <a:r>
              <a:rPr kumimoji="0" lang="fr-BE" sz="2800" b="0" i="0" u="none" strike="noStrike" kern="1200" cap="none" spc="0" normalizeH="0" baseline="0" noProof="0" dirty="0">
                <a:ln>
                  <a:noFill/>
                </a:ln>
                <a:gradFill flip="none" rotWithShape="1">
                  <a:gsLst>
                    <a:gs pos="0">
                      <a:srgbClr val="7162FE"/>
                    </a:gs>
                    <a:gs pos="100000">
                      <a:srgbClr val="F900A0">
                        <a:alpha val="70000"/>
                      </a:srgbClr>
                    </a:gs>
                  </a:gsLst>
                  <a:lin ang="0" scaled="1"/>
                  <a:tileRect/>
                </a:gradFill>
                <a:effectLst/>
                <a:uLnTx/>
                <a:uFillTx/>
                <a:latin typeface="Sabon Next LT"/>
                <a:ea typeface="+mn-ea"/>
                <a:cs typeface="Angsana New" panose="02020603050405020304" pitchFamily="18" charset="-34"/>
              </a:rPr>
              <a:t>The </a:t>
            </a:r>
            <a:r>
              <a:rPr kumimoji="0" lang="fr-BE" sz="2800" b="0" i="0" u="none" strike="noStrike" kern="1200" cap="none" spc="0" normalizeH="0" baseline="0" noProof="0" dirty="0" err="1">
                <a:ln>
                  <a:noFill/>
                </a:ln>
                <a:gradFill flip="none" rotWithShape="1">
                  <a:gsLst>
                    <a:gs pos="0">
                      <a:srgbClr val="7162FE"/>
                    </a:gs>
                    <a:gs pos="100000">
                      <a:srgbClr val="F900A0">
                        <a:alpha val="70000"/>
                      </a:srgbClr>
                    </a:gs>
                  </a:gsLst>
                  <a:lin ang="0" scaled="1"/>
                  <a:tileRect/>
                </a:gradFill>
                <a:effectLst/>
                <a:uLnTx/>
                <a:uFillTx/>
                <a:latin typeface="Sabon Next LT"/>
                <a:ea typeface="+mn-ea"/>
                <a:cs typeface="Angsana New" panose="02020603050405020304" pitchFamily="18" charset="-34"/>
              </a:rPr>
              <a:t>problem</a:t>
            </a:r>
            <a:endParaRPr lang="fr-FR" sz="1100" dirty="0"/>
          </a:p>
        </p:txBody>
      </p:sp>
      <p:sp>
        <p:nvSpPr>
          <p:cNvPr id="9" name="Espace réservé du texte 8">
            <a:extLst>
              <a:ext uri="{FF2B5EF4-FFF2-40B4-BE49-F238E27FC236}">
                <a16:creationId xmlns:a16="http://schemas.microsoft.com/office/drawing/2014/main" id="{495A9C51-F788-896F-F132-C974BBDBB9B6}"/>
              </a:ext>
            </a:extLst>
          </p:cNvPr>
          <p:cNvSpPr>
            <a:spLocks noGrp="1"/>
          </p:cNvSpPr>
          <p:nvPr>
            <p:ph type="body" sz="quarter" idx="13"/>
          </p:nvPr>
        </p:nvSpPr>
        <p:spPr/>
        <p:txBody>
          <a:bodyPr/>
          <a:lstStyle/>
          <a:p>
            <a:pPr algn="ctr"/>
            <a:r>
              <a:rPr kumimoji="0" lang="fr-BE" sz="2400" b="0" i="0" u="none" strike="noStrike" kern="1200" cap="none" spc="0" normalizeH="0" baseline="0" noProof="0" dirty="0">
                <a:ln>
                  <a:noFill/>
                </a:ln>
                <a:gradFill flip="none" rotWithShape="1">
                  <a:gsLst>
                    <a:gs pos="0">
                      <a:srgbClr val="7162FE"/>
                    </a:gs>
                    <a:gs pos="100000">
                      <a:srgbClr val="F900A0">
                        <a:alpha val="70000"/>
                      </a:srgbClr>
                    </a:gs>
                  </a:gsLst>
                  <a:lin ang="0" scaled="1"/>
                  <a:tileRect/>
                </a:gradFill>
                <a:effectLst/>
                <a:uLnTx/>
                <a:uFillTx/>
                <a:latin typeface="Sabon Next LT"/>
                <a:ea typeface="+mn-ea"/>
                <a:cs typeface="Angsana New" panose="02020603050405020304" pitchFamily="18" charset="-34"/>
              </a:rPr>
              <a:t>The solution</a:t>
            </a:r>
            <a:endParaRPr lang="fr-FR" sz="1050" dirty="0"/>
          </a:p>
        </p:txBody>
      </p:sp>
    </p:spTree>
    <p:extLst>
      <p:ext uri="{BB962C8B-B14F-4D97-AF65-F5344CB8AC3E}">
        <p14:creationId xmlns:p14="http://schemas.microsoft.com/office/powerpoint/2010/main" val="3249910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0C58CC6-FF60-4FC8-BA35-52A8BDDCF95E}"/>
              </a:ext>
            </a:extLst>
          </p:cNvPr>
          <p:cNvSpPr>
            <a:spLocks noGrp="1"/>
          </p:cNvSpPr>
          <p:nvPr>
            <p:ph type="title"/>
          </p:nvPr>
        </p:nvSpPr>
        <p:spPr>
          <a:xfrm>
            <a:off x="841248" y="642643"/>
            <a:ext cx="6156051" cy="2076450"/>
          </a:xfrm>
        </p:spPr>
        <p:txBody>
          <a:bodyPr rtlCol="0"/>
          <a:lstStyle/>
          <a:p>
            <a:pPr rtl="0"/>
            <a:r>
              <a:rPr lang="en-GB" dirty="0"/>
              <a:t>The way it works</a:t>
            </a:r>
          </a:p>
        </p:txBody>
      </p:sp>
      <p:sp>
        <p:nvSpPr>
          <p:cNvPr id="3" name="Espace réservé du contenu 2">
            <a:extLst>
              <a:ext uri="{FF2B5EF4-FFF2-40B4-BE49-F238E27FC236}">
                <a16:creationId xmlns:a16="http://schemas.microsoft.com/office/drawing/2014/main" id="{BF0E0066-50A4-4BA2-9D04-DA968D2AB1C6}"/>
              </a:ext>
            </a:extLst>
          </p:cNvPr>
          <p:cNvSpPr>
            <a:spLocks noGrp="1"/>
          </p:cNvSpPr>
          <p:nvPr>
            <p:ph idx="1"/>
          </p:nvPr>
        </p:nvSpPr>
        <p:spPr>
          <a:xfrm>
            <a:off x="960574" y="2719093"/>
            <a:ext cx="6156052" cy="3397101"/>
          </a:xfrm>
        </p:spPr>
        <p:txBody>
          <a:bodyPr rtlCol="0">
            <a:noAutofit/>
          </a:bodyPr>
          <a:lstStyle/>
          <a:p>
            <a:pPr rtl="0"/>
            <a:r>
              <a:rPr lang="en-US" dirty="0"/>
              <a:t>The questionnaires are drafted and opened to responses by the student office. They are characterized by questions and answers of different types (Multiple Choice Questionnaire or open answers), an association type (automatic, by using an algorithm of the application, or manual, requiring the intervention of the second-year students). Finally, an opening and closing date (for the filling-out of the questionnaire) are specified.</a:t>
            </a:r>
            <a:endParaRPr lang="fr-FR" dirty="0"/>
          </a:p>
        </p:txBody>
      </p:sp>
      <p:pic>
        <p:nvPicPr>
          <p:cNvPr id="7" name="Espace réservé d’image 6" descr="Photo d’un artiste avec un pinceau sur une peinture orange d’une palette">
            <a:extLst>
              <a:ext uri="{FF2B5EF4-FFF2-40B4-BE49-F238E27FC236}">
                <a16:creationId xmlns:a16="http://schemas.microsoft.com/office/drawing/2014/main" id="{7D1EAA44-4F3D-44D6-B1B6-5140800EC0A7}"/>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7424928" y="484632"/>
            <a:ext cx="4279392" cy="2862072"/>
          </a:xfrm>
        </p:spPr>
      </p:pic>
      <p:pic>
        <p:nvPicPr>
          <p:cNvPr id="9" name="Espace réservé d’image 8" descr="Photo d’un artiste ouvrant un tube de peinture">
            <a:extLst>
              <a:ext uri="{FF2B5EF4-FFF2-40B4-BE49-F238E27FC236}">
                <a16:creationId xmlns:a16="http://schemas.microsoft.com/office/drawing/2014/main" id="{78CF4775-4C31-488E-AB32-6C7A887A129B}"/>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a:stretch/>
        </p:blipFill>
        <p:spPr>
          <a:xfrm>
            <a:off x="7424928" y="3511296"/>
            <a:ext cx="4279392" cy="2862072"/>
          </a:xfrm>
        </p:spPr>
      </p:pic>
      <p:sp>
        <p:nvSpPr>
          <p:cNvPr id="10" name="Espace réservé de la date 9">
            <a:extLst>
              <a:ext uri="{FF2B5EF4-FFF2-40B4-BE49-F238E27FC236}">
                <a16:creationId xmlns:a16="http://schemas.microsoft.com/office/drawing/2014/main" id="{FB067F41-22A4-40B6-A3DA-26D8E0FCC569}"/>
              </a:ext>
            </a:extLst>
          </p:cNvPr>
          <p:cNvSpPr>
            <a:spLocks noGrp="1"/>
          </p:cNvSpPr>
          <p:nvPr>
            <p:ph type="dt" sz="half" idx="10"/>
          </p:nvPr>
        </p:nvSpPr>
        <p:spPr>
          <a:xfrm>
            <a:off x="838200" y="6429375"/>
            <a:ext cx="2743200" cy="365125"/>
          </a:xfrm>
        </p:spPr>
        <p:txBody>
          <a:bodyPr rtlCol="0"/>
          <a:lstStyle/>
          <a:p>
            <a:pPr rtl="0"/>
            <a:r>
              <a:rPr lang="fr-FR"/>
              <a:t>1/3/20XX</a:t>
            </a:r>
          </a:p>
        </p:txBody>
      </p:sp>
      <p:sp>
        <p:nvSpPr>
          <p:cNvPr id="11" name="Espace réservé du pied de page 10">
            <a:extLst>
              <a:ext uri="{FF2B5EF4-FFF2-40B4-BE49-F238E27FC236}">
                <a16:creationId xmlns:a16="http://schemas.microsoft.com/office/drawing/2014/main" id="{ECB2F7A7-6A7C-429F-A261-494305D5DDAD}"/>
              </a:ext>
            </a:extLst>
          </p:cNvPr>
          <p:cNvSpPr>
            <a:spLocks noGrp="1"/>
          </p:cNvSpPr>
          <p:nvPr>
            <p:ph type="ftr" sz="quarter" idx="11"/>
          </p:nvPr>
        </p:nvSpPr>
        <p:spPr>
          <a:xfrm>
            <a:off x="4038600" y="6429375"/>
            <a:ext cx="4114800" cy="365125"/>
          </a:xfrm>
        </p:spPr>
        <p:txBody>
          <a:bodyPr rtlCol="0"/>
          <a:lstStyle/>
          <a:p>
            <a:pPr rtl="0"/>
            <a:r>
              <a:rPr lang="fr-FR"/>
              <a:t>EXEMPLE DE TEXTE DE PIED DE PAGE</a:t>
            </a:r>
          </a:p>
        </p:txBody>
      </p:sp>
      <p:sp>
        <p:nvSpPr>
          <p:cNvPr id="12" name="Espace réservé du numéro de diapositive 11">
            <a:extLst>
              <a:ext uri="{FF2B5EF4-FFF2-40B4-BE49-F238E27FC236}">
                <a16:creationId xmlns:a16="http://schemas.microsoft.com/office/drawing/2014/main" id="{7F068389-EB02-493E-9416-4F35FEE4D01F}"/>
              </a:ext>
            </a:extLst>
          </p:cNvPr>
          <p:cNvSpPr>
            <a:spLocks noGrp="1"/>
          </p:cNvSpPr>
          <p:nvPr>
            <p:ph type="sldNum" sz="quarter" idx="12"/>
          </p:nvPr>
        </p:nvSpPr>
        <p:spPr>
          <a:xfrm>
            <a:off x="8610600" y="6429375"/>
            <a:ext cx="2743200" cy="365125"/>
          </a:xfrm>
        </p:spPr>
        <p:txBody>
          <a:bodyPr rtlCol="0"/>
          <a:lstStyle/>
          <a:p>
            <a:pPr rtl="0"/>
            <a:fld id="{28844951-7827-47D4-8276-7DDE1FA7D85A}" type="slidenum">
              <a:rPr lang="fr-FR" smtClean="0"/>
              <a:pPr rtl="0"/>
              <a:t>4</a:t>
            </a:fld>
            <a:endParaRPr lang="fr-FR"/>
          </a:p>
        </p:txBody>
      </p:sp>
    </p:spTree>
    <p:extLst>
      <p:ext uri="{BB962C8B-B14F-4D97-AF65-F5344CB8AC3E}">
        <p14:creationId xmlns:p14="http://schemas.microsoft.com/office/powerpoint/2010/main" val="9430917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7A43182-22EB-43CF-838B-D35955098B4F}"/>
              </a:ext>
            </a:extLst>
          </p:cNvPr>
          <p:cNvSpPr>
            <a:spLocks noGrp="1"/>
          </p:cNvSpPr>
          <p:nvPr>
            <p:ph type="title"/>
          </p:nvPr>
        </p:nvSpPr>
        <p:spPr>
          <a:xfrm>
            <a:off x="838200" y="681037"/>
            <a:ext cx="10515600" cy="1325563"/>
          </a:xfrm>
        </p:spPr>
        <p:txBody>
          <a:bodyPr rtlCol="0"/>
          <a:lstStyle/>
          <a:p>
            <a:pPr rtl="0"/>
            <a:r>
              <a:rPr lang="fr-FR" dirty="0"/>
              <a:t>Graphique</a:t>
            </a:r>
          </a:p>
        </p:txBody>
      </p:sp>
      <p:graphicFrame>
        <p:nvGraphicFramePr>
          <p:cNvPr id="6" name="Espace réservé du contenu 5" descr="Graphique">
            <a:extLst>
              <a:ext uri="{FF2B5EF4-FFF2-40B4-BE49-F238E27FC236}">
                <a16:creationId xmlns:a16="http://schemas.microsoft.com/office/drawing/2014/main" id="{BC8CF11F-379E-4BD6-BFF8-2E1645B2EF25}"/>
              </a:ext>
            </a:extLst>
          </p:cNvPr>
          <p:cNvGraphicFramePr>
            <a:graphicFrameLocks noGrp="1"/>
          </p:cNvGraphicFramePr>
          <p:nvPr>
            <p:ph idx="1"/>
            <p:extLst>
              <p:ext uri="{D42A27DB-BD31-4B8C-83A1-F6EECF244321}">
                <p14:modId xmlns:p14="http://schemas.microsoft.com/office/powerpoint/2010/main" val="164077722"/>
              </p:ext>
            </p:extLst>
          </p:nvPr>
        </p:nvGraphicFramePr>
        <p:xfrm>
          <a:off x="838200" y="2178050"/>
          <a:ext cx="10515600" cy="3998913"/>
        </p:xfrm>
        <a:graphic>
          <a:graphicData uri="http://schemas.openxmlformats.org/drawingml/2006/chart">
            <c:chart xmlns:c="http://schemas.openxmlformats.org/drawingml/2006/chart" xmlns:r="http://schemas.openxmlformats.org/officeDocument/2006/relationships" r:id="rId3"/>
          </a:graphicData>
        </a:graphic>
      </p:graphicFrame>
      <p:sp>
        <p:nvSpPr>
          <p:cNvPr id="7" name="Espace réservé de la date 6">
            <a:extLst>
              <a:ext uri="{FF2B5EF4-FFF2-40B4-BE49-F238E27FC236}">
                <a16:creationId xmlns:a16="http://schemas.microsoft.com/office/drawing/2014/main" id="{CF9BF983-B96B-4610-9F94-9B626A8DFF69}"/>
              </a:ext>
            </a:extLst>
          </p:cNvPr>
          <p:cNvSpPr>
            <a:spLocks noGrp="1"/>
          </p:cNvSpPr>
          <p:nvPr>
            <p:ph type="dt" sz="half" idx="10"/>
          </p:nvPr>
        </p:nvSpPr>
        <p:spPr>
          <a:xfrm>
            <a:off x="838200" y="6429375"/>
            <a:ext cx="2743200" cy="365125"/>
          </a:xfrm>
        </p:spPr>
        <p:txBody>
          <a:bodyPr rtlCol="0"/>
          <a:lstStyle/>
          <a:p>
            <a:pPr rtl="0"/>
            <a:r>
              <a:rPr lang="fr-FR" dirty="0"/>
              <a:t>1/3/20XX</a:t>
            </a:r>
          </a:p>
        </p:txBody>
      </p:sp>
      <p:sp>
        <p:nvSpPr>
          <p:cNvPr id="8" name="Espace réservé du pied de page 7">
            <a:extLst>
              <a:ext uri="{FF2B5EF4-FFF2-40B4-BE49-F238E27FC236}">
                <a16:creationId xmlns:a16="http://schemas.microsoft.com/office/drawing/2014/main" id="{55267946-87E4-4FCD-85C7-87A978DD9637}"/>
              </a:ext>
            </a:extLst>
          </p:cNvPr>
          <p:cNvSpPr>
            <a:spLocks noGrp="1"/>
          </p:cNvSpPr>
          <p:nvPr>
            <p:ph type="ftr" sz="quarter" idx="11"/>
          </p:nvPr>
        </p:nvSpPr>
        <p:spPr>
          <a:xfrm>
            <a:off x="4038600" y="6429375"/>
            <a:ext cx="4114800" cy="365125"/>
          </a:xfrm>
        </p:spPr>
        <p:txBody>
          <a:bodyPr rtlCol="0"/>
          <a:lstStyle/>
          <a:p>
            <a:pPr rtl="0"/>
            <a:r>
              <a:rPr lang="fr-FR" dirty="0"/>
              <a:t>EXEMPLE DE TEXTE DE PIED DE PAGE</a:t>
            </a:r>
          </a:p>
        </p:txBody>
      </p:sp>
      <p:sp>
        <p:nvSpPr>
          <p:cNvPr id="9" name="Espace réservé du numéro de diapositive 8">
            <a:extLst>
              <a:ext uri="{FF2B5EF4-FFF2-40B4-BE49-F238E27FC236}">
                <a16:creationId xmlns:a16="http://schemas.microsoft.com/office/drawing/2014/main" id="{ECDBD4D7-D985-4FC0-B4DA-EFF28F39E846}"/>
              </a:ext>
            </a:extLst>
          </p:cNvPr>
          <p:cNvSpPr>
            <a:spLocks noGrp="1"/>
          </p:cNvSpPr>
          <p:nvPr>
            <p:ph type="sldNum" sz="quarter" idx="12"/>
          </p:nvPr>
        </p:nvSpPr>
        <p:spPr>
          <a:xfrm>
            <a:off x="8610600" y="6429375"/>
            <a:ext cx="2743200" cy="365125"/>
          </a:xfrm>
        </p:spPr>
        <p:txBody>
          <a:bodyPr rtlCol="0"/>
          <a:lstStyle/>
          <a:p>
            <a:pPr rtl="0"/>
            <a:fld id="{28844951-7827-47D4-8276-7DDE1FA7D85A}" type="slidenum">
              <a:rPr lang="fr-FR" smtClean="0"/>
              <a:pPr rtl="0"/>
              <a:t>5</a:t>
            </a:fld>
            <a:endParaRPr lang="fr-FR" dirty="0"/>
          </a:p>
        </p:txBody>
      </p:sp>
    </p:spTree>
    <p:extLst>
      <p:ext uri="{BB962C8B-B14F-4D97-AF65-F5344CB8AC3E}">
        <p14:creationId xmlns:p14="http://schemas.microsoft.com/office/powerpoint/2010/main" val="330206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E5D5648-EC4F-4D61-9453-4E038C0332BD}"/>
              </a:ext>
            </a:extLst>
          </p:cNvPr>
          <p:cNvSpPr>
            <a:spLocks noGrp="1"/>
          </p:cNvSpPr>
          <p:nvPr>
            <p:ph type="title"/>
          </p:nvPr>
        </p:nvSpPr>
        <p:spPr>
          <a:xfrm>
            <a:off x="838200" y="681037"/>
            <a:ext cx="10515600" cy="1325563"/>
          </a:xfrm>
        </p:spPr>
        <p:txBody>
          <a:bodyPr rtlCol="0"/>
          <a:lstStyle/>
          <a:p>
            <a:pPr rtl="0"/>
            <a:r>
              <a:rPr lang="fr-FR"/>
              <a:t>Tableau</a:t>
            </a:r>
          </a:p>
        </p:txBody>
      </p:sp>
      <p:graphicFrame>
        <p:nvGraphicFramePr>
          <p:cNvPr id="4" name="Tableau 4">
            <a:extLst>
              <a:ext uri="{FF2B5EF4-FFF2-40B4-BE49-F238E27FC236}">
                <a16:creationId xmlns:a16="http://schemas.microsoft.com/office/drawing/2014/main" id="{DB13B542-F2C8-4DDB-8199-7150628CC2AF}"/>
              </a:ext>
            </a:extLst>
          </p:cNvPr>
          <p:cNvGraphicFramePr>
            <a:graphicFrameLocks noGrp="1"/>
          </p:cNvGraphicFramePr>
          <p:nvPr>
            <p:ph idx="1"/>
            <p:extLst>
              <p:ext uri="{D42A27DB-BD31-4B8C-83A1-F6EECF244321}">
                <p14:modId xmlns:p14="http://schemas.microsoft.com/office/powerpoint/2010/main" val="3099120009"/>
              </p:ext>
            </p:extLst>
          </p:nvPr>
        </p:nvGraphicFramePr>
        <p:xfrm>
          <a:off x="838200" y="2178050"/>
          <a:ext cx="10515600" cy="2673350"/>
        </p:xfrm>
        <a:graphic>
          <a:graphicData uri="http://schemas.openxmlformats.org/drawingml/2006/table">
            <a:tbl>
              <a:tblPr firstRow="1" bandRow="1">
                <a:tableStyleId>{5A111915-BE36-4E01-A7E5-04B1672EAD32}</a:tableStyleId>
              </a:tblPr>
              <a:tblGrid>
                <a:gridCol w="2103120">
                  <a:extLst>
                    <a:ext uri="{9D8B030D-6E8A-4147-A177-3AD203B41FA5}">
                      <a16:colId xmlns:a16="http://schemas.microsoft.com/office/drawing/2014/main" val="2208308637"/>
                    </a:ext>
                  </a:extLst>
                </a:gridCol>
                <a:gridCol w="2103120">
                  <a:extLst>
                    <a:ext uri="{9D8B030D-6E8A-4147-A177-3AD203B41FA5}">
                      <a16:colId xmlns:a16="http://schemas.microsoft.com/office/drawing/2014/main" val="308556796"/>
                    </a:ext>
                  </a:extLst>
                </a:gridCol>
                <a:gridCol w="2103120">
                  <a:extLst>
                    <a:ext uri="{9D8B030D-6E8A-4147-A177-3AD203B41FA5}">
                      <a16:colId xmlns:a16="http://schemas.microsoft.com/office/drawing/2014/main" val="3765094323"/>
                    </a:ext>
                  </a:extLst>
                </a:gridCol>
                <a:gridCol w="2103120">
                  <a:extLst>
                    <a:ext uri="{9D8B030D-6E8A-4147-A177-3AD203B41FA5}">
                      <a16:colId xmlns:a16="http://schemas.microsoft.com/office/drawing/2014/main" val="2762540777"/>
                    </a:ext>
                  </a:extLst>
                </a:gridCol>
                <a:gridCol w="2103120">
                  <a:extLst>
                    <a:ext uri="{9D8B030D-6E8A-4147-A177-3AD203B41FA5}">
                      <a16:colId xmlns:a16="http://schemas.microsoft.com/office/drawing/2014/main" val="1858504782"/>
                    </a:ext>
                  </a:extLst>
                </a:gridCol>
              </a:tblGrid>
              <a:tr h="534670">
                <a:tc>
                  <a:txBody>
                    <a:bodyPr/>
                    <a:lstStyle/>
                    <a:p>
                      <a:pPr algn="ctr" rtl="0"/>
                      <a:endParaRPr lang="fr-FR" noProof="0"/>
                    </a:p>
                  </a:txBody>
                  <a:tcPr anchor="ctr"/>
                </a:tc>
                <a:tc>
                  <a:txBody>
                    <a:bodyPr/>
                    <a:lstStyle/>
                    <a:p>
                      <a:pPr algn="ctr" rtl="0"/>
                      <a:r>
                        <a:rPr lang="fr-FR" b="0" noProof="0"/>
                        <a:t>Catégorie 1</a:t>
                      </a:r>
                    </a:p>
                  </a:txBody>
                  <a:tcPr anchor="ctr"/>
                </a:tc>
                <a:tc>
                  <a:txBody>
                    <a:bodyPr/>
                    <a:lstStyle/>
                    <a:p>
                      <a:pPr algn="ctr" rtl="0"/>
                      <a:r>
                        <a:rPr lang="fr-FR" b="0" noProof="0"/>
                        <a:t>Catégorie 2</a:t>
                      </a:r>
                    </a:p>
                  </a:txBody>
                  <a:tcPr anchor="ctr"/>
                </a:tc>
                <a:tc>
                  <a:txBody>
                    <a:bodyPr/>
                    <a:lstStyle/>
                    <a:p>
                      <a:pPr algn="ctr" rtl="0"/>
                      <a:r>
                        <a:rPr lang="fr-FR" b="0" noProof="0"/>
                        <a:t>Catégorie 3</a:t>
                      </a:r>
                    </a:p>
                  </a:txBody>
                  <a:tcPr anchor="ctr"/>
                </a:tc>
                <a:tc>
                  <a:txBody>
                    <a:bodyPr/>
                    <a:lstStyle/>
                    <a:p>
                      <a:pPr algn="ctr" rtl="0"/>
                      <a:r>
                        <a:rPr lang="fr-FR" b="0" noProof="0"/>
                        <a:t>Catégorie 4</a:t>
                      </a:r>
                    </a:p>
                  </a:txBody>
                  <a:tcPr anchor="ctr"/>
                </a:tc>
                <a:extLst>
                  <a:ext uri="{0D108BD9-81ED-4DB2-BD59-A6C34878D82A}">
                    <a16:rowId xmlns:a16="http://schemas.microsoft.com/office/drawing/2014/main" val="833915843"/>
                  </a:ext>
                </a:extLst>
              </a:tr>
              <a:tr h="534670">
                <a:tc>
                  <a:txBody>
                    <a:bodyPr/>
                    <a:lstStyle/>
                    <a:p>
                      <a:pPr algn="ctr" rtl="0"/>
                      <a:r>
                        <a:rPr lang="fr-FR" noProof="0"/>
                        <a:t>Élément 1</a:t>
                      </a:r>
                    </a:p>
                  </a:txBody>
                  <a:tcPr anchor="ctr"/>
                </a:tc>
                <a:tc>
                  <a:txBody>
                    <a:bodyPr/>
                    <a:lstStyle/>
                    <a:p>
                      <a:pPr algn="ctr" rtl="0"/>
                      <a:r>
                        <a:rPr lang="fr-FR" noProof="0"/>
                        <a:t>4,5</a:t>
                      </a:r>
                    </a:p>
                  </a:txBody>
                  <a:tcPr anchor="ctr"/>
                </a:tc>
                <a:tc>
                  <a:txBody>
                    <a:bodyPr/>
                    <a:lstStyle/>
                    <a:p>
                      <a:pPr algn="ctr" rtl="0"/>
                      <a:r>
                        <a:rPr lang="fr-FR" noProof="0"/>
                        <a:t>2,3</a:t>
                      </a:r>
                    </a:p>
                  </a:txBody>
                  <a:tcPr anchor="ctr"/>
                </a:tc>
                <a:tc>
                  <a:txBody>
                    <a:bodyPr/>
                    <a:lstStyle/>
                    <a:p>
                      <a:pPr algn="ctr" rtl="0"/>
                      <a:r>
                        <a:rPr lang="fr-FR" noProof="0"/>
                        <a:t>1,7</a:t>
                      </a:r>
                    </a:p>
                  </a:txBody>
                  <a:tcPr anchor="ctr"/>
                </a:tc>
                <a:tc>
                  <a:txBody>
                    <a:bodyPr/>
                    <a:lstStyle/>
                    <a:p>
                      <a:pPr algn="ctr" rtl="0"/>
                      <a:r>
                        <a:rPr lang="fr-FR" noProof="0"/>
                        <a:t>5</a:t>
                      </a:r>
                    </a:p>
                  </a:txBody>
                  <a:tcPr anchor="ctr"/>
                </a:tc>
                <a:extLst>
                  <a:ext uri="{0D108BD9-81ED-4DB2-BD59-A6C34878D82A}">
                    <a16:rowId xmlns:a16="http://schemas.microsoft.com/office/drawing/2014/main" val="1025264551"/>
                  </a:ext>
                </a:extLst>
              </a:tr>
              <a:tr h="534670">
                <a:tc>
                  <a:txBody>
                    <a:bodyPr/>
                    <a:lstStyle/>
                    <a:p>
                      <a:pPr algn="ctr" rtl="0"/>
                      <a:r>
                        <a:rPr lang="fr-FR" noProof="0"/>
                        <a:t>Élément 2</a:t>
                      </a:r>
                    </a:p>
                  </a:txBody>
                  <a:tcPr anchor="ctr"/>
                </a:tc>
                <a:tc>
                  <a:txBody>
                    <a:bodyPr/>
                    <a:lstStyle/>
                    <a:p>
                      <a:pPr algn="ctr" rtl="0"/>
                      <a:r>
                        <a:rPr lang="fr-FR" noProof="0"/>
                        <a:t>3,2</a:t>
                      </a:r>
                    </a:p>
                  </a:txBody>
                  <a:tcPr anchor="ctr"/>
                </a:tc>
                <a:tc>
                  <a:txBody>
                    <a:bodyPr/>
                    <a:lstStyle/>
                    <a:p>
                      <a:pPr algn="ctr" rtl="0"/>
                      <a:r>
                        <a:rPr lang="fr-FR" noProof="0"/>
                        <a:t>5,1</a:t>
                      </a:r>
                    </a:p>
                  </a:txBody>
                  <a:tcPr anchor="ctr"/>
                </a:tc>
                <a:tc>
                  <a:txBody>
                    <a:bodyPr/>
                    <a:lstStyle/>
                    <a:p>
                      <a:pPr algn="ctr" rtl="0"/>
                      <a:r>
                        <a:rPr lang="fr-FR" noProof="0"/>
                        <a:t>4,4</a:t>
                      </a:r>
                    </a:p>
                  </a:txBody>
                  <a:tcPr anchor="ctr"/>
                </a:tc>
                <a:tc>
                  <a:txBody>
                    <a:bodyPr/>
                    <a:lstStyle/>
                    <a:p>
                      <a:pPr algn="ctr" rtl="0"/>
                      <a:r>
                        <a:rPr lang="fr-FR" noProof="0"/>
                        <a:t>3</a:t>
                      </a:r>
                    </a:p>
                  </a:txBody>
                  <a:tcPr anchor="ctr"/>
                </a:tc>
                <a:extLst>
                  <a:ext uri="{0D108BD9-81ED-4DB2-BD59-A6C34878D82A}">
                    <a16:rowId xmlns:a16="http://schemas.microsoft.com/office/drawing/2014/main" val="1395704028"/>
                  </a:ext>
                </a:extLst>
              </a:tr>
              <a:tr h="534670">
                <a:tc>
                  <a:txBody>
                    <a:bodyPr/>
                    <a:lstStyle/>
                    <a:p>
                      <a:pPr algn="ctr" rtl="0"/>
                      <a:r>
                        <a:rPr lang="fr-FR" noProof="0"/>
                        <a:t>Élément 3</a:t>
                      </a:r>
                    </a:p>
                  </a:txBody>
                  <a:tcPr anchor="ctr"/>
                </a:tc>
                <a:tc>
                  <a:txBody>
                    <a:bodyPr/>
                    <a:lstStyle/>
                    <a:p>
                      <a:pPr algn="ctr" rtl="0"/>
                      <a:r>
                        <a:rPr lang="fr-FR" noProof="0"/>
                        <a:t>2,1</a:t>
                      </a:r>
                    </a:p>
                  </a:txBody>
                  <a:tcPr anchor="ctr"/>
                </a:tc>
                <a:tc>
                  <a:txBody>
                    <a:bodyPr/>
                    <a:lstStyle/>
                    <a:p>
                      <a:pPr algn="ctr" rtl="0"/>
                      <a:r>
                        <a:rPr lang="fr-FR" noProof="0"/>
                        <a:t>1,7</a:t>
                      </a:r>
                    </a:p>
                  </a:txBody>
                  <a:tcPr anchor="ctr"/>
                </a:tc>
                <a:tc>
                  <a:txBody>
                    <a:bodyPr/>
                    <a:lstStyle/>
                    <a:p>
                      <a:pPr algn="ctr" rtl="0"/>
                      <a:r>
                        <a:rPr lang="fr-FR" noProof="0"/>
                        <a:t>2,5</a:t>
                      </a:r>
                    </a:p>
                  </a:txBody>
                  <a:tcPr anchor="ctr"/>
                </a:tc>
                <a:tc>
                  <a:txBody>
                    <a:bodyPr/>
                    <a:lstStyle/>
                    <a:p>
                      <a:pPr algn="ctr" rtl="0"/>
                      <a:r>
                        <a:rPr lang="fr-FR" noProof="0"/>
                        <a:t>2,8</a:t>
                      </a:r>
                    </a:p>
                  </a:txBody>
                  <a:tcPr anchor="ctr"/>
                </a:tc>
                <a:extLst>
                  <a:ext uri="{0D108BD9-81ED-4DB2-BD59-A6C34878D82A}">
                    <a16:rowId xmlns:a16="http://schemas.microsoft.com/office/drawing/2014/main" val="1358564177"/>
                  </a:ext>
                </a:extLst>
              </a:tr>
              <a:tr h="534670">
                <a:tc>
                  <a:txBody>
                    <a:bodyPr/>
                    <a:lstStyle/>
                    <a:p>
                      <a:pPr algn="ctr" rtl="0"/>
                      <a:r>
                        <a:rPr lang="fr-FR" noProof="0"/>
                        <a:t>Élément 4</a:t>
                      </a:r>
                    </a:p>
                  </a:txBody>
                  <a:tcPr anchor="ctr"/>
                </a:tc>
                <a:tc>
                  <a:txBody>
                    <a:bodyPr/>
                    <a:lstStyle/>
                    <a:p>
                      <a:pPr algn="ctr" rtl="0"/>
                      <a:r>
                        <a:rPr lang="fr-FR" noProof="0"/>
                        <a:t>4,5</a:t>
                      </a:r>
                    </a:p>
                  </a:txBody>
                  <a:tcPr anchor="ctr"/>
                </a:tc>
                <a:tc>
                  <a:txBody>
                    <a:bodyPr/>
                    <a:lstStyle/>
                    <a:p>
                      <a:pPr algn="ctr" rtl="0"/>
                      <a:r>
                        <a:rPr lang="fr-FR" noProof="0"/>
                        <a:t>2,2</a:t>
                      </a:r>
                    </a:p>
                  </a:txBody>
                  <a:tcPr anchor="ctr"/>
                </a:tc>
                <a:tc>
                  <a:txBody>
                    <a:bodyPr/>
                    <a:lstStyle/>
                    <a:p>
                      <a:pPr algn="ctr" rtl="0"/>
                      <a:r>
                        <a:rPr lang="fr-FR" noProof="0"/>
                        <a:t>1,7</a:t>
                      </a:r>
                    </a:p>
                  </a:txBody>
                  <a:tcPr anchor="ctr"/>
                </a:tc>
                <a:tc>
                  <a:txBody>
                    <a:bodyPr/>
                    <a:lstStyle/>
                    <a:p>
                      <a:pPr algn="ctr" rtl="0"/>
                      <a:r>
                        <a:rPr lang="fr-FR" noProof="0" dirty="0"/>
                        <a:t>7</a:t>
                      </a:r>
                    </a:p>
                  </a:txBody>
                  <a:tcPr anchor="ctr"/>
                </a:tc>
                <a:extLst>
                  <a:ext uri="{0D108BD9-81ED-4DB2-BD59-A6C34878D82A}">
                    <a16:rowId xmlns:a16="http://schemas.microsoft.com/office/drawing/2014/main" val="2027840364"/>
                  </a:ext>
                </a:extLst>
              </a:tr>
            </a:tbl>
          </a:graphicData>
        </a:graphic>
      </p:graphicFrame>
      <p:sp>
        <p:nvSpPr>
          <p:cNvPr id="5" name="Espace réservé de la date 4">
            <a:extLst>
              <a:ext uri="{FF2B5EF4-FFF2-40B4-BE49-F238E27FC236}">
                <a16:creationId xmlns:a16="http://schemas.microsoft.com/office/drawing/2014/main" id="{ADA3CCFA-9D3B-44D7-8242-579B453172D2}"/>
              </a:ext>
            </a:extLst>
          </p:cNvPr>
          <p:cNvSpPr>
            <a:spLocks noGrp="1"/>
          </p:cNvSpPr>
          <p:nvPr>
            <p:ph type="dt" sz="half" idx="10"/>
          </p:nvPr>
        </p:nvSpPr>
        <p:spPr>
          <a:xfrm>
            <a:off x="838200" y="6429375"/>
            <a:ext cx="2743200" cy="365125"/>
          </a:xfrm>
        </p:spPr>
        <p:txBody>
          <a:bodyPr rtlCol="0"/>
          <a:lstStyle/>
          <a:p>
            <a:pPr rtl="0"/>
            <a:r>
              <a:rPr lang="fr-FR"/>
              <a:t>1/3/20XX</a:t>
            </a:r>
          </a:p>
        </p:txBody>
      </p:sp>
      <p:sp>
        <p:nvSpPr>
          <p:cNvPr id="6" name="Espace réservé du pied de page 5">
            <a:extLst>
              <a:ext uri="{FF2B5EF4-FFF2-40B4-BE49-F238E27FC236}">
                <a16:creationId xmlns:a16="http://schemas.microsoft.com/office/drawing/2014/main" id="{1011E6AD-E6EE-4A80-8931-5E7F66D2AEC7}"/>
              </a:ext>
            </a:extLst>
          </p:cNvPr>
          <p:cNvSpPr>
            <a:spLocks noGrp="1"/>
          </p:cNvSpPr>
          <p:nvPr>
            <p:ph type="ftr" sz="quarter" idx="11"/>
          </p:nvPr>
        </p:nvSpPr>
        <p:spPr>
          <a:xfrm>
            <a:off x="4038600" y="6429375"/>
            <a:ext cx="4114800" cy="365125"/>
          </a:xfrm>
        </p:spPr>
        <p:txBody>
          <a:bodyPr rtlCol="0"/>
          <a:lstStyle/>
          <a:p>
            <a:pPr rtl="0"/>
            <a:r>
              <a:rPr lang="fr-FR"/>
              <a:t>EXEMPLE DE TEXTE DE PIED DE PAGE</a:t>
            </a:r>
          </a:p>
        </p:txBody>
      </p:sp>
      <p:sp>
        <p:nvSpPr>
          <p:cNvPr id="7" name="Espace réservé du numéro de diapositive 6">
            <a:extLst>
              <a:ext uri="{FF2B5EF4-FFF2-40B4-BE49-F238E27FC236}">
                <a16:creationId xmlns:a16="http://schemas.microsoft.com/office/drawing/2014/main" id="{E7BA18D9-DF9D-45C8-A71D-661F2BD20474}"/>
              </a:ext>
            </a:extLst>
          </p:cNvPr>
          <p:cNvSpPr>
            <a:spLocks noGrp="1"/>
          </p:cNvSpPr>
          <p:nvPr>
            <p:ph type="sldNum" sz="quarter" idx="12"/>
          </p:nvPr>
        </p:nvSpPr>
        <p:spPr>
          <a:xfrm>
            <a:off x="8610600" y="6429375"/>
            <a:ext cx="2743200" cy="365125"/>
          </a:xfrm>
        </p:spPr>
        <p:txBody>
          <a:bodyPr rtlCol="0"/>
          <a:lstStyle/>
          <a:p>
            <a:pPr rtl="0"/>
            <a:fld id="{28844951-7827-47D4-8276-7DDE1FA7D85A}" type="slidenum">
              <a:rPr lang="fr-FR" smtClean="0"/>
              <a:pPr rtl="0"/>
              <a:t>6</a:t>
            </a:fld>
            <a:endParaRPr lang="fr-FR"/>
          </a:p>
        </p:txBody>
      </p:sp>
    </p:spTree>
    <p:extLst>
      <p:ext uri="{BB962C8B-B14F-4D97-AF65-F5344CB8AC3E}">
        <p14:creationId xmlns:p14="http://schemas.microsoft.com/office/powerpoint/2010/main" val="22621914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Espace réservé d’image 5" descr="Photo de pinceau combinant différentes couleurs sur une palette&#10;">
            <a:extLst>
              <a:ext uri="{FF2B5EF4-FFF2-40B4-BE49-F238E27FC236}">
                <a16:creationId xmlns:a16="http://schemas.microsoft.com/office/drawing/2014/main" id="{1BBA7D00-FBC1-4E10-8B44-A05F4AD3FA84}"/>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6096" y="484632"/>
            <a:ext cx="12179808" cy="5907024"/>
          </a:xfrm>
        </p:spPr>
      </p:pic>
      <p:sp>
        <p:nvSpPr>
          <p:cNvPr id="20" name="Titre 19">
            <a:extLst>
              <a:ext uri="{FF2B5EF4-FFF2-40B4-BE49-F238E27FC236}">
                <a16:creationId xmlns:a16="http://schemas.microsoft.com/office/drawing/2014/main" id="{2DB3B99A-1BFE-45FD-89BB-94C4EC582530}"/>
              </a:ext>
            </a:extLst>
          </p:cNvPr>
          <p:cNvSpPr>
            <a:spLocks noGrp="1"/>
          </p:cNvSpPr>
          <p:nvPr>
            <p:ph type="title"/>
          </p:nvPr>
        </p:nvSpPr>
        <p:spPr>
          <a:xfrm>
            <a:off x="838200" y="1271016"/>
            <a:ext cx="6542314" cy="3749040"/>
          </a:xfrm>
        </p:spPr>
        <p:txBody>
          <a:bodyPr rtlCol="0">
            <a:normAutofit/>
          </a:bodyPr>
          <a:lstStyle/>
          <a:p>
            <a:pPr rtl="0"/>
            <a:r>
              <a:rPr lang="fr-FR" dirty="0"/>
              <a:t>La meilleure manière de commencer, c’est d’arrêter de parler et de s’y mettre.</a:t>
            </a:r>
            <a:br>
              <a:rPr lang="fr-FR" dirty="0"/>
            </a:br>
            <a:endParaRPr lang="fr-FR" dirty="0"/>
          </a:p>
        </p:txBody>
      </p:sp>
      <p:sp>
        <p:nvSpPr>
          <p:cNvPr id="4" name="Espace réservé du texte 3">
            <a:extLst>
              <a:ext uri="{FF2B5EF4-FFF2-40B4-BE49-F238E27FC236}">
                <a16:creationId xmlns:a16="http://schemas.microsoft.com/office/drawing/2014/main" id="{D60D0082-0478-4749-89B1-BE87392F40F2}"/>
              </a:ext>
            </a:extLst>
          </p:cNvPr>
          <p:cNvSpPr>
            <a:spLocks noGrp="1"/>
          </p:cNvSpPr>
          <p:nvPr>
            <p:ph type="body" sz="quarter" idx="15"/>
          </p:nvPr>
        </p:nvSpPr>
        <p:spPr>
          <a:xfrm>
            <a:off x="838200" y="4835779"/>
            <a:ext cx="4800600" cy="1066800"/>
          </a:xfrm>
        </p:spPr>
        <p:txBody>
          <a:bodyPr rtlCol="0" anchor="ctr" anchorCtr="0">
            <a:normAutofit/>
          </a:bodyPr>
          <a:lstStyle/>
          <a:p>
            <a:pPr rtl="0"/>
            <a:r>
              <a:rPr lang="fr-FR"/>
              <a:t>Walt Disney</a:t>
            </a:r>
          </a:p>
        </p:txBody>
      </p:sp>
      <p:sp>
        <p:nvSpPr>
          <p:cNvPr id="7" name="Espace réservé de la date 6">
            <a:extLst>
              <a:ext uri="{FF2B5EF4-FFF2-40B4-BE49-F238E27FC236}">
                <a16:creationId xmlns:a16="http://schemas.microsoft.com/office/drawing/2014/main" id="{66CB554B-73A5-4106-A48D-001C726CE46C}"/>
              </a:ext>
            </a:extLst>
          </p:cNvPr>
          <p:cNvSpPr>
            <a:spLocks noGrp="1"/>
          </p:cNvSpPr>
          <p:nvPr>
            <p:ph type="dt" sz="half" idx="10"/>
          </p:nvPr>
        </p:nvSpPr>
        <p:spPr>
          <a:xfrm>
            <a:off x="838200" y="6429375"/>
            <a:ext cx="2743200" cy="365125"/>
          </a:xfrm>
        </p:spPr>
        <p:txBody>
          <a:bodyPr rtlCol="0"/>
          <a:lstStyle/>
          <a:p>
            <a:pPr rtl="0"/>
            <a:r>
              <a:rPr lang="fr-FR"/>
              <a:t>1/3/20XX</a:t>
            </a:r>
          </a:p>
        </p:txBody>
      </p:sp>
      <p:sp>
        <p:nvSpPr>
          <p:cNvPr id="8" name="Espace réservé du pied de page 7">
            <a:extLst>
              <a:ext uri="{FF2B5EF4-FFF2-40B4-BE49-F238E27FC236}">
                <a16:creationId xmlns:a16="http://schemas.microsoft.com/office/drawing/2014/main" id="{2B464640-8ACA-4AEB-B9BF-A79783A19988}"/>
              </a:ext>
            </a:extLst>
          </p:cNvPr>
          <p:cNvSpPr>
            <a:spLocks noGrp="1"/>
          </p:cNvSpPr>
          <p:nvPr>
            <p:ph type="ftr" sz="quarter" idx="11"/>
          </p:nvPr>
        </p:nvSpPr>
        <p:spPr>
          <a:xfrm>
            <a:off x="4038600" y="6429375"/>
            <a:ext cx="4114800" cy="365125"/>
          </a:xfrm>
        </p:spPr>
        <p:txBody>
          <a:bodyPr rtlCol="0"/>
          <a:lstStyle/>
          <a:p>
            <a:pPr rtl="0"/>
            <a:r>
              <a:rPr lang="fr-FR"/>
              <a:t>EXEMPLE DE TEXTE DE PIED DE PAGE</a:t>
            </a:r>
          </a:p>
        </p:txBody>
      </p:sp>
      <p:sp>
        <p:nvSpPr>
          <p:cNvPr id="9" name="Espace réservé du numéro de diapositive 8">
            <a:extLst>
              <a:ext uri="{FF2B5EF4-FFF2-40B4-BE49-F238E27FC236}">
                <a16:creationId xmlns:a16="http://schemas.microsoft.com/office/drawing/2014/main" id="{A36E7A03-635E-4F0D-9A7F-96B13283D131}"/>
              </a:ext>
            </a:extLst>
          </p:cNvPr>
          <p:cNvSpPr>
            <a:spLocks noGrp="1"/>
          </p:cNvSpPr>
          <p:nvPr>
            <p:ph type="sldNum" sz="quarter" idx="12"/>
          </p:nvPr>
        </p:nvSpPr>
        <p:spPr>
          <a:xfrm>
            <a:off x="8610600" y="6429375"/>
            <a:ext cx="2743200" cy="365125"/>
          </a:xfrm>
        </p:spPr>
        <p:txBody>
          <a:bodyPr rtlCol="0"/>
          <a:lstStyle/>
          <a:p>
            <a:pPr rtl="0"/>
            <a:fld id="{28844951-7827-47D4-8276-7DDE1FA7D85A}" type="slidenum">
              <a:rPr lang="fr-FR" smtClean="0"/>
              <a:pPr rtl="0"/>
              <a:t>7</a:t>
            </a:fld>
            <a:endParaRPr lang="fr-FR"/>
          </a:p>
        </p:txBody>
      </p:sp>
    </p:spTree>
    <p:extLst>
      <p:ext uri="{BB962C8B-B14F-4D97-AF65-F5344CB8AC3E}">
        <p14:creationId xmlns:p14="http://schemas.microsoft.com/office/powerpoint/2010/main" val="38000689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9B191B0-6EB1-465F-8485-17B0C7B5E4D2}"/>
              </a:ext>
            </a:extLst>
          </p:cNvPr>
          <p:cNvSpPr>
            <a:spLocks noGrp="1"/>
          </p:cNvSpPr>
          <p:nvPr>
            <p:ph type="title"/>
          </p:nvPr>
        </p:nvSpPr>
        <p:spPr>
          <a:xfrm>
            <a:off x="838200" y="681037"/>
            <a:ext cx="10515600" cy="1325563"/>
          </a:xfrm>
        </p:spPr>
        <p:txBody>
          <a:bodyPr rtlCol="0"/>
          <a:lstStyle/>
          <a:p>
            <a:pPr rtl="0"/>
            <a:r>
              <a:rPr lang="fr-FR"/>
              <a:t>Équipe</a:t>
            </a:r>
          </a:p>
        </p:txBody>
      </p:sp>
      <p:pic>
        <p:nvPicPr>
          <p:cNvPr id="24" name="Espace réservé d’image 23" descr="Portrait">
            <a:extLst>
              <a:ext uri="{FF2B5EF4-FFF2-40B4-BE49-F238E27FC236}">
                <a16:creationId xmlns:a16="http://schemas.microsoft.com/office/drawing/2014/main" id="{9052A624-933A-4A83-B0B4-51BEC993579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740664" y="2240280"/>
            <a:ext cx="2286000" cy="2322576"/>
          </a:xfrm>
        </p:spPr>
      </p:pic>
      <p:pic>
        <p:nvPicPr>
          <p:cNvPr id="26" name="Espace réservé d’image 25" descr="Portrait">
            <a:extLst>
              <a:ext uri="{FF2B5EF4-FFF2-40B4-BE49-F238E27FC236}">
                <a16:creationId xmlns:a16="http://schemas.microsoft.com/office/drawing/2014/main" id="{F0CFEB80-44C9-458B-87AA-0B90F00348FB}"/>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a:stretch/>
        </p:blipFill>
        <p:spPr>
          <a:xfrm>
            <a:off x="3538728" y="2240280"/>
            <a:ext cx="2286000" cy="2322576"/>
          </a:xfrm>
        </p:spPr>
      </p:pic>
      <p:pic>
        <p:nvPicPr>
          <p:cNvPr id="28" name="Espace réservé d’image 27" descr="Portrait">
            <a:extLst>
              <a:ext uri="{FF2B5EF4-FFF2-40B4-BE49-F238E27FC236}">
                <a16:creationId xmlns:a16="http://schemas.microsoft.com/office/drawing/2014/main" id="{2FE6C73A-2FC6-4941-9268-7E317353933D}"/>
              </a:ext>
            </a:extLst>
          </p:cNvPr>
          <p:cNvPicPr>
            <a:picLocks noGrp="1" noChangeAspect="1"/>
          </p:cNvPicPr>
          <p:nvPr>
            <p:ph type="pic" sz="quarter" idx="15"/>
          </p:nvPr>
        </p:nvPicPr>
        <p:blipFill rotWithShape="1">
          <a:blip r:embed="rId5" cstate="screen">
            <a:extLst>
              <a:ext uri="{28A0092B-C50C-407E-A947-70E740481C1C}">
                <a14:useLocalDpi xmlns:a14="http://schemas.microsoft.com/office/drawing/2010/main" val="0"/>
              </a:ext>
            </a:extLst>
          </a:blip>
          <a:srcRect/>
          <a:stretch/>
        </p:blipFill>
        <p:spPr>
          <a:xfrm>
            <a:off x="6345936" y="2267712"/>
            <a:ext cx="2286000" cy="2322576"/>
          </a:xfrm>
        </p:spPr>
      </p:pic>
      <p:pic>
        <p:nvPicPr>
          <p:cNvPr id="30" name="Espace réservé d’image 29" descr="Portrait">
            <a:extLst>
              <a:ext uri="{FF2B5EF4-FFF2-40B4-BE49-F238E27FC236}">
                <a16:creationId xmlns:a16="http://schemas.microsoft.com/office/drawing/2014/main" id="{9507F35B-4521-4DF9-B9FF-D906724AD2C7}"/>
              </a:ext>
            </a:extLst>
          </p:cNvPr>
          <p:cNvPicPr>
            <a:picLocks noGrp="1" noChangeAspect="1"/>
          </p:cNvPicPr>
          <p:nvPr>
            <p:ph type="pic" sz="quarter" idx="16"/>
          </p:nvPr>
        </p:nvPicPr>
        <p:blipFill rotWithShape="1">
          <a:blip r:embed="rId6" cstate="screen">
            <a:extLst>
              <a:ext uri="{28A0092B-C50C-407E-A947-70E740481C1C}">
                <a14:useLocalDpi xmlns:a14="http://schemas.microsoft.com/office/drawing/2010/main" val="0"/>
              </a:ext>
            </a:extLst>
          </a:blip>
          <a:srcRect/>
          <a:stretch/>
        </p:blipFill>
        <p:spPr>
          <a:xfrm>
            <a:off x="9153144" y="2267712"/>
            <a:ext cx="2286000" cy="2322576"/>
          </a:xfrm>
        </p:spPr>
      </p:pic>
      <p:sp>
        <p:nvSpPr>
          <p:cNvPr id="15" name="Espace réservé du texte 14">
            <a:extLst>
              <a:ext uri="{FF2B5EF4-FFF2-40B4-BE49-F238E27FC236}">
                <a16:creationId xmlns:a16="http://schemas.microsoft.com/office/drawing/2014/main" id="{FC94EEF9-0CF4-434D-9868-AE735CC53AFE}"/>
              </a:ext>
            </a:extLst>
          </p:cNvPr>
          <p:cNvSpPr>
            <a:spLocks noGrp="1"/>
          </p:cNvSpPr>
          <p:nvPr>
            <p:ph type="body" sz="quarter" idx="17"/>
          </p:nvPr>
        </p:nvSpPr>
        <p:spPr>
          <a:xfrm>
            <a:off x="741363" y="4733925"/>
            <a:ext cx="2286000" cy="590550"/>
          </a:xfrm>
        </p:spPr>
        <p:txBody>
          <a:bodyPr rtlCol="0"/>
          <a:lstStyle/>
          <a:p>
            <a:pPr rtl="0"/>
            <a:r>
              <a:rPr lang="fr-FR"/>
              <a:t>Nom</a:t>
            </a:r>
          </a:p>
        </p:txBody>
      </p:sp>
      <p:sp>
        <p:nvSpPr>
          <p:cNvPr id="16" name="Espace réservé du texte 15">
            <a:extLst>
              <a:ext uri="{FF2B5EF4-FFF2-40B4-BE49-F238E27FC236}">
                <a16:creationId xmlns:a16="http://schemas.microsoft.com/office/drawing/2014/main" id="{FA6A7275-10D7-4DB4-B4FD-66C06A912CC3}"/>
              </a:ext>
            </a:extLst>
          </p:cNvPr>
          <p:cNvSpPr>
            <a:spLocks noGrp="1"/>
          </p:cNvSpPr>
          <p:nvPr>
            <p:ph type="body" sz="quarter" idx="18"/>
          </p:nvPr>
        </p:nvSpPr>
        <p:spPr>
          <a:xfrm>
            <a:off x="740664" y="5343144"/>
            <a:ext cx="2286000" cy="590550"/>
          </a:xfrm>
        </p:spPr>
        <p:txBody>
          <a:bodyPr rtlCol="0"/>
          <a:lstStyle/>
          <a:p>
            <a:pPr rtl="0"/>
            <a:r>
              <a:rPr lang="fr-FR"/>
              <a:t>Titre</a:t>
            </a:r>
          </a:p>
        </p:txBody>
      </p:sp>
      <p:sp>
        <p:nvSpPr>
          <p:cNvPr id="17" name="Espace réservé du texte 16">
            <a:extLst>
              <a:ext uri="{FF2B5EF4-FFF2-40B4-BE49-F238E27FC236}">
                <a16:creationId xmlns:a16="http://schemas.microsoft.com/office/drawing/2014/main" id="{25736EB0-F73E-44B4-B638-760ED79C2299}"/>
              </a:ext>
            </a:extLst>
          </p:cNvPr>
          <p:cNvSpPr>
            <a:spLocks noGrp="1"/>
          </p:cNvSpPr>
          <p:nvPr>
            <p:ph type="body" sz="quarter" idx="19"/>
          </p:nvPr>
        </p:nvSpPr>
        <p:spPr>
          <a:xfrm>
            <a:off x="3538728" y="4733925"/>
            <a:ext cx="2286000" cy="590550"/>
          </a:xfrm>
        </p:spPr>
        <p:txBody>
          <a:bodyPr rtlCol="0"/>
          <a:lstStyle/>
          <a:p>
            <a:pPr rtl="0"/>
            <a:r>
              <a:rPr lang="fr-FR"/>
              <a:t>Nom</a:t>
            </a:r>
          </a:p>
        </p:txBody>
      </p:sp>
      <p:sp>
        <p:nvSpPr>
          <p:cNvPr id="18" name="Espace réservé du texte 17">
            <a:extLst>
              <a:ext uri="{FF2B5EF4-FFF2-40B4-BE49-F238E27FC236}">
                <a16:creationId xmlns:a16="http://schemas.microsoft.com/office/drawing/2014/main" id="{75C268D6-CC67-4C61-B281-E4B2CD8259E8}"/>
              </a:ext>
            </a:extLst>
          </p:cNvPr>
          <p:cNvSpPr>
            <a:spLocks noGrp="1"/>
          </p:cNvSpPr>
          <p:nvPr>
            <p:ph type="body" sz="quarter" idx="20"/>
          </p:nvPr>
        </p:nvSpPr>
        <p:spPr>
          <a:xfrm>
            <a:off x="3538029" y="5343144"/>
            <a:ext cx="2286000" cy="590550"/>
          </a:xfrm>
        </p:spPr>
        <p:txBody>
          <a:bodyPr rtlCol="0"/>
          <a:lstStyle/>
          <a:p>
            <a:pPr rtl="0"/>
            <a:r>
              <a:rPr lang="fr-FR"/>
              <a:t>Titre</a:t>
            </a:r>
          </a:p>
        </p:txBody>
      </p:sp>
      <p:sp>
        <p:nvSpPr>
          <p:cNvPr id="19" name="Espace réservé du texte 18">
            <a:extLst>
              <a:ext uri="{FF2B5EF4-FFF2-40B4-BE49-F238E27FC236}">
                <a16:creationId xmlns:a16="http://schemas.microsoft.com/office/drawing/2014/main" id="{747ABDB0-2F98-4D4F-92DF-9865CCF81CED}"/>
              </a:ext>
            </a:extLst>
          </p:cNvPr>
          <p:cNvSpPr>
            <a:spLocks noGrp="1"/>
          </p:cNvSpPr>
          <p:nvPr>
            <p:ph type="body" sz="quarter" idx="21"/>
          </p:nvPr>
        </p:nvSpPr>
        <p:spPr>
          <a:xfrm>
            <a:off x="6367973" y="4733544"/>
            <a:ext cx="2286000" cy="590550"/>
          </a:xfrm>
        </p:spPr>
        <p:txBody>
          <a:bodyPr rtlCol="0"/>
          <a:lstStyle/>
          <a:p>
            <a:pPr rtl="0"/>
            <a:r>
              <a:rPr lang="fr-FR"/>
              <a:t>Nom</a:t>
            </a:r>
          </a:p>
        </p:txBody>
      </p:sp>
      <p:sp>
        <p:nvSpPr>
          <p:cNvPr id="20" name="Espace réservé du texte 19">
            <a:extLst>
              <a:ext uri="{FF2B5EF4-FFF2-40B4-BE49-F238E27FC236}">
                <a16:creationId xmlns:a16="http://schemas.microsoft.com/office/drawing/2014/main" id="{F62B1653-BD0E-491E-A274-F7842F56756F}"/>
              </a:ext>
            </a:extLst>
          </p:cNvPr>
          <p:cNvSpPr>
            <a:spLocks noGrp="1"/>
          </p:cNvSpPr>
          <p:nvPr>
            <p:ph type="body" sz="quarter" idx="22"/>
          </p:nvPr>
        </p:nvSpPr>
        <p:spPr>
          <a:xfrm>
            <a:off x="6367274" y="5342763"/>
            <a:ext cx="2286000" cy="590550"/>
          </a:xfrm>
        </p:spPr>
        <p:txBody>
          <a:bodyPr rtlCol="0"/>
          <a:lstStyle/>
          <a:p>
            <a:pPr rtl="0"/>
            <a:r>
              <a:rPr lang="fr-FR"/>
              <a:t>Titre</a:t>
            </a:r>
          </a:p>
        </p:txBody>
      </p:sp>
      <p:sp>
        <p:nvSpPr>
          <p:cNvPr id="21" name="Espace réservé du texte 20">
            <a:extLst>
              <a:ext uri="{FF2B5EF4-FFF2-40B4-BE49-F238E27FC236}">
                <a16:creationId xmlns:a16="http://schemas.microsoft.com/office/drawing/2014/main" id="{5FE24DC7-B82C-4A22-ADDC-66ABB6E19D03}"/>
              </a:ext>
            </a:extLst>
          </p:cNvPr>
          <p:cNvSpPr>
            <a:spLocks noGrp="1"/>
          </p:cNvSpPr>
          <p:nvPr>
            <p:ph type="body" sz="quarter" idx="23"/>
          </p:nvPr>
        </p:nvSpPr>
        <p:spPr>
          <a:xfrm>
            <a:off x="9164639" y="4737100"/>
            <a:ext cx="2286000" cy="590550"/>
          </a:xfrm>
        </p:spPr>
        <p:txBody>
          <a:bodyPr rtlCol="0"/>
          <a:lstStyle/>
          <a:p>
            <a:pPr rtl="0"/>
            <a:r>
              <a:rPr lang="fr-FR"/>
              <a:t>Nom</a:t>
            </a:r>
          </a:p>
        </p:txBody>
      </p:sp>
      <p:sp>
        <p:nvSpPr>
          <p:cNvPr id="22" name="Espace réservé du texte 21">
            <a:extLst>
              <a:ext uri="{FF2B5EF4-FFF2-40B4-BE49-F238E27FC236}">
                <a16:creationId xmlns:a16="http://schemas.microsoft.com/office/drawing/2014/main" id="{AC09A9D4-D95C-4B18-A20A-3F82AA3BAC28}"/>
              </a:ext>
            </a:extLst>
          </p:cNvPr>
          <p:cNvSpPr>
            <a:spLocks noGrp="1"/>
          </p:cNvSpPr>
          <p:nvPr>
            <p:ph type="body" sz="quarter" idx="24"/>
          </p:nvPr>
        </p:nvSpPr>
        <p:spPr>
          <a:xfrm>
            <a:off x="9163940" y="5346319"/>
            <a:ext cx="2286000" cy="590550"/>
          </a:xfrm>
        </p:spPr>
        <p:txBody>
          <a:bodyPr rtlCol="0"/>
          <a:lstStyle/>
          <a:p>
            <a:pPr rtl="0"/>
            <a:r>
              <a:rPr lang="fr-FR"/>
              <a:t>Titre</a:t>
            </a:r>
          </a:p>
        </p:txBody>
      </p:sp>
      <p:sp>
        <p:nvSpPr>
          <p:cNvPr id="31" name="Espace réservé de la date 30">
            <a:extLst>
              <a:ext uri="{FF2B5EF4-FFF2-40B4-BE49-F238E27FC236}">
                <a16:creationId xmlns:a16="http://schemas.microsoft.com/office/drawing/2014/main" id="{305F4085-9EAA-4081-8815-C3D2A6D2C63C}"/>
              </a:ext>
            </a:extLst>
          </p:cNvPr>
          <p:cNvSpPr>
            <a:spLocks noGrp="1"/>
          </p:cNvSpPr>
          <p:nvPr>
            <p:ph type="dt" sz="half" idx="10"/>
          </p:nvPr>
        </p:nvSpPr>
        <p:spPr>
          <a:xfrm>
            <a:off x="838200" y="6429375"/>
            <a:ext cx="2743200" cy="365125"/>
          </a:xfrm>
        </p:spPr>
        <p:txBody>
          <a:bodyPr rtlCol="0"/>
          <a:lstStyle/>
          <a:p>
            <a:pPr rtl="0"/>
            <a:r>
              <a:rPr lang="fr-FR"/>
              <a:t>1/3/20XX</a:t>
            </a:r>
          </a:p>
        </p:txBody>
      </p:sp>
      <p:sp>
        <p:nvSpPr>
          <p:cNvPr id="32" name="Espace réservé du pied de page 31">
            <a:extLst>
              <a:ext uri="{FF2B5EF4-FFF2-40B4-BE49-F238E27FC236}">
                <a16:creationId xmlns:a16="http://schemas.microsoft.com/office/drawing/2014/main" id="{E7A32522-24F0-40A6-92CF-E4C87EBE5414}"/>
              </a:ext>
            </a:extLst>
          </p:cNvPr>
          <p:cNvSpPr>
            <a:spLocks noGrp="1"/>
          </p:cNvSpPr>
          <p:nvPr>
            <p:ph type="ftr" sz="quarter" idx="11"/>
          </p:nvPr>
        </p:nvSpPr>
        <p:spPr>
          <a:xfrm>
            <a:off x="4038600" y="6429375"/>
            <a:ext cx="4114800" cy="365125"/>
          </a:xfrm>
        </p:spPr>
        <p:txBody>
          <a:bodyPr rtlCol="0"/>
          <a:lstStyle/>
          <a:p>
            <a:pPr rtl="0"/>
            <a:r>
              <a:rPr lang="fr-FR"/>
              <a:t>EXEMPLE DE TEXTE DE PIED DE PAGE</a:t>
            </a:r>
          </a:p>
        </p:txBody>
      </p:sp>
      <p:sp>
        <p:nvSpPr>
          <p:cNvPr id="33" name="Espace réservé du numéro de diapositive 32">
            <a:extLst>
              <a:ext uri="{FF2B5EF4-FFF2-40B4-BE49-F238E27FC236}">
                <a16:creationId xmlns:a16="http://schemas.microsoft.com/office/drawing/2014/main" id="{E5D12020-B189-4032-A749-FA4A26615782}"/>
              </a:ext>
            </a:extLst>
          </p:cNvPr>
          <p:cNvSpPr>
            <a:spLocks noGrp="1"/>
          </p:cNvSpPr>
          <p:nvPr>
            <p:ph type="sldNum" sz="quarter" idx="12"/>
          </p:nvPr>
        </p:nvSpPr>
        <p:spPr>
          <a:xfrm>
            <a:off x="8610600" y="6429375"/>
            <a:ext cx="2743200" cy="365125"/>
          </a:xfrm>
        </p:spPr>
        <p:txBody>
          <a:bodyPr rtlCol="0"/>
          <a:lstStyle/>
          <a:p>
            <a:pPr rtl="0"/>
            <a:fld id="{28844951-7827-47D4-8276-7DDE1FA7D85A}" type="slidenum">
              <a:rPr lang="fr-FR" smtClean="0"/>
              <a:pPr rtl="0"/>
              <a:t>8</a:t>
            </a:fld>
            <a:endParaRPr lang="fr-FR"/>
          </a:p>
        </p:txBody>
      </p:sp>
    </p:spTree>
    <p:extLst>
      <p:ext uri="{BB962C8B-B14F-4D97-AF65-F5344CB8AC3E}">
        <p14:creationId xmlns:p14="http://schemas.microsoft.com/office/powerpoint/2010/main" val="8676043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8A51886-AA43-422E-B193-F1F3DF7D8A4D}"/>
              </a:ext>
            </a:extLst>
          </p:cNvPr>
          <p:cNvSpPr>
            <a:spLocks noGrp="1"/>
          </p:cNvSpPr>
          <p:nvPr>
            <p:ph type="title"/>
          </p:nvPr>
        </p:nvSpPr>
        <p:spPr>
          <a:xfrm>
            <a:off x="838200" y="681037"/>
            <a:ext cx="10515600" cy="1325563"/>
          </a:xfrm>
        </p:spPr>
        <p:txBody>
          <a:bodyPr rtlCol="0"/>
          <a:lstStyle/>
          <a:p>
            <a:pPr rtl="0"/>
            <a:r>
              <a:rPr lang="fr-FR" dirty="0"/>
              <a:t>Chronologie</a:t>
            </a:r>
          </a:p>
        </p:txBody>
      </p:sp>
      <p:graphicFrame>
        <p:nvGraphicFramePr>
          <p:cNvPr id="4" name="Espace réservé du contenu 3" descr="Chronologie">
            <a:extLst>
              <a:ext uri="{FF2B5EF4-FFF2-40B4-BE49-F238E27FC236}">
                <a16:creationId xmlns:a16="http://schemas.microsoft.com/office/drawing/2014/main" id="{4424901C-24B0-4C46-B815-EB0C38D74251}"/>
              </a:ext>
            </a:extLst>
          </p:cNvPr>
          <p:cNvGraphicFramePr>
            <a:graphicFrameLocks noGrp="1"/>
          </p:cNvGraphicFramePr>
          <p:nvPr>
            <p:ph idx="1"/>
            <p:extLst>
              <p:ext uri="{D42A27DB-BD31-4B8C-83A1-F6EECF244321}">
                <p14:modId xmlns:p14="http://schemas.microsoft.com/office/powerpoint/2010/main" val="2362997003"/>
              </p:ext>
            </p:extLst>
          </p:nvPr>
        </p:nvGraphicFramePr>
        <p:xfrm>
          <a:off x="838200" y="2178050"/>
          <a:ext cx="10515600" cy="39989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Espace réservé de la date 2">
            <a:extLst>
              <a:ext uri="{FF2B5EF4-FFF2-40B4-BE49-F238E27FC236}">
                <a16:creationId xmlns:a16="http://schemas.microsoft.com/office/drawing/2014/main" id="{CC8EC3DE-6959-4606-92E7-BAA4FE72E2FA}"/>
              </a:ext>
            </a:extLst>
          </p:cNvPr>
          <p:cNvSpPr>
            <a:spLocks noGrp="1"/>
          </p:cNvSpPr>
          <p:nvPr>
            <p:ph type="dt" sz="half" idx="10"/>
          </p:nvPr>
        </p:nvSpPr>
        <p:spPr>
          <a:xfrm>
            <a:off x="838200" y="6429375"/>
            <a:ext cx="2743200" cy="365125"/>
          </a:xfrm>
        </p:spPr>
        <p:txBody>
          <a:bodyPr rtlCol="0"/>
          <a:lstStyle/>
          <a:p>
            <a:pPr rtl="0"/>
            <a:r>
              <a:rPr lang="fr-FR" dirty="0"/>
              <a:t>1/3/20XX</a:t>
            </a:r>
          </a:p>
        </p:txBody>
      </p:sp>
      <p:sp>
        <p:nvSpPr>
          <p:cNvPr id="5" name="Espace réservé du pied de page 4">
            <a:extLst>
              <a:ext uri="{FF2B5EF4-FFF2-40B4-BE49-F238E27FC236}">
                <a16:creationId xmlns:a16="http://schemas.microsoft.com/office/drawing/2014/main" id="{3775AFC8-8A78-4AE3-A237-4E17FE12A115}"/>
              </a:ext>
            </a:extLst>
          </p:cNvPr>
          <p:cNvSpPr>
            <a:spLocks noGrp="1"/>
          </p:cNvSpPr>
          <p:nvPr>
            <p:ph type="ftr" sz="quarter" idx="11"/>
          </p:nvPr>
        </p:nvSpPr>
        <p:spPr>
          <a:xfrm>
            <a:off x="4038600" y="6429375"/>
            <a:ext cx="4114800" cy="365125"/>
          </a:xfrm>
        </p:spPr>
        <p:txBody>
          <a:bodyPr rtlCol="0"/>
          <a:lstStyle/>
          <a:p>
            <a:pPr rtl="0"/>
            <a:r>
              <a:rPr lang="fr-FR" dirty="0"/>
              <a:t>EXEMPLE DE TEXTE DE PIED DE PAGE</a:t>
            </a:r>
          </a:p>
        </p:txBody>
      </p:sp>
      <p:sp>
        <p:nvSpPr>
          <p:cNvPr id="6" name="Espace réservé du numéro de diapositive 5">
            <a:extLst>
              <a:ext uri="{FF2B5EF4-FFF2-40B4-BE49-F238E27FC236}">
                <a16:creationId xmlns:a16="http://schemas.microsoft.com/office/drawing/2014/main" id="{8D03D7EC-E54B-4E0E-A5C3-7071C72A8940}"/>
              </a:ext>
            </a:extLst>
          </p:cNvPr>
          <p:cNvSpPr>
            <a:spLocks noGrp="1"/>
          </p:cNvSpPr>
          <p:nvPr>
            <p:ph type="sldNum" sz="quarter" idx="12"/>
          </p:nvPr>
        </p:nvSpPr>
        <p:spPr>
          <a:xfrm>
            <a:off x="8610600" y="6429375"/>
            <a:ext cx="2743200" cy="365125"/>
          </a:xfrm>
        </p:spPr>
        <p:txBody>
          <a:bodyPr rtlCol="0"/>
          <a:lstStyle/>
          <a:p>
            <a:pPr rtl="0"/>
            <a:fld id="{28844951-7827-47D4-8276-7DDE1FA7D85A}" type="slidenum">
              <a:rPr lang="fr-FR" smtClean="0"/>
              <a:pPr rtl="0"/>
              <a:t>9</a:t>
            </a:fld>
            <a:endParaRPr lang="fr-FR" dirty="0"/>
          </a:p>
        </p:txBody>
      </p:sp>
    </p:spTree>
    <p:extLst>
      <p:ext uri="{BB962C8B-B14F-4D97-AF65-F5344CB8AC3E}">
        <p14:creationId xmlns:p14="http://schemas.microsoft.com/office/powerpoint/2010/main" val="3276479877"/>
      </p:ext>
    </p:extLst>
  </p:cSld>
  <p:clrMapOvr>
    <a:masterClrMapping/>
  </p:clrMapOvr>
</p:sld>
</file>

<file path=ppt/theme/theme1.xml><?xml version="1.0" encoding="utf-8"?>
<a:theme xmlns:a="http://schemas.openxmlformats.org/drawingml/2006/main" name="LuminousVTI">
  <a:themeElements>
    <a:clrScheme name="Custom 54">
      <a:dk1>
        <a:sysClr val="windowText" lastClr="000000"/>
      </a:dk1>
      <a:lt1>
        <a:sysClr val="window" lastClr="FFFFFF"/>
      </a:lt1>
      <a:dk2>
        <a:srgbClr val="201449"/>
      </a:dk2>
      <a:lt2>
        <a:srgbClr val="EEEEEE"/>
      </a:lt2>
      <a:accent1>
        <a:srgbClr val="F900A0"/>
      </a:accent1>
      <a:accent2>
        <a:srgbClr val="4D4EE6"/>
      </a:accent2>
      <a:accent3>
        <a:srgbClr val="454B78"/>
      </a:accent3>
      <a:accent4>
        <a:srgbClr val="A3A3C1"/>
      </a:accent4>
      <a:accent5>
        <a:srgbClr val="7162FE"/>
      </a:accent5>
      <a:accent6>
        <a:srgbClr val="1EBE9B"/>
      </a:accent6>
      <a:hlink>
        <a:srgbClr val="F900A0"/>
      </a:hlink>
      <a:folHlink>
        <a:srgbClr val="8477FE"/>
      </a:folHlink>
    </a:clrScheme>
    <a:fontScheme name="Custom 51">
      <a:majorFont>
        <a:latin typeface="Sabon Next L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51756642_TF00537603_Win32" id="{48F5AD54-D9BE-47A5-9A26-1E33B0F691F6}" vid="{61D0192D-7D5A-494E-83CB-2D66521CDEA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AAFE2A1-77F8-441E-9B9F-DD61C354F4FE}">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56052644-F409-493B-8E91-969D43897F2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CF4B188-9E41-4609-81DC-EA2587D009A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{4E47BFFF-1631-4807-A7A3-F3F930063EC4}tf00537603_win32</Template>
  <TotalTime>186</TotalTime>
  <Words>677</Words>
  <Application>Microsoft Office PowerPoint</Application>
  <PresentationFormat>Grand écran</PresentationFormat>
  <Paragraphs>130</Paragraphs>
  <Slides>12</Slides>
  <Notes>11</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12</vt:i4>
      </vt:variant>
    </vt:vector>
  </HeadingPairs>
  <TitlesOfParts>
    <vt:vector size="20" baseType="lpstr">
      <vt:lpstr>Arial</vt:lpstr>
      <vt:lpstr>Avenir Next LT Pro</vt:lpstr>
      <vt:lpstr>Calibri</vt:lpstr>
      <vt:lpstr>Liberation Serif</vt:lpstr>
      <vt:lpstr>Rambla</vt:lpstr>
      <vt:lpstr>Sabon Next LT</vt:lpstr>
      <vt:lpstr>Wingdings</vt:lpstr>
      <vt:lpstr>LuminousVTI</vt:lpstr>
      <vt:lpstr>Project 3:  Hego Lagunak</vt:lpstr>
      <vt:lpstr>Introduction</vt:lpstr>
      <vt:lpstr>The aim of the project</vt:lpstr>
      <vt:lpstr>The way it works</vt:lpstr>
      <vt:lpstr>Graphique</vt:lpstr>
      <vt:lpstr>Tableau</vt:lpstr>
      <vt:lpstr>La meilleure manière de commencer, c’est d’arrêter de parler et de s’y mettre. </vt:lpstr>
      <vt:lpstr>Équipe</vt:lpstr>
      <vt:lpstr>Chronologie</vt:lpstr>
      <vt:lpstr>Contenu</vt:lpstr>
      <vt:lpstr>Contenu </vt:lpstr>
      <vt:lpstr>Merci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3:  Hego Lagunak</dc:title>
  <dc:creator>Errecarret Leho</dc:creator>
  <cp:lastModifiedBy>Errecarret Leho</cp:lastModifiedBy>
  <cp:revision>1</cp:revision>
  <dcterms:created xsi:type="dcterms:W3CDTF">2023-01-17T09:25:03Z</dcterms:created>
  <dcterms:modified xsi:type="dcterms:W3CDTF">2023-01-17T12:31:08Z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