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A73394-47A5-4DB6-B6E7-B3F444B2425D}" v="18" dt="2023-01-05T22:23:42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7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gazanli Nicolas" userId="6f1267f1-35ab-4ac9-b258-8b769dedaf45" providerId="ADAL" clId="{3B5D6C86-8FB4-4941-8563-1BADF9CD3FD7}"/>
    <pc:docChg chg="undo custSel addSld delSld modSld">
      <pc:chgData name="Dargazanli Nicolas" userId="6f1267f1-35ab-4ac9-b258-8b769dedaf45" providerId="ADAL" clId="{3B5D6C86-8FB4-4941-8563-1BADF9CD3FD7}" dt="2022-12-16T08:30:37.419" v="1096" actId="47"/>
      <pc:docMkLst>
        <pc:docMk/>
      </pc:docMkLst>
      <pc:sldChg chg="addSp delSp modSp new mod setBg addAnim delAnim">
        <pc:chgData name="Dargazanli Nicolas" userId="6f1267f1-35ab-4ac9-b258-8b769dedaf45" providerId="ADAL" clId="{3B5D6C86-8FB4-4941-8563-1BADF9CD3FD7}" dt="2022-12-16T07:23:27.222" v="33" actId="1076"/>
        <pc:sldMkLst>
          <pc:docMk/>
          <pc:sldMk cId="1759671357" sldId="256"/>
        </pc:sldMkLst>
        <pc:spChg chg="del mod">
          <ac:chgData name="Dargazanli Nicolas" userId="6f1267f1-35ab-4ac9-b258-8b769dedaf45" providerId="ADAL" clId="{3B5D6C86-8FB4-4941-8563-1BADF9CD3FD7}" dt="2022-12-16T07:21:51.266" v="21" actId="478"/>
          <ac:spMkLst>
            <pc:docMk/>
            <pc:sldMk cId="1759671357" sldId="256"/>
            <ac:spMk id="2" creationId="{64C5BF73-851A-51EA-B334-FC92FF2246C3}"/>
          </ac:spMkLst>
        </pc:spChg>
        <pc:spChg chg="del mod">
          <ac:chgData name="Dargazanli Nicolas" userId="6f1267f1-35ab-4ac9-b258-8b769dedaf45" providerId="ADAL" clId="{3B5D6C86-8FB4-4941-8563-1BADF9CD3FD7}" dt="2022-12-16T07:21:51.266" v="21" actId="478"/>
          <ac:spMkLst>
            <pc:docMk/>
            <pc:sldMk cId="1759671357" sldId="256"/>
            <ac:spMk id="3" creationId="{16D99B0A-8C74-ADB9-530B-E4BFAC513CDC}"/>
          </ac:spMkLst>
        </pc:spChg>
        <pc:spChg chg="add mod">
          <ac:chgData name="Dargazanli Nicolas" userId="6f1267f1-35ab-4ac9-b258-8b769dedaf45" providerId="ADAL" clId="{3B5D6C86-8FB4-4941-8563-1BADF9CD3FD7}" dt="2022-12-16T07:21:51.266" v="21" actId="478"/>
          <ac:spMkLst>
            <pc:docMk/>
            <pc:sldMk cId="1759671357" sldId="256"/>
            <ac:spMk id="6" creationId="{E4D0F961-6999-68B5-3E9A-B62851681949}"/>
          </ac:spMkLst>
        </pc:spChg>
        <pc:spChg chg="add mod">
          <ac:chgData name="Dargazanli Nicolas" userId="6f1267f1-35ab-4ac9-b258-8b769dedaf45" providerId="ADAL" clId="{3B5D6C86-8FB4-4941-8563-1BADF9CD3FD7}" dt="2022-12-16T07:21:51.931" v="22"/>
          <ac:spMkLst>
            <pc:docMk/>
            <pc:sldMk cId="1759671357" sldId="256"/>
            <ac:spMk id="8" creationId="{727B6A15-EAB1-2CCD-D28C-C860ED38DC4D}"/>
          </ac:spMkLst>
        </pc:spChg>
        <pc:spChg chg="add del">
          <ac:chgData name="Dargazanli Nicolas" userId="6f1267f1-35ab-4ac9-b258-8b769dedaf45" providerId="ADAL" clId="{3B5D6C86-8FB4-4941-8563-1BADF9CD3FD7}" dt="2022-12-16T07:21:51.266" v="21" actId="478"/>
          <ac:spMkLst>
            <pc:docMk/>
            <pc:sldMk cId="1759671357" sldId="256"/>
            <ac:spMk id="9" creationId="{608EAA06-5488-416B-B2B2-E55213011012}"/>
          </ac:spMkLst>
        </pc:spChg>
        <pc:spChg chg="add mod">
          <ac:chgData name="Dargazanli Nicolas" userId="6f1267f1-35ab-4ac9-b258-8b769dedaf45" providerId="ADAL" clId="{3B5D6C86-8FB4-4941-8563-1BADF9CD3FD7}" dt="2022-12-16T07:21:52.155" v="23" actId="27636"/>
          <ac:spMkLst>
            <pc:docMk/>
            <pc:sldMk cId="1759671357" sldId="256"/>
            <ac:spMk id="10" creationId="{F6DD621E-92E6-60EB-C1A7-F2C516B82794}"/>
          </ac:spMkLst>
        </pc:spChg>
        <pc:spChg chg="add mod">
          <ac:chgData name="Dargazanli Nicolas" userId="6f1267f1-35ab-4ac9-b258-8b769dedaf45" providerId="ADAL" clId="{3B5D6C86-8FB4-4941-8563-1BADF9CD3FD7}" dt="2022-12-16T07:21:51.931" v="22"/>
          <ac:spMkLst>
            <pc:docMk/>
            <pc:sldMk cId="1759671357" sldId="256"/>
            <ac:spMk id="11" creationId="{91EB2F75-170C-F9DC-B55E-171149527EDB}"/>
          </ac:spMkLst>
        </pc:spChg>
        <pc:picChg chg="add del mod ord">
          <ac:chgData name="Dargazanli Nicolas" userId="6f1267f1-35ab-4ac9-b258-8b769dedaf45" providerId="ADAL" clId="{3B5D6C86-8FB4-4941-8563-1BADF9CD3FD7}" dt="2022-12-16T07:21:51.266" v="21" actId="478"/>
          <ac:picMkLst>
            <pc:docMk/>
            <pc:sldMk cId="1759671357" sldId="256"/>
            <ac:picMk id="4" creationId="{27802225-00CC-4C97-7996-8AAF3325C93F}"/>
          </ac:picMkLst>
        </pc:picChg>
        <pc:picChg chg="add mod">
          <ac:chgData name="Dargazanli Nicolas" userId="6f1267f1-35ab-4ac9-b258-8b769dedaf45" providerId="ADAL" clId="{3B5D6C86-8FB4-4941-8563-1BADF9CD3FD7}" dt="2022-12-16T07:23:27.222" v="33" actId="1076"/>
          <ac:picMkLst>
            <pc:docMk/>
            <pc:sldMk cId="1759671357" sldId="256"/>
            <ac:picMk id="7" creationId="{D86B7905-3187-2E31-EA7F-8D67F589C7E8}"/>
          </ac:picMkLst>
        </pc:picChg>
        <pc:picChg chg="add mod">
          <ac:chgData name="Dargazanli Nicolas" userId="6f1267f1-35ab-4ac9-b258-8b769dedaf45" providerId="ADAL" clId="{3B5D6C86-8FB4-4941-8563-1BADF9CD3FD7}" dt="2022-12-16T07:23:10.921" v="31" actId="1076"/>
          <ac:picMkLst>
            <pc:docMk/>
            <pc:sldMk cId="1759671357" sldId="256"/>
            <ac:picMk id="12" creationId="{DA24B10B-D557-1569-D4F1-EFFA56A45031}"/>
          </ac:picMkLst>
        </pc:picChg>
      </pc:sldChg>
      <pc:sldChg chg="addSp delSp modSp new del mod setBg">
        <pc:chgData name="Dargazanli Nicolas" userId="6f1267f1-35ab-4ac9-b258-8b769dedaf45" providerId="ADAL" clId="{3B5D6C86-8FB4-4941-8563-1BADF9CD3FD7}" dt="2022-12-16T07:24:15.986" v="39" actId="2696"/>
        <pc:sldMkLst>
          <pc:docMk/>
          <pc:sldMk cId="513043297" sldId="257"/>
        </pc:sldMkLst>
        <pc:spChg chg="mod">
          <ac:chgData name="Dargazanli Nicolas" userId="6f1267f1-35ab-4ac9-b258-8b769dedaf45" providerId="ADAL" clId="{3B5D6C86-8FB4-4941-8563-1BADF9CD3FD7}" dt="2022-12-16T07:24:11.759" v="38" actId="26606"/>
          <ac:spMkLst>
            <pc:docMk/>
            <pc:sldMk cId="513043297" sldId="257"/>
            <ac:spMk id="2" creationId="{A9551649-18E2-50EB-EE3E-69F84B5A077A}"/>
          </ac:spMkLst>
        </pc:spChg>
        <pc:spChg chg="mod">
          <ac:chgData name="Dargazanli Nicolas" userId="6f1267f1-35ab-4ac9-b258-8b769dedaf45" providerId="ADAL" clId="{3B5D6C86-8FB4-4941-8563-1BADF9CD3FD7}" dt="2022-12-16T07:24:11.759" v="38" actId="26606"/>
          <ac:spMkLst>
            <pc:docMk/>
            <pc:sldMk cId="513043297" sldId="257"/>
            <ac:spMk id="3" creationId="{89E0ECFF-6E48-7A79-1243-C3826AC77676}"/>
          </ac:spMkLst>
        </pc:spChg>
        <pc:spChg chg="add del">
          <ac:chgData name="Dargazanli Nicolas" userId="6f1267f1-35ab-4ac9-b258-8b769dedaf45" providerId="ADAL" clId="{3B5D6C86-8FB4-4941-8563-1BADF9CD3FD7}" dt="2022-12-16T07:23:59.391" v="36" actId="26606"/>
          <ac:spMkLst>
            <pc:docMk/>
            <pc:sldMk cId="513043297" sldId="257"/>
            <ac:spMk id="9" creationId="{0A22D114-11B7-46ED-94A9-18DC1C977BF4}"/>
          </ac:spMkLst>
        </pc:spChg>
        <pc:spChg chg="add">
          <ac:chgData name="Dargazanli Nicolas" userId="6f1267f1-35ab-4ac9-b258-8b769dedaf45" providerId="ADAL" clId="{3B5D6C86-8FB4-4941-8563-1BADF9CD3FD7}" dt="2022-12-16T07:24:11.759" v="38" actId="26606"/>
          <ac:spMkLst>
            <pc:docMk/>
            <pc:sldMk cId="513043297" sldId="257"/>
            <ac:spMk id="19" creationId="{9A6C2C86-63BF-47D5-AA3F-905111A238E2}"/>
          </ac:spMkLst>
        </pc:spChg>
        <pc:picChg chg="add del mod">
          <ac:chgData name="Dargazanli Nicolas" userId="6f1267f1-35ab-4ac9-b258-8b769dedaf45" providerId="ADAL" clId="{3B5D6C86-8FB4-4941-8563-1BADF9CD3FD7}" dt="2022-12-16T07:24:09.320" v="37" actId="478"/>
          <ac:picMkLst>
            <pc:docMk/>
            <pc:sldMk cId="513043297" sldId="257"/>
            <ac:picMk id="4" creationId="{DC81867F-D4A7-F12F-1B24-D9F972BAF955}"/>
          </ac:picMkLst>
        </pc:picChg>
        <pc:picChg chg="add del">
          <ac:chgData name="Dargazanli Nicolas" userId="6f1267f1-35ab-4ac9-b258-8b769dedaf45" providerId="ADAL" clId="{3B5D6C86-8FB4-4941-8563-1BADF9CD3FD7}" dt="2022-12-16T07:24:11.759" v="38" actId="26606"/>
          <ac:picMkLst>
            <pc:docMk/>
            <pc:sldMk cId="513043297" sldId="257"/>
            <ac:picMk id="14" creationId="{B536FA4E-0152-4E27-91DA-0FC22D1846BB}"/>
          </ac:picMkLst>
        </pc:picChg>
        <pc:cxnChg chg="add">
          <ac:chgData name="Dargazanli Nicolas" userId="6f1267f1-35ab-4ac9-b258-8b769dedaf45" providerId="ADAL" clId="{3B5D6C86-8FB4-4941-8563-1BADF9CD3FD7}" dt="2022-12-16T07:24:11.759" v="38" actId="26606"/>
          <ac:cxnSpMkLst>
            <pc:docMk/>
            <pc:sldMk cId="513043297" sldId="257"/>
            <ac:cxnSpMk id="21" creationId="{425A0768-3044-4AA9-A889-D2CAA68C517A}"/>
          </ac:cxnSpMkLst>
        </pc:cxnChg>
      </pc:sldChg>
      <pc:sldChg chg="addSp delSp modSp new mod">
        <pc:chgData name="Dargazanli Nicolas" userId="6f1267f1-35ab-4ac9-b258-8b769dedaf45" providerId="ADAL" clId="{3B5D6C86-8FB4-4941-8563-1BADF9CD3FD7}" dt="2022-12-16T07:33:32.654" v="104" actId="20577"/>
        <pc:sldMkLst>
          <pc:docMk/>
          <pc:sldMk cId="1877623651" sldId="257"/>
        </pc:sldMkLst>
        <pc:spChg chg="mod">
          <ac:chgData name="Dargazanli Nicolas" userId="6f1267f1-35ab-4ac9-b258-8b769dedaf45" providerId="ADAL" clId="{3B5D6C86-8FB4-4941-8563-1BADF9CD3FD7}" dt="2022-12-16T07:33:32.654" v="104" actId="20577"/>
          <ac:spMkLst>
            <pc:docMk/>
            <pc:sldMk cId="1877623651" sldId="257"/>
            <ac:spMk id="2" creationId="{9CBED568-7045-F26D-AF12-65CD0A862194}"/>
          </ac:spMkLst>
        </pc:spChg>
        <pc:spChg chg="del">
          <ac:chgData name="Dargazanli Nicolas" userId="6f1267f1-35ab-4ac9-b258-8b769dedaf45" providerId="ADAL" clId="{3B5D6C86-8FB4-4941-8563-1BADF9CD3FD7}" dt="2022-12-16T07:32:30.401" v="90"/>
          <ac:spMkLst>
            <pc:docMk/>
            <pc:sldMk cId="1877623651" sldId="257"/>
            <ac:spMk id="3" creationId="{2FB41195-398B-7139-51D8-859909974B82}"/>
          </ac:spMkLst>
        </pc:spChg>
        <pc:picChg chg="add mod">
          <ac:chgData name="Dargazanli Nicolas" userId="6f1267f1-35ab-4ac9-b258-8b769dedaf45" providerId="ADAL" clId="{3B5D6C86-8FB4-4941-8563-1BADF9CD3FD7}" dt="2022-12-16T07:32:34.294" v="91" actId="1076"/>
          <ac:picMkLst>
            <pc:docMk/>
            <pc:sldMk cId="1877623651" sldId="257"/>
            <ac:picMk id="5" creationId="{B4270FAB-44C2-2B35-5624-54DDFA282278}"/>
          </ac:picMkLst>
        </pc:picChg>
      </pc:sldChg>
      <pc:sldChg chg="modSp new mod">
        <pc:chgData name="Dargazanli Nicolas" userId="6f1267f1-35ab-4ac9-b258-8b769dedaf45" providerId="ADAL" clId="{3B5D6C86-8FB4-4941-8563-1BADF9CD3FD7}" dt="2022-12-16T07:37:54.714" v="201" actId="207"/>
        <pc:sldMkLst>
          <pc:docMk/>
          <pc:sldMk cId="4193084699" sldId="258"/>
        </pc:sldMkLst>
        <pc:spChg chg="mod">
          <ac:chgData name="Dargazanli Nicolas" userId="6f1267f1-35ab-4ac9-b258-8b769dedaf45" providerId="ADAL" clId="{3B5D6C86-8FB4-4941-8563-1BADF9CD3FD7}" dt="2022-12-16T07:33:40.200" v="106" actId="20577"/>
          <ac:spMkLst>
            <pc:docMk/>
            <pc:sldMk cId="4193084699" sldId="258"/>
            <ac:spMk id="2" creationId="{ECDE27B7-BC6F-2985-B739-81EA8719B475}"/>
          </ac:spMkLst>
        </pc:spChg>
        <pc:spChg chg="mod">
          <ac:chgData name="Dargazanli Nicolas" userId="6f1267f1-35ab-4ac9-b258-8b769dedaf45" providerId="ADAL" clId="{3B5D6C86-8FB4-4941-8563-1BADF9CD3FD7}" dt="2022-12-16T07:37:54.714" v="201" actId="207"/>
          <ac:spMkLst>
            <pc:docMk/>
            <pc:sldMk cId="4193084699" sldId="258"/>
            <ac:spMk id="3" creationId="{BEE014BA-CF4E-5721-D514-D716CF681525}"/>
          </ac:spMkLst>
        </pc:spChg>
      </pc:sldChg>
      <pc:sldChg chg="addSp delSp modSp new mod">
        <pc:chgData name="Dargazanli Nicolas" userId="6f1267f1-35ab-4ac9-b258-8b769dedaf45" providerId="ADAL" clId="{3B5D6C86-8FB4-4941-8563-1BADF9CD3FD7}" dt="2022-12-16T07:55:44.892" v="224" actId="1076"/>
        <pc:sldMkLst>
          <pc:docMk/>
          <pc:sldMk cId="3692040201" sldId="259"/>
        </pc:sldMkLst>
        <pc:spChg chg="mod">
          <ac:chgData name="Dargazanli Nicolas" userId="6f1267f1-35ab-4ac9-b258-8b769dedaf45" providerId="ADAL" clId="{3B5D6C86-8FB4-4941-8563-1BADF9CD3FD7}" dt="2022-12-16T07:55:05.328" v="222" actId="20577"/>
          <ac:spMkLst>
            <pc:docMk/>
            <pc:sldMk cId="3692040201" sldId="259"/>
            <ac:spMk id="2" creationId="{6D32D29A-F7DD-A079-6791-EA8E0A725C2A}"/>
          </ac:spMkLst>
        </pc:spChg>
        <pc:spChg chg="del">
          <ac:chgData name="Dargazanli Nicolas" userId="6f1267f1-35ab-4ac9-b258-8b769dedaf45" providerId="ADAL" clId="{3B5D6C86-8FB4-4941-8563-1BADF9CD3FD7}" dt="2022-12-16T07:54:57.919" v="203" actId="22"/>
          <ac:spMkLst>
            <pc:docMk/>
            <pc:sldMk cId="3692040201" sldId="259"/>
            <ac:spMk id="3" creationId="{0E6A513B-7D7B-F9BA-C186-03F811F62FC2}"/>
          </ac:spMkLst>
        </pc:spChg>
        <pc:picChg chg="add mod ord">
          <ac:chgData name="Dargazanli Nicolas" userId="6f1267f1-35ab-4ac9-b258-8b769dedaf45" providerId="ADAL" clId="{3B5D6C86-8FB4-4941-8563-1BADF9CD3FD7}" dt="2022-12-16T07:55:44.892" v="224" actId="1076"/>
          <ac:picMkLst>
            <pc:docMk/>
            <pc:sldMk cId="3692040201" sldId="259"/>
            <ac:picMk id="5" creationId="{3FBC8482-9BB6-E1BF-3B95-B5C421CE557E}"/>
          </ac:picMkLst>
        </pc:picChg>
      </pc:sldChg>
      <pc:sldChg chg="addSp delSp modSp new mod">
        <pc:chgData name="Dargazanli Nicolas" userId="6f1267f1-35ab-4ac9-b258-8b769dedaf45" providerId="ADAL" clId="{3B5D6C86-8FB4-4941-8563-1BADF9CD3FD7}" dt="2022-12-16T08:00:33.793" v="337" actId="1076"/>
        <pc:sldMkLst>
          <pc:docMk/>
          <pc:sldMk cId="2598809862" sldId="260"/>
        </pc:sldMkLst>
        <pc:spChg chg="mod">
          <ac:chgData name="Dargazanli Nicolas" userId="6f1267f1-35ab-4ac9-b258-8b769dedaf45" providerId="ADAL" clId="{3B5D6C86-8FB4-4941-8563-1BADF9CD3FD7}" dt="2022-12-16T08:00:33.793" v="337" actId="1076"/>
          <ac:spMkLst>
            <pc:docMk/>
            <pc:sldMk cId="2598809862" sldId="260"/>
            <ac:spMk id="2" creationId="{A7A213B4-CBFB-F642-22C1-13D6BF16E897}"/>
          </ac:spMkLst>
        </pc:spChg>
        <pc:spChg chg="del mod">
          <ac:chgData name="Dargazanli Nicolas" userId="6f1267f1-35ab-4ac9-b258-8b769dedaf45" providerId="ADAL" clId="{3B5D6C86-8FB4-4941-8563-1BADF9CD3FD7}" dt="2022-12-16T07:56:51.529" v="272" actId="478"/>
          <ac:spMkLst>
            <pc:docMk/>
            <pc:sldMk cId="2598809862" sldId="260"/>
            <ac:spMk id="3" creationId="{C57D3D38-1FCB-E06E-C4B0-25D20FF9D93E}"/>
          </ac:spMkLst>
        </pc:spChg>
        <pc:spChg chg="add mod">
          <ac:chgData name="Dargazanli Nicolas" userId="6f1267f1-35ab-4ac9-b258-8b769dedaf45" providerId="ADAL" clId="{3B5D6C86-8FB4-4941-8563-1BADF9CD3FD7}" dt="2022-12-16T07:59:44.095" v="316" actId="14100"/>
          <ac:spMkLst>
            <pc:docMk/>
            <pc:sldMk cId="2598809862" sldId="260"/>
            <ac:spMk id="4" creationId="{D234C1BF-8EFF-9FE7-6E3B-1DD727735598}"/>
          </ac:spMkLst>
        </pc:spChg>
        <pc:spChg chg="add mod">
          <ac:chgData name="Dargazanli Nicolas" userId="6f1267f1-35ab-4ac9-b258-8b769dedaf45" providerId="ADAL" clId="{3B5D6C86-8FB4-4941-8563-1BADF9CD3FD7}" dt="2022-12-16T07:59:54.217" v="320" actId="404"/>
          <ac:spMkLst>
            <pc:docMk/>
            <pc:sldMk cId="2598809862" sldId="260"/>
            <ac:spMk id="5" creationId="{C230FA0D-A2B7-D708-7758-75251575DC58}"/>
          </ac:spMkLst>
        </pc:spChg>
        <pc:spChg chg="add mod">
          <ac:chgData name="Dargazanli Nicolas" userId="6f1267f1-35ab-4ac9-b258-8b769dedaf45" providerId="ADAL" clId="{3B5D6C86-8FB4-4941-8563-1BADF9CD3FD7}" dt="2022-12-16T08:00:30.059" v="336" actId="1076"/>
          <ac:spMkLst>
            <pc:docMk/>
            <pc:sldMk cId="2598809862" sldId="260"/>
            <ac:spMk id="6" creationId="{EC69D45A-6540-C41D-3575-B2D163295FFB}"/>
          </ac:spMkLst>
        </pc:spChg>
        <pc:spChg chg="add mod">
          <ac:chgData name="Dargazanli Nicolas" userId="6f1267f1-35ab-4ac9-b258-8b769dedaf45" providerId="ADAL" clId="{3B5D6C86-8FB4-4941-8563-1BADF9CD3FD7}" dt="2022-12-16T08:00:27.653" v="335" actId="1076"/>
          <ac:spMkLst>
            <pc:docMk/>
            <pc:sldMk cId="2598809862" sldId="260"/>
            <ac:spMk id="7" creationId="{99DBADC7-92E7-BFCE-6767-7CF9769FA2EF}"/>
          </ac:spMkLst>
        </pc:spChg>
        <pc:spChg chg="add mod">
          <ac:chgData name="Dargazanli Nicolas" userId="6f1267f1-35ab-4ac9-b258-8b769dedaf45" providerId="ADAL" clId="{3B5D6C86-8FB4-4941-8563-1BADF9CD3FD7}" dt="2022-12-16T08:00:14.687" v="330" actId="14100"/>
          <ac:spMkLst>
            <pc:docMk/>
            <pc:sldMk cId="2598809862" sldId="260"/>
            <ac:spMk id="8" creationId="{5437DE52-5294-5764-A184-94E5BDB587C0}"/>
          </ac:spMkLst>
        </pc:spChg>
        <pc:spChg chg="add mod">
          <ac:chgData name="Dargazanli Nicolas" userId="6f1267f1-35ab-4ac9-b258-8b769dedaf45" providerId="ADAL" clId="{3B5D6C86-8FB4-4941-8563-1BADF9CD3FD7}" dt="2022-12-16T08:00:24.341" v="334" actId="1076"/>
          <ac:spMkLst>
            <pc:docMk/>
            <pc:sldMk cId="2598809862" sldId="260"/>
            <ac:spMk id="9" creationId="{39594483-D1C1-F689-5D38-0EF06EBF2A77}"/>
          </ac:spMkLst>
        </pc:spChg>
      </pc:sldChg>
      <pc:sldChg chg="addSp delSp modSp new mod">
        <pc:chgData name="Dargazanli Nicolas" userId="6f1267f1-35ab-4ac9-b258-8b769dedaf45" providerId="ADAL" clId="{3B5D6C86-8FB4-4941-8563-1BADF9CD3FD7}" dt="2022-12-16T08:07:48.673" v="488" actId="20577"/>
        <pc:sldMkLst>
          <pc:docMk/>
          <pc:sldMk cId="2027687638" sldId="261"/>
        </pc:sldMkLst>
        <pc:spChg chg="mod">
          <ac:chgData name="Dargazanli Nicolas" userId="6f1267f1-35ab-4ac9-b258-8b769dedaf45" providerId="ADAL" clId="{3B5D6C86-8FB4-4941-8563-1BADF9CD3FD7}" dt="2022-12-16T08:03:51.958" v="449" actId="1076"/>
          <ac:spMkLst>
            <pc:docMk/>
            <pc:sldMk cId="2027687638" sldId="261"/>
            <ac:spMk id="2" creationId="{D30B5D30-B7F8-67E6-2DC6-D5A86EAC64FD}"/>
          </ac:spMkLst>
        </pc:spChg>
        <pc:spChg chg="del mod">
          <ac:chgData name="Dargazanli Nicolas" userId="6f1267f1-35ab-4ac9-b258-8b769dedaf45" providerId="ADAL" clId="{3B5D6C86-8FB4-4941-8563-1BADF9CD3FD7}" dt="2022-12-16T08:02:56.574" v="436" actId="478"/>
          <ac:spMkLst>
            <pc:docMk/>
            <pc:sldMk cId="2027687638" sldId="261"/>
            <ac:spMk id="3" creationId="{3EF8FB52-9DAE-063A-6268-F7395A67B86B}"/>
          </ac:spMkLst>
        </pc:spChg>
        <pc:spChg chg="add mod">
          <ac:chgData name="Dargazanli Nicolas" userId="6f1267f1-35ab-4ac9-b258-8b769dedaf45" providerId="ADAL" clId="{3B5D6C86-8FB4-4941-8563-1BADF9CD3FD7}" dt="2022-12-16T08:07:48.673" v="488" actId="20577"/>
          <ac:spMkLst>
            <pc:docMk/>
            <pc:sldMk cId="2027687638" sldId="261"/>
            <ac:spMk id="4" creationId="{B5020D70-CF36-17DF-E913-3AB4F4F1CC04}"/>
          </ac:spMkLst>
        </pc:spChg>
      </pc:sldChg>
      <pc:sldChg chg="addSp delSp modSp new mod">
        <pc:chgData name="Dargazanli Nicolas" userId="6f1267f1-35ab-4ac9-b258-8b769dedaf45" providerId="ADAL" clId="{3B5D6C86-8FB4-4941-8563-1BADF9CD3FD7}" dt="2022-12-16T08:13:20.743" v="674" actId="20577"/>
        <pc:sldMkLst>
          <pc:docMk/>
          <pc:sldMk cId="4027556079" sldId="262"/>
        </pc:sldMkLst>
        <pc:spChg chg="mod">
          <ac:chgData name="Dargazanli Nicolas" userId="6f1267f1-35ab-4ac9-b258-8b769dedaf45" providerId="ADAL" clId="{3B5D6C86-8FB4-4941-8563-1BADF9CD3FD7}" dt="2022-12-16T08:07:56.989" v="490"/>
          <ac:spMkLst>
            <pc:docMk/>
            <pc:sldMk cId="4027556079" sldId="262"/>
            <ac:spMk id="2" creationId="{A5D7830B-4FDE-16D0-0C43-079A3D36816F}"/>
          </ac:spMkLst>
        </pc:spChg>
        <pc:spChg chg="del">
          <ac:chgData name="Dargazanli Nicolas" userId="6f1267f1-35ab-4ac9-b258-8b769dedaf45" providerId="ADAL" clId="{3B5D6C86-8FB4-4941-8563-1BADF9CD3FD7}" dt="2022-12-16T08:07:59.181" v="491" actId="478"/>
          <ac:spMkLst>
            <pc:docMk/>
            <pc:sldMk cId="4027556079" sldId="262"/>
            <ac:spMk id="3" creationId="{016838F3-DDBE-E480-47E1-4FB9236ABAE2}"/>
          </ac:spMkLst>
        </pc:spChg>
        <pc:spChg chg="add mod">
          <ac:chgData name="Dargazanli Nicolas" userId="6f1267f1-35ab-4ac9-b258-8b769dedaf45" providerId="ADAL" clId="{3B5D6C86-8FB4-4941-8563-1BADF9CD3FD7}" dt="2022-12-16T08:13:20.743" v="674" actId="20577"/>
          <ac:spMkLst>
            <pc:docMk/>
            <pc:sldMk cId="4027556079" sldId="262"/>
            <ac:spMk id="4" creationId="{691D7FDA-754D-06CF-E46B-38ABD3DA6CB0}"/>
          </ac:spMkLst>
        </pc:spChg>
      </pc:sldChg>
      <pc:sldChg chg="addSp delSp modSp new mod">
        <pc:chgData name="Dargazanli Nicolas" userId="6f1267f1-35ab-4ac9-b258-8b769dedaf45" providerId="ADAL" clId="{3B5D6C86-8FB4-4941-8563-1BADF9CD3FD7}" dt="2022-12-16T08:17:44.857" v="801" actId="1076"/>
        <pc:sldMkLst>
          <pc:docMk/>
          <pc:sldMk cId="2434119446" sldId="263"/>
        </pc:sldMkLst>
        <pc:spChg chg="mod">
          <ac:chgData name="Dargazanli Nicolas" userId="6f1267f1-35ab-4ac9-b258-8b769dedaf45" providerId="ADAL" clId="{3B5D6C86-8FB4-4941-8563-1BADF9CD3FD7}" dt="2022-12-16T08:17:03.926" v="791" actId="1076"/>
          <ac:spMkLst>
            <pc:docMk/>
            <pc:sldMk cId="2434119446" sldId="263"/>
            <ac:spMk id="2" creationId="{9DE5D984-96B1-4EC7-330D-B4767B9099FD}"/>
          </ac:spMkLst>
        </pc:spChg>
        <pc:spChg chg="del mod">
          <ac:chgData name="Dargazanli Nicolas" userId="6f1267f1-35ab-4ac9-b258-8b769dedaf45" providerId="ADAL" clId="{3B5D6C86-8FB4-4941-8563-1BADF9CD3FD7}" dt="2022-12-16T08:14:29.302" v="704" actId="22"/>
          <ac:spMkLst>
            <pc:docMk/>
            <pc:sldMk cId="2434119446" sldId="263"/>
            <ac:spMk id="3" creationId="{F089DCF4-35E2-84CE-7DF7-A1DE3FAFD05F}"/>
          </ac:spMkLst>
        </pc:spChg>
        <pc:spChg chg="add del mod">
          <ac:chgData name="Dargazanli Nicolas" userId="6f1267f1-35ab-4ac9-b258-8b769dedaf45" providerId="ADAL" clId="{3B5D6C86-8FB4-4941-8563-1BADF9CD3FD7}" dt="2022-12-16T08:16:34.941" v="764" actId="22"/>
          <ac:spMkLst>
            <pc:docMk/>
            <pc:sldMk cId="2434119446" sldId="263"/>
            <ac:spMk id="7" creationId="{EA2527EC-A4A7-1FAB-FE6F-CDF1BBB0533A}"/>
          </ac:spMkLst>
        </pc:spChg>
        <pc:picChg chg="add del mod ord">
          <ac:chgData name="Dargazanli Nicolas" userId="6f1267f1-35ab-4ac9-b258-8b769dedaf45" providerId="ADAL" clId="{3B5D6C86-8FB4-4941-8563-1BADF9CD3FD7}" dt="2022-12-16T08:15:15.789" v="712" actId="21"/>
          <ac:picMkLst>
            <pc:docMk/>
            <pc:sldMk cId="2434119446" sldId="263"/>
            <ac:picMk id="5" creationId="{8D0724F8-15BC-CD38-BFCE-7B3B2617C527}"/>
          </ac:picMkLst>
        </pc:picChg>
        <pc:picChg chg="add mod ord modCrop">
          <ac:chgData name="Dargazanli Nicolas" userId="6f1267f1-35ab-4ac9-b258-8b769dedaf45" providerId="ADAL" clId="{3B5D6C86-8FB4-4941-8563-1BADF9CD3FD7}" dt="2022-12-16T08:17:40.877" v="800" actId="732"/>
          <ac:picMkLst>
            <pc:docMk/>
            <pc:sldMk cId="2434119446" sldId="263"/>
            <ac:picMk id="9" creationId="{5C3DCC0E-891D-5DF5-6EB8-1B7F8CF92C57}"/>
          </ac:picMkLst>
        </pc:picChg>
        <pc:picChg chg="add mod">
          <ac:chgData name="Dargazanli Nicolas" userId="6f1267f1-35ab-4ac9-b258-8b769dedaf45" providerId="ADAL" clId="{3B5D6C86-8FB4-4941-8563-1BADF9CD3FD7}" dt="2022-12-16T08:17:44.857" v="801" actId="1076"/>
          <ac:picMkLst>
            <pc:docMk/>
            <pc:sldMk cId="2434119446" sldId="263"/>
            <ac:picMk id="11" creationId="{EF9E12AC-8C0A-820A-3228-A588A2A7A927}"/>
          </ac:picMkLst>
        </pc:picChg>
      </pc:sldChg>
      <pc:sldChg chg="addSp delSp modSp new mod setBg">
        <pc:chgData name="Dargazanli Nicolas" userId="6f1267f1-35ab-4ac9-b258-8b769dedaf45" providerId="ADAL" clId="{3B5D6C86-8FB4-4941-8563-1BADF9CD3FD7}" dt="2022-12-16T08:25:38.976" v="980" actId="1076"/>
        <pc:sldMkLst>
          <pc:docMk/>
          <pc:sldMk cId="1641707996" sldId="264"/>
        </pc:sldMkLst>
        <pc:spChg chg="mod">
          <ac:chgData name="Dargazanli Nicolas" userId="6f1267f1-35ab-4ac9-b258-8b769dedaf45" providerId="ADAL" clId="{3B5D6C86-8FB4-4941-8563-1BADF9CD3FD7}" dt="2022-12-16T08:24:34.444" v="915" actId="20577"/>
          <ac:spMkLst>
            <pc:docMk/>
            <pc:sldMk cId="1641707996" sldId="264"/>
            <ac:spMk id="2" creationId="{9C14BEC7-50BB-2014-6704-FAE4665BB278}"/>
          </ac:spMkLst>
        </pc:spChg>
        <pc:spChg chg="del">
          <ac:chgData name="Dargazanli Nicolas" userId="6f1267f1-35ab-4ac9-b258-8b769dedaf45" providerId="ADAL" clId="{3B5D6C86-8FB4-4941-8563-1BADF9CD3FD7}" dt="2022-12-16T08:15:17.754" v="713"/>
          <ac:spMkLst>
            <pc:docMk/>
            <pc:sldMk cId="1641707996" sldId="264"/>
            <ac:spMk id="3" creationId="{60D0CA22-CAAD-1BB3-0A54-538DEB4B6CC6}"/>
          </ac:spMkLst>
        </pc:spChg>
        <pc:spChg chg="add mod">
          <ac:chgData name="Dargazanli Nicolas" userId="6f1267f1-35ab-4ac9-b258-8b769dedaf45" providerId="ADAL" clId="{3B5D6C86-8FB4-4941-8563-1BADF9CD3FD7}" dt="2022-12-16T08:25:33.536" v="979" actId="1076"/>
          <ac:spMkLst>
            <pc:docMk/>
            <pc:sldMk cId="1641707996" sldId="264"/>
            <ac:spMk id="7" creationId="{47FBEF95-FECC-E6DB-AC44-8BB3E6717D1B}"/>
          </ac:spMkLst>
        </pc:spChg>
        <pc:spChg chg="add del">
          <ac:chgData name="Dargazanli Nicolas" userId="6f1267f1-35ab-4ac9-b258-8b769dedaf45" providerId="ADAL" clId="{3B5D6C86-8FB4-4941-8563-1BADF9CD3FD7}" dt="2022-12-16T08:24:09.588" v="872" actId="26606"/>
          <ac:spMkLst>
            <pc:docMk/>
            <pc:sldMk cId="1641707996" sldId="264"/>
            <ac:spMk id="10" creationId="{29330E73-5C3C-6E27-3152-D1BD8FB9E18D}"/>
          </ac:spMkLst>
        </pc:spChg>
        <pc:spChg chg="add mod">
          <ac:chgData name="Dargazanli Nicolas" userId="6f1267f1-35ab-4ac9-b258-8b769dedaf45" providerId="ADAL" clId="{3B5D6C86-8FB4-4941-8563-1BADF9CD3FD7}" dt="2022-12-16T08:25:38.976" v="980" actId="1076"/>
          <ac:spMkLst>
            <pc:docMk/>
            <pc:sldMk cId="1641707996" sldId="264"/>
            <ac:spMk id="11" creationId="{2994AA96-D995-B8F4-7A92-918CB345CDF9}"/>
          </ac:spMkLst>
        </pc:spChg>
        <pc:picChg chg="add mod">
          <ac:chgData name="Dargazanli Nicolas" userId="6f1267f1-35ab-4ac9-b258-8b769dedaf45" providerId="ADAL" clId="{3B5D6C86-8FB4-4941-8563-1BADF9CD3FD7}" dt="2022-12-16T08:24:40.893" v="917" actId="1076"/>
          <ac:picMkLst>
            <pc:docMk/>
            <pc:sldMk cId="1641707996" sldId="264"/>
            <ac:picMk id="4" creationId="{D5BFDEC0-0EC7-4419-E93E-5CA8665FFA99}"/>
          </ac:picMkLst>
        </pc:picChg>
        <pc:picChg chg="add mod">
          <ac:chgData name="Dargazanli Nicolas" userId="6f1267f1-35ab-4ac9-b258-8b769dedaf45" providerId="ADAL" clId="{3B5D6C86-8FB4-4941-8563-1BADF9CD3FD7}" dt="2022-12-16T08:24:44.384" v="918" actId="1076"/>
          <ac:picMkLst>
            <pc:docMk/>
            <pc:sldMk cId="1641707996" sldId="264"/>
            <ac:picMk id="6" creationId="{4BE8E1A5-D94F-C162-CC01-6454167EC3B9}"/>
          </ac:picMkLst>
        </pc:picChg>
        <pc:picChg chg="add del">
          <ac:chgData name="Dargazanli Nicolas" userId="6f1267f1-35ab-4ac9-b258-8b769dedaf45" providerId="ADAL" clId="{3B5D6C86-8FB4-4941-8563-1BADF9CD3FD7}" dt="2022-12-16T08:25:08.196" v="955" actId="22"/>
          <ac:picMkLst>
            <pc:docMk/>
            <pc:sldMk cId="1641707996" sldId="264"/>
            <ac:picMk id="9" creationId="{3D9EA2AD-36FA-C651-55E3-2DC61EDCAD7C}"/>
          </ac:picMkLst>
        </pc:picChg>
        <pc:picChg chg="add del">
          <ac:chgData name="Dargazanli Nicolas" userId="6f1267f1-35ab-4ac9-b258-8b769dedaf45" providerId="ADAL" clId="{3B5D6C86-8FB4-4941-8563-1BADF9CD3FD7}" dt="2022-12-16T08:24:09.588" v="872" actId="26606"/>
          <ac:picMkLst>
            <pc:docMk/>
            <pc:sldMk cId="1641707996" sldId="264"/>
            <ac:picMk id="13" creationId="{F15A1844-5CB8-438B-B90E-EF2A51CF87B6}"/>
          </ac:picMkLst>
        </pc:picChg>
      </pc:sldChg>
      <pc:sldChg chg="addSp delSp modSp new mod setBg">
        <pc:chgData name="Dargazanli Nicolas" userId="6f1267f1-35ab-4ac9-b258-8b769dedaf45" providerId="ADAL" clId="{3B5D6C86-8FB4-4941-8563-1BADF9CD3FD7}" dt="2022-12-16T08:19:55.155" v="859" actId="20577"/>
        <pc:sldMkLst>
          <pc:docMk/>
          <pc:sldMk cId="4270650014" sldId="265"/>
        </pc:sldMkLst>
        <pc:spChg chg="mod ord">
          <ac:chgData name="Dargazanli Nicolas" userId="6f1267f1-35ab-4ac9-b258-8b769dedaf45" providerId="ADAL" clId="{3B5D6C86-8FB4-4941-8563-1BADF9CD3FD7}" dt="2022-12-16T08:19:55.155" v="859" actId="20577"/>
          <ac:spMkLst>
            <pc:docMk/>
            <pc:sldMk cId="4270650014" sldId="265"/>
            <ac:spMk id="2" creationId="{925FC70A-0CFE-E437-ECFB-9DB9DF687DA7}"/>
          </ac:spMkLst>
        </pc:spChg>
        <pc:spChg chg="del">
          <ac:chgData name="Dargazanli Nicolas" userId="6f1267f1-35ab-4ac9-b258-8b769dedaf45" providerId="ADAL" clId="{3B5D6C86-8FB4-4941-8563-1BADF9CD3FD7}" dt="2022-12-16T08:18:42.030" v="803" actId="22"/>
          <ac:spMkLst>
            <pc:docMk/>
            <pc:sldMk cId="4270650014" sldId="265"/>
            <ac:spMk id="3" creationId="{0E09C31A-7714-6460-8A75-5A4CBA060E34}"/>
          </ac:spMkLst>
        </pc:spChg>
        <pc:spChg chg="add del">
          <ac:chgData name="Dargazanli Nicolas" userId="6f1267f1-35ab-4ac9-b258-8b769dedaf45" providerId="ADAL" clId="{3B5D6C86-8FB4-4941-8563-1BADF9CD3FD7}" dt="2022-12-16T08:19:02.519" v="818" actId="26606"/>
          <ac:spMkLst>
            <pc:docMk/>
            <pc:sldMk cId="4270650014" sldId="265"/>
            <ac:spMk id="9" creationId="{84950D46-A8EA-5AED-C6DE-9F898D1CBCBD}"/>
          </ac:spMkLst>
        </pc:spChg>
        <pc:spChg chg="add del">
          <ac:chgData name="Dargazanli Nicolas" userId="6f1267f1-35ab-4ac9-b258-8b769dedaf45" providerId="ADAL" clId="{3B5D6C86-8FB4-4941-8563-1BADF9CD3FD7}" dt="2022-12-16T08:19:10.472" v="820" actId="26606"/>
          <ac:spMkLst>
            <pc:docMk/>
            <pc:sldMk cId="4270650014" sldId="265"/>
            <ac:spMk id="14" creationId="{DBB76AC3-E517-94E2-1FD8-553A501DE22D}"/>
          </ac:spMkLst>
        </pc:spChg>
        <pc:spChg chg="add del">
          <ac:chgData name="Dargazanli Nicolas" userId="6f1267f1-35ab-4ac9-b258-8b769dedaf45" providerId="ADAL" clId="{3B5D6C86-8FB4-4941-8563-1BADF9CD3FD7}" dt="2022-12-16T08:19:16.803" v="824" actId="26606"/>
          <ac:spMkLst>
            <pc:docMk/>
            <pc:sldMk cId="4270650014" sldId="265"/>
            <ac:spMk id="18" creationId="{3C384DD8-1732-202B-9A05-DCDB41BB3E0E}"/>
          </ac:spMkLst>
        </pc:spChg>
        <pc:picChg chg="add mod ord">
          <ac:chgData name="Dargazanli Nicolas" userId="6f1267f1-35ab-4ac9-b258-8b769dedaf45" providerId="ADAL" clId="{3B5D6C86-8FB4-4941-8563-1BADF9CD3FD7}" dt="2022-12-16T08:19:28.622" v="828" actId="14100"/>
          <ac:picMkLst>
            <pc:docMk/>
            <pc:sldMk cId="4270650014" sldId="265"/>
            <ac:picMk id="5" creationId="{774859D9-C561-6EDB-2FF6-6504CB69094E}"/>
          </ac:picMkLst>
        </pc:picChg>
        <pc:picChg chg="add del">
          <ac:chgData name="Dargazanli Nicolas" userId="6f1267f1-35ab-4ac9-b258-8b769dedaf45" providerId="ADAL" clId="{3B5D6C86-8FB4-4941-8563-1BADF9CD3FD7}" dt="2022-12-16T08:19:02.519" v="818" actId="26606"/>
          <ac:picMkLst>
            <pc:docMk/>
            <pc:sldMk cId="4270650014" sldId="265"/>
            <ac:picMk id="12" creationId="{B536FA4E-0152-4E27-91DA-0FC22D1846BB}"/>
          </ac:picMkLst>
        </pc:picChg>
        <pc:picChg chg="add del">
          <ac:chgData name="Dargazanli Nicolas" userId="6f1267f1-35ab-4ac9-b258-8b769dedaf45" providerId="ADAL" clId="{3B5D6C86-8FB4-4941-8563-1BADF9CD3FD7}" dt="2022-12-16T08:19:10.472" v="820" actId="26606"/>
          <ac:picMkLst>
            <pc:docMk/>
            <pc:sldMk cId="4270650014" sldId="265"/>
            <ac:picMk id="15" creationId="{E0BE7827-5B1A-4F37-BF70-19F7C5C6BDEB}"/>
          </ac:picMkLst>
        </pc:picChg>
        <pc:picChg chg="add del">
          <ac:chgData name="Dargazanli Nicolas" userId="6f1267f1-35ab-4ac9-b258-8b769dedaf45" providerId="ADAL" clId="{3B5D6C86-8FB4-4941-8563-1BADF9CD3FD7}" dt="2022-12-16T08:19:16.803" v="824" actId="26606"/>
          <ac:picMkLst>
            <pc:docMk/>
            <pc:sldMk cId="4270650014" sldId="265"/>
            <ac:picMk id="17" creationId="{B536FA4E-0152-4E27-91DA-0FC22D1846BB}"/>
          </ac:picMkLst>
        </pc:picChg>
      </pc:sldChg>
      <pc:sldChg chg="addSp delSp modSp new mod">
        <pc:chgData name="Dargazanli Nicolas" userId="6f1267f1-35ab-4ac9-b258-8b769dedaf45" providerId="ADAL" clId="{3B5D6C86-8FB4-4941-8563-1BADF9CD3FD7}" dt="2022-12-16T08:29:53.214" v="1024" actId="14100"/>
        <pc:sldMkLst>
          <pc:docMk/>
          <pc:sldMk cId="1185930425" sldId="266"/>
        </pc:sldMkLst>
        <pc:spChg chg="mod">
          <ac:chgData name="Dargazanli Nicolas" userId="6f1267f1-35ab-4ac9-b258-8b769dedaf45" providerId="ADAL" clId="{3B5D6C86-8FB4-4941-8563-1BADF9CD3FD7}" dt="2022-12-16T08:27:06.014" v="1006" actId="1076"/>
          <ac:spMkLst>
            <pc:docMk/>
            <pc:sldMk cId="1185930425" sldId="266"/>
            <ac:spMk id="2" creationId="{5DE4D464-EDE1-7D5C-A727-094BCAFB3053}"/>
          </ac:spMkLst>
        </pc:spChg>
        <pc:spChg chg="del">
          <ac:chgData name="Dargazanli Nicolas" userId="6f1267f1-35ab-4ac9-b258-8b769dedaf45" providerId="ADAL" clId="{3B5D6C86-8FB4-4941-8563-1BADF9CD3FD7}" dt="2022-12-16T08:26:01.329" v="994" actId="478"/>
          <ac:spMkLst>
            <pc:docMk/>
            <pc:sldMk cId="1185930425" sldId="266"/>
            <ac:spMk id="3" creationId="{A40664C7-4885-C581-A545-13EC34B9C5C1}"/>
          </ac:spMkLst>
        </pc:spChg>
        <pc:spChg chg="add del mod">
          <ac:chgData name="Dargazanli Nicolas" userId="6f1267f1-35ab-4ac9-b258-8b769dedaf45" providerId="ADAL" clId="{3B5D6C86-8FB4-4941-8563-1BADF9CD3FD7}" dt="2022-12-16T08:28:38.931" v="1014" actId="478"/>
          <ac:spMkLst>
            <pc:docMk/>
            <pc:sldMk cId="1185930425" sldId="266"/>
            <ac:spMk id="6" creationId="{6A096350-A508-B648-52AF-3FBFA5E67D0C}"/>
          </ac:spMkLst>
        </pc:spChg>
        <pc:spChg chg="add del mod">
          <ac:chgData name="Dargazanli Nicolas" userId="6f1267f1-35ab-4ac9-b258-8b769dedaf45" providerId="ADAL" clId="{3B5D6C86-8FB4-4941-8563-1BADF9CD3FD7}" dt="2022-12-16T08:28:36.056" v="1013" actId="478"/>
          <ac:spMkLst>
            <pc:docMk/>
            <pc:sldMk cId="1185930425" sldId="266"/>
            <ac:spMk id="7" creationId="{4AC126C5-803B-E5F6-2FE6-89C709BE458C}"/>
          </ac:spMkLst>
        </pc:spChg>
        <pc:spChg chg="add del mod">
          <ac:chgData name="Dargazanli Nicolas" userId="6f1267f1-35ab-4ac9-b258-8b769dedaf45" providerId="ADAL" clId="{3B5D6C86-8FB4-4941-8563-1BADF9CD3FD7}" dt="2022-12-16T08:26:17.078" v="998" actId="478"/>
          <ac:spMkLst>
            <pc:docMk/>
            <pc:sldMk cId="1185930425" sldId="266"/>
            <ac:spMk id="9" creationId="{50B2E782-D13B-125A-774C-91865E88AB9B}"/>
          </ac:spMkLst>
        </pc:spChg>
        <pc:spChg chg="add mod">
          <ac:chgData name="Dargazanli Nicolas" userId="6f1267f1-35ab-4ac9-b258-8b769dedaf45" providerId="ADAL" clId="{3B5D6C86-8FB4-4941-8563-1BADF9CD3FD7}" dt="2022-12-16T08:29:48.066" v="1022" actId="1076"/>
          <ac:spMkLst>
            <pc:docMk/>
            <pc:sldMk cId="1185930425" sldId="266"/>
            <ac:spMk id="14" creationId="{FEF9ED0C-035E-0E3D-4E49-9C73A1D6B5D1}"/>
          </ac:spMkLst>
        </pc:spChg>
        <pc:picChg chg="add del mod">
          <ac:chgData name="Dargazanli Nicolas" userId="6f1267f1-35ab-4ac9-b258-8b769dedaf45" providerId="ADAL" clId="{3B5D6C86-8FB4-4941-8563-1BADF9CD3FD7}" dt="2022-12-16T08:26:12.332" v="996" actId="478"/>
          <ac:picMkLst>
            <pc:docMk/>
            <pc:sldMk cId="1185930425" sldId="266"/>
            <ac:picMk id="4" creationId="{F4FBFDE6-E15F-81D7-187C-6EE8E01FA0D7}"/>
          </ac:picMkLst>
        </pc:picChg>
        <pc:picChg chg="add del mod">
          <ac:chgData name="Dargazanli Nicolas" userId="6f1267f1-35ab-4ac9-b258-8b769dedaf45" providerId="ADAL" clId="{3B5D6C86-8FB4-4941-8563-1BADF9CD3FD7}" dt="2022-12-16T08:26:13.993" v="997" actId="478"/>
          <ac:picMkLst>
            <pc:docMk/>
            <pc:sldMk cId="1185930425" sldId="266"/>
            <ac:picMk id="5" creationId="{769D0625-8627-3FA5-3B7D-61BCFC118B2F}"/>
          </ac:picMkLst>
        </pc:picChg>
        <pc:picChg chg="add del mod">
          <ac:chgData name="Dargazanli Nicolas" userId="6f1267f1-35ab-4ac9-b258-8b769dedaf45" providerId="ADAL" clId="{3B5D6C86-8FB4-4941-8563-1BADF9CD3FD7}" dt="2022-12-16T08:28:34.396" v="1012" actId="478"/>
          <ac:picMkLst>
            <pc:docMk/>
            <pc:sldMk cId="1185930425" sldId="266"/>
            <ac:picMk id="11" creationId="{10FECB2D-33B3-177F-F7C1-71B95BE0B7E0}"/>
          </ac:picMkLst>
        </pc:picChg>
        <pc:picChg chg="add mod">
          <ac:chgData name="Dargazanli Nicolas" userId="6f1267f1-35ab-4ac9-b258-8b769dedaf45" providerId="ADAL" clId="{3B5D6C86-8FB4-4941-8563-1BADF9CD3FD7}" dt="2022-12-16T08:29:53.214" v="1024" actId="14100"/>
          <ac:picMkLst>
            <pc:docMk/>
            <pc:sldMk cId="1185930425" sldId="266"/>
            <ac:picMk id="13" creationId="{B31F0623-A604-803C-1C1E-781B8C1227B9}"/>
          </ac:picMkLst>
        </pc:picChg>
      </pc:sldChg>
      <pc:sldChg chg="modSp new del mod">
        <pc:chgData name="Dargazanli Nicolas" userId="6f1267f1-35ab-4ac9-b258-8b769dedaf45" providerId="ADAL" clId="{3B5D6C86-8FB4-4941-8563-1BADF9CD3FD7}" dt="2022-12-16T08:30:37.419" v="1096" actId="47"/>
        <pc:sldMkLst>
          <pc:docMk/>
          <pc:sldMk cId="1462793569" sldId="267"/>
        </pc:sldMkLst>
        <pc:spChg chg="mod">
          <ac:chgData name="Dargazanli Nicolas" userId="6f1267f1-35ab-4ac9-b258-8b769dedaf45" providerId="ADAL" clId="{3B5D6C86-8FB4-4941-8563-1BADF9CD3FD7}" dt="2022-12-16T08:30:22.231" v="1060" actId="20577"/>
          <ac:spMkLst>
            <pc:docMk/>
            <pc:sldMk cId="1462793569" sldId="267"/>
            <ac:spMk id="2" creationId="{89EEE288-2422-06B6-1574-F9D2C645D365}"/>
          </ac:spMkLst>
        </pc:spChg>
        <pc:spChg chg="mod">
          <ac:chgData name="Dargazanli Nicolas" userId="6f1267f1-35ab-4ac9-b258-8b769dedaf45" providerId="ADAL" clId="{3B5D6C86-8FB4-4941-8563-1BADF9CD3FD7}" dt="2022-12-16T08:30:33.265" v="1095" actId="20577"/>
          <ac:spMkLst>
            <pc:docMk/>
            <pc:sldMk cId="1462793569" sldId="267"/>
            <ac:spMk id="3" creationId="{645C262C-61C2-1747-75C8-67EE0ACA3DC0}"/>
          </ac:spMkLst>
        </pc:spChg>
      </pc:sldChg>
    </pc:docChg>
  </pc:docChgLst>
  <pc:docChgLst>
    <pc:chgData name="Dargazanli Nicolas" userId="6f1267f1-35ab-4ac9-b258-8b769dedaf45" providerId="ADAL" clId="{0CA73394-47A5-4DB6-B6E7-B3F444B2425D}"/>
    <pc:docChg chg="custSel modSld">
      <pc:chgData name="Dargazanli Nicolas" userId="6f1267f1-35ab-4ac9-b258-8b769dedaf45" providerId="ADAL" clId="{0CA73394-47A5-4DB6-B6E7-B3F444B2425D}" dt="2023-01-05T22:23:42.005" v="21" actId="20577"/>
      <pc:docMkLst>
        <pc:docMk/>
      </pc:docMkLst>
      <pc:sldChg chg="addSp delSp modSp mod delAnim modAnim">
        <pc:chgData name="Dargazanli Nicolas" userId="6f1267f1-35ab-4ac9-b258-8b769dedaf45" providerId="ADAL" clId="{0CA73394-47A5-4DB6-B6E7-B3F444B2425D}" dt="2023-01-05T22:23:42.005" v="21" actId="20577"/>
        <pc:sldMkLst>
          <pc:docMk/>
          <pc:sldMk cId="4270650014" sldId="265"/>
        </pc:sldMkLst>
        <pc:spChg chg="add mod">
          <ac:chgData name="Dargazanli Nicolas" userId="6f1267f1-35ab-4ac9-b258-8b769dedaf45" providerId="ADAL" clId="{0CA73394-47A5-4DB6-B6E7-B3F444B2425D}" dt="2023-01-05T22:20:54.998" v="0"/>
          <ac:spMkLst>
            <pc:docMk/>
            <pc:sldMk cId="4270650014" sldId="265"/>
            <ac:spMk id="3" creationId="{06BD455E-8E5A-9B2E-F0DF-874DC0CC98B0}"/>
          </ac:spMkLst>
        </pc:spChg>
        <pc:spChg chg="add mod">
          <ac:chgData name="Dargazanli Nicolas" userId="6f1267f1-35ab-4ac9-b258-8b769dedaf45" providerId="ADAL" clId="{0CA73394-47A5-4DB6-B6E7-B3F444B2425D}" dt="2023-01-05T22:20:54.998" v="0"/>
          <ac:spMkLst>
            <pc:docMk/>
            <pc:sldMk cId="4270650014" sldId="265"/>
            <ac:spMk id="7" creationId="{6845A543-052D-9BCD-0DF8-68422956F0EE}"/>
          </ac:spMkLst>
        </pc:spChg>
        <pc:spChg chg="add mod">
          <ac:chgData name="Dargazanli Nicolas" userId="6f1267f1-35ab-4ac9-b258-8b769dedaf45" providerId="ADAL" clId="{0CA73394-47A5-4DB6-B6E7-B3F444B2425D}" dt="2023-01-05T22:23:42.005" v="21" actId="20577"/>
          <ac:spMkLst>
            <pc:docMk/>
            <pc:sldMk cId="4270650014" sldId="265"/>
            <ac:spMk id="8" creationId="{765AE692-482D-0611-1126-5B7418F84A78}"/>
          </ac:spMkLst>
        </pc:spChg>
        <pc:picChg chg="add mod">
          <ac:chgData name="Dargazanli Nicolas" userId="6f1267f1-35ab-4ac9-b258-8b769dedaf45" providerId="ADAL" clId="{0CA73394-47A5-4DB6-B6E7-B3F444B2425D}" dt="2023-01-05T22:20:54.998" v="0"/>
          <ac:picMkLst>
            <pc:docMk/>
            <pc:sldMk cId="4270650014" sldId="265"/>
            <ac:picMk id="4" creationId="{703B0A0B-602F-E1CB-3EB8-A29DC68F7DED}"/>
          </ac:picMkLst>
        </pc:picChg>
        <pc:picChg chg="add mod">
          <ac:chgData name="Dargazanli Nicolas" userId="6f1267f1-35ab-4ac9-b258-8b769dedaf45" providerId="ADAL" clId="{0CA73394-47A5-4DB6-B6E7-B3F444B2425D}" dt="2023-01-05T22:20:54.998" v="0"/>
          <ac:picMkLst>
            <pc:docMk/>
            <pc:sldMk cId="4270650014" sldId="265"/>
            <ac:picMk id="6" creationId="{4D542F22-A356-7422-FB18-8DA772930451}"/>
          </ac:picMkLst>
        </pc:picChg>
        <pc:picChg chg="add mod">
          <ac:chgData name="Dargazanli Nicolas" userId="6f1267f1-35ab-4ac9-b258-8b769dedaf45" providerId="ADAL" clId="{0CA73394-47A5-4DB6-B6E7-B3F444B2425D}" dt="2023-01-05T22:20:54.998" v="0"/>
          <ac:picMkLst>
            <pc:docMk/>
            <pc:sldMk cId="4270650014" sldId="265"/>
            <ac:picMk id="9" creationId="{54C3B304-D94E-A36C-63AA-E4FE545542CC}"/>
          </ac:picMkLst>
        </pc:picChg>
        <pc:picChg chg="add mod">
          <ac:chgData name="Dargazanli Nicolas" userId="6f1267f1-35ab-4ac9-b258-8b769dedaf45" providerId="ADAL" clId="{0CA73394-47A5-4DB6-B6E7-B3F444B2425D}" dt="2023-01-05T22:20:54.998" v="0"/>
          <ac:picMkLst>
            <pc:docMk/>
            <pc:sldMk cId="4270650014" sldId="265"/>
            <ac:picMk id="10" creationId="{448ECB52-F62E-118E-6C64-36F486BC55D2}"/>
          </ac:picMkLst>
        </pc:picChg>
        <pc:picChg chg="add mod">
          <ac:chgData name="Dargazanli Nicolas" userId="6f1267f1-35ab-4ac9-b258-8b769dedaf45" providerId="ADAL" clId="{0CA73394-47A5-4DB6-B6E7-B3F444B2425D}" dt="2023-01-05T22:20:54.998" v="0"/>
          <ac:picMkLst>
            <pc:docMk/>
            <pc:sldMk cId="4270650014" sldId="265"/>
            <ac:picMk id="11" creationId="{5B230010-DC03-41FA-8B8E-F59804E5E3BB}"/>
          </ac:picMkLst>
        </pc:picChg>
        <pc:picChg chg="add del mod">
          <ac:chgData name="Dargazanli Nicolas" userId="6f1267f1-35ab-4ac9-b258-8b769dedaf45" providerId="ADAL" clId="{0CA73394-47A5-4DB6-B6E7-B3F444B2425D}" dt="2023-01-05T22:23:29.856" v="14" actId="478"/>
          <ac:picMkLst>
            <pc:docMk/>
            <pc:sldMk cId="4270650014" sldId="265"/>
            <ac:picMk id="12" creationId="{A8454D23-8653-1BC5-4CB6-A744DF99A7D8}"/>
          </ac:picMkLst>
        </pc:picChg>
        <pc:picChg chg="add del mod">
          <ac:chgData name="Dargazanli Nicolas" userId="6f1267f1-35ab-4ac9-b258-8b769dedaf45" providerId="ADAL" clId="{0CA73394-47A5-4DB6-B6E7-B3F444B2425D}" dt="2023-01-05T22:23:31.128" v="15" actId="478"/>
          <ac:picMkLst>
            <pc:docMk/>
            <pc:sldMk cId="4270650014" sldId="265"/>
            <ac:picMk id="13" creationId="{B41ED82D-7A9D-4C97-9930-19FD3C133F44}"/>
          </ac:picMkLst>
        </pc:picChg>
        <pc:picChg chg="add mod">
          <ac:chgData name="Dargazanli Nicolas" userId="6f1267f1-35ab-4ac9-b258-8b769dedaf45" providerId="ADAL" clId="{0CA73394-47A5-4DB6-B6E7-B3F444B2425D}" dt="2023-01-05T22:23:34.023" v="18" actId="1076"/>
          <ac:picMkLst>
            <pc:docMk/>
            <pc:sldMk cId="4270650014" sldId="265"/>
            <ac:picMk id="14" creationId="{90A74A2E-2544-41C5-F813-2B539DDB140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DF12-06B5-4FF5-9E04-91034B046EE3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3940-0A4E-44B7-8835-BAC968E73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96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DF12-06B5-4FF5-9E04-91034B046EE3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3940-0A4E-44B7-8835-BAC968E73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46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DF12-06B5-4FF5-9E04-91034B046EE3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3940-0A4E-44B7-8835-BAC968E73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098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DF12-06B5-4FF5-9E04-91034B046EE3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3940-0A4E-44B7-8835-BAC968E738F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3466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DF12-06B5-4FF5-9E04-91034B046EE3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3940-0A4E-44B7-8835-BAC968E73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456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DF12-06B5-4FF5-9E04-91034B046EE3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3940-0A4E-44B7-8835-BAC968E73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577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DF12-06B5-4FF5-9E04-91034B046EE3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3940-0A4E-44B7-8835-BAC968E73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915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DF12-06B5-4FF5-9E04-91034B046EE3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3940-0A4E-44B7-8835-BAC968E73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929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DF12-06B5-4FF5-9E04-91034B046EE3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3940-0A4E-44B7-8835-BAC968E73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377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DF12-06B5-4FF5-9E04-91034B046EE3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3940-0A4E-44B7-8835-BAC968E73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27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DF12-06B5-4FF5-9E04-91034B046EE3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3940-0A4E-44B7-8835-BAC968E73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17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DF12-06B5-4FF5-9E04-91034B046EE3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3940-0A4E-44B7-8835-BAC968E73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83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DF12-06B5-4FF5-9E04-91034B046EE3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3940-0A4E-44B7-8835-BAC968E73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01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DF12-06B5-4FF5-9E04-91034B046EE3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3940-0A4E-44B7-8835-BAC968E73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19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DF12-06B5-4FF5-9E04-91034B046EE3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3940-0A4E-44B7-8835-BAC968E73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75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DF12-06B5-4FF5-9E04-91034B046EE3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3940-0A4E-44B7-8835-BAC968E73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71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DF12-06B5-4FF5-9E04-91034B046EE3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3940-0A4E-44B7-8835-BAC968E73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24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49FDF12-06B5-4FF5-9E04-91034B046EE3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F653940-0A4E-44B7-8835-BAC968E73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703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4D0F961-6999-68B5-3E9A-B62851681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86B7905-3187-2E31-EA7F-8D67F589C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7196"/>
            <a:ext cx="12192001" cy="6857990"/>
          </a:xfrm>
          <a:prstGeom prst="rect">
            <a:avLst/>
          </a:prstGeom>
        </p:spPr>
      </p:pic>
      <p:sp useBgFill="1">
        <p:nvSpPr>
          <p:cNvPr id="8" name="Forme libre 5">
            <a:extLst>
              <a:ext uri="{FF2B5EF4-FFF2-40B4-BE49-F238E27FC236}">
                <a16:creationId xmlns:a16="http://schemas.microsoft.com/office/drawing/2014/main" id="{727B6A15-EAB1-2CCD-D28C-C860ED38D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F6DD621E-92E6-60EB-C1A7-F2C516B82794}"/>
              </a:ext>
            </a:extLst>
          </p:cNvPr>
          <p:cNvSpPr txBox="1">
            <a:spLocks/>
          </p:cNvSpPr>
          <p:nvPr/>
        </p:nvSpPr>
        <p:spPr>
          <a:xfrm>
            <a:off x="7389964" y="1673523"/>
            <a:ext cx="3485073" cy="66502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4000"/>
              <a:t>Hego Lagunak</a:t>
            </a:r>
            <a:endParaRPr lang="fr-FR" sz="4000" dirty="0"/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91EB2F75-170C-F9DC-B55E-171149527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4" y="2409647"/>
            <a:ext cx="3704134" cy="1026544"/>
          </a:xfrm>
        </p:spPr>
        <p:txBody>
          <a:bodyPr rtlCol="0">
            <a:normAutofit/>
          </a:bodyPr>
          <a:lstStyle/>
          <a:p>
            <a:pPr marL="36900" lvl="0" indent="0" algn="l" rtl="0">
              <a:buNone/>
            </a:pPr>
            <a:r>
              <a:rPr lang="fr-FR" sz="2000" dirty="0"/>
              <a:t>Application gérant les parrainages du BDE</a:t>
            </a:r>
          </a:p>
          <a:p>
            <a:pPr algn="l" rtl="0"/>
            <a:endParaRPr lang="fr-FR" sz="20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A24B10B-D557-1569-D4F1-EFFA56A45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270" y="3011439"/>
            <a:ext cx="2440459" cy="244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71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E4D464-EDE1-7D5C-A727-094BCAFB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901" y="0"/>
            <a:ext cx="10353762" cy="970450"/>
          </a:xfrm>
        </p:spPr>
        <p:txBody>
          <a:bodyPr/>
          <a:lstStyle/>
          <a:p>
            <a:r>
              <a:rPr lang="fr-FR" dirty="0"/>
              <a:t>Fonction PHP (sauvegarde d’une question)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31F0623-A604-803C-1C1E-781B8C122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2373"/>
            <a:ext cx="12246118" cy="370502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FEF9ED0C-035E-0E3D-4E49-9C73A1D6B5D1}"/>
              </a:ext>
            </a:extLst>
          </p:cNvPr>
          <p:cNvSpPr txBox="1"/>
          <p:nvPr/>
        </p:nvSpPr>
        <p:spPr>
          <a:xfrm>
            <a:off x="446567" y="1614339"/>
            <a:ext cx="1993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Pour une question au format QCM :</a:t>
            </a:r>
          </a:p>
        </p:txBody>
      </p:sp>
    </p:spTree>
    <p:extLst>
      <p:ext uri="{BB962C8B-B14F-4D97-AF65-F5344CB8AC3E}">
        <p14:creationId xmlns:p14="http://schemas.microsoft.com/office/powerpoint/2010/main" val="1185930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FC70A-0CFE-E437-ECFB-9DB9DF68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32143"/>
            <a:ext cx="5932968" cy="970450"/>
          </a:xfrm>
        </p:spPr>
        <p:txBody>
          <a:bodyPr/>
          <a:lstStyle/>
          <a:p>
            <a:r>
              <a:rPr lang="fr-FR" dirty="0"/>
              <a:t>Résultats sur la page WEB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74859D9-C561-6EDB-2FF6-6504CB690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760404" cy="6858000"/>
          </a:xfrm>
        </p:spPr>
      </p:pic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06BD455E-8E5A-9B2E-F0DF-874DC0CC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3B0A0B-602F-E1CB-3EB8-A29DC68F7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D542F22-A356-7422-FB18-8DA772930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6845A543-052D-9BCD-0DF8-68422956F0EE}"/>
              </a:ext>
            </a:extLst>
          </p:cNvPr>
          <p:cNvSpPr txBox="1">
            <a:spLocks/>
          </p:cNvSpPr>
          <p:nvPr/>
        </p:nvSpPr>
        <p:spPr>
          <a:xfrm>
            <a:off x="6502555" y="646987"/>
            <a:ext cx="5443911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5400" b="1"/>
              <a:t>Technologies</a:t>
            </a:r>
            <a:endParaRPr lang="fr-FR" sz="5400" b="1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65AE692-482D-0611-1126-5B7418F84A78}"/>
              </a:ext>
            </a:extLst>
          </p:cNvPr>
          <p:cNvSpPr txBox="1">
            <a:spLocks/>
          </p:cNvSpPr>
          <p:nvPr/>
        </p:nvSpPr>
        <p:spPr>
          <a:xfrm>
            <a:off x="6502556" y="1723118"/>
            <a:ext cx="5443911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SQL</a:t>
            </a:r>
          </a:p>
          <a:p>
            <a:r>
              <a:rPr lang="fr-FR" sz="2400" dirty="0"/>
              <a:t>MySQL</a:t>
            </a:r>
          </a:p>
          <a:p>
            <a:r>
              <a:rPr lang="fr-FR" sz="2400" dirty="0"/>
              <a:t>PHP (</a:t>
            </a:r>
            <a:r>
              <a:rPr lang="fr-FR" sz="2400" dirty="0" err="1"/>
              <a:t>phpmyadmin</a:t>
            </a:r>
            <a:r>
              <a:rPr lang="fr-FR" sz="2400" dirty="0"/>
              <a:t>)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4C3B304-D94E-A36C-63AA-E4FE545542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534" y="361233"/>
            <a:ext cx="2399593" cy="125620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48ECB52-F62E-118E-6C64-36F486BC55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3337" y="361233"/>
            <a:ext cx="4241643" cy="21950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B230010-DC03-41FA-8B8E-F59804E5E3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825" y="2556283"/>
            <a:ext cx="2944688" cy="1590821"/>
          </a:xfrm>
          <a:prstGeom prst="rect">
            <a:avLst/>
          </a:prstGeom>
        </p:spPr>
      </p:pic>
      <p:pic>
        <p:nvPicPr>
          <p:cNvPr id="14" name="Image 13" descr="Une image contenant texte, embarcation, navire de navigation&#10;&#10;Description générée automatiquement">
            <a:extLst>
              <a:ext uri="{FF2B5EF4-FFF2-40B4-BE49-F238E27FC236}">
                <a16:creationId xmlns:a16="http://schemas.microsoft.com/office/drawing/2014/main" id="{90A74A2E-2544-41C5-F813-2B539DDB14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144" y="4807695"/>
            <a:ext cx="2694305" cy="159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065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ED568-7045-F26D-AF12-65CD0A86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 relationnel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4270FAB-44C2-2B35-5624-54DDFA282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34" y="1928665"/>
            <a:ext cx="9085960" cy="4059237"/>
          </a:xfrm>
        </p:spPr>
      </p:pic>
    </p:spTree>
    <p:extLst>
      <p:ext uri="{BB962C8B-B14F-4D97-AF65-F5344CB8AC3E}">
        <p14:creationId xmlns:p14="http://schemas.microsoft.com/office/powerpoint/2010/main" val="187762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DE27B7-BC6F-2985-B739-81EA8719B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E014BA-CF4E-5721-D514-D716CF681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Utilisateur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u="sng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fr-FR" b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nom, </a:t>
            </a:r>
            <a:r>
              <a:rPr lang="fr-FR" b="0" dirty="0" err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b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fr-FR" b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fr-FR" b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niveau, valide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Parrainer</a:t>
            </a:r>
            <a:r>
              <a:rPr lang="fr-FR" b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u="sng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#login_parrain, #login_filleul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Formulaire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u="sng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b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typeQuestion</a:t>
            </a:r>
            <a:r>
              <a:rPr lang="fr-FR" b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date_debut</a:t>
            </a:r>
            <a:r>
              <a:rPr lang="fr-FR" b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date_final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u="sng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b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intitule, #id_formulaire, image, </a:t>
            </a:r>
            <a:r>
              <a:rPr lang="fr-FR" b="0" dirty="0" err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visibilite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typeQuestion</a:t>
            </a:r>
            <a:r>
              <a:rPr lang="fr-FR" b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nbReponse</a:t>
            </a:r>
            <a:r>
              <a:rPr lang="fr-FR" b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nbCaractereMax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Proposition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u="sng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b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texte, couleur, #id_question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Repondre</a:t>
            </a:r>
            <a:r>
              <a:rPr lang="fr-FR" b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u="sng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#id_question,#login</a:t>
            </a:r>
            <a:r>
              <a:rPr lang="fr-FR" b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reponse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08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2D29A-F7DD-A079-6791-EA8E0A72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Représentation UML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FBC8482-9BB6-E1BF-3B95-B5C421CE5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024" y="1886136"/>
            <a:ext cx="9762163" cy="4206253"/>
          </a:xfrm>
        </p:spPr>
      </p:pic>
    </p:spTree>
    <p:extLst>
      <p:ext uri="{BB962C8B-B14F-4D97-AF65-F5344CB8AC3E}">
        <p14:creationId xmlns:p14="http://schemas.microsoft.com/office/powerpoint/2010/main" val="3692040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A213B4-CBFB-F642-22C1-13D6BF16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68" y="257038"/>
            <a:ext cx="10353762" cy="970450"/>
          </a:xfrm>
        </p:spPr>
        <p:txBody>
          <a:bodyPr/>
          <a:lstStyle/>
          <a:p>
            <a:r>
              <a:rPr lang="fr-FR" dirty="0"/>
              <a:t>Création SQL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234C1BF-8EFF-9FE7-6E3B-1DD727735598}"/>
              </a:ext>
            </a:extLst>
          </p:cNvPr>
          <p:cNvSpPr txBox="1"/>
          <p:nvPr/>
        </p:nvSpPr>
        <p:spPr>
          <a:xfrm>
            <a:off x="111641" y="1520456"/>
            <a:ext cx="49459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UTILISATEUR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NIVEAU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VALIDE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'oui'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230FA0D-A2B7-D708-7758-75251575DC58}"/>
              </a:ext>
            </a:extLst>
          </p:cNvPr>
          <p:cNvSpPr txBox="1"/>
          <p:nvPr/>
        </p:nvSpPr>
        <p:spPr>
          <a:xfrm>
            <a:off x="111642" y="3384698"/>
            <a:ext cx="43221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FORMULAIRE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AUTO_INCREMENT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TYPEQUESTION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'auto'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DATE_DEBUT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DATE_FINAL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C69D45A-6540-C41D-3575-B2D163295FFB}"/>
              </a:ext>
            </a:extLst>
          </p:cNvPr>
          <p:cNvSpPr txBox="1"/>
          <p:nvPr/>
        </p:nvSpPr>
        <p:spPr>
          <a:xfrm>
            <a:off x="164806" y="4815858"/>
            <a:ext cx="6096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AUTO_INCREMENT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INTITULE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ID_FORMULAIRE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260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'..\\sources\\images\\imgplaceholder.jpg'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VISIBILITE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'all'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TYPEQUESTION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'QCM'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'LIBRE'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NBREPONSE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NBCARACTEREMAX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FOREIGN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ID_FORMULAIRE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FORMULAIRE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BADC7-92E7-BFCE-6767-7CF9769FA2EF}"/>
              </a:ext>
            </a:extLst>
          </p:cNvPr>
          <p:cNvSpPr txBox="1"/>
          <p:nvPr/>
        </p:nvSpPr>
        <p:spPr>
          <a:xfrm>
            <a:off x="6090676" y="1580050"/>
            <a:ext cx="56086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Proposition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AUTO_INCREMENT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COULEUR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'#808080'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ID_QUESTION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FOREIGN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ID_QUESTION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437DE52-5294-5764-A184-94E5BDB587C0}"/>
              </a:ext>
            </a:extLst>
          </p:cNvPr>
          <p:cNvSpPr txBox="1"/>
          <p:nvPr/>
        </p:nvSpPr>
        <p:spPr>
          <a:xfrm>
            <a:off x="5959549" y="3215420"/>
            <a:ext cx="57451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REPONDRE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ID_QUESTION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REPONSE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ID_QUESTION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FOREIGN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ID_QUESTION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FOREIGN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UTILISATEUR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9594483-D1C1-F689-5D38-0EF06EBF2A77}"/>
              </a:ext>
            </a:extLst>
          </p:cNvPr>
          <p:cNvSpPr txBox="1"/>
          <p:nvPr/>
        </p:nvSpPr>
        <p:spPr>
          <a:xfrm>
            <a:off x="5959549" y="5325117"/>
            <a:ext cx="65053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PARRAINER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LOGIN_PARRAIN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LOGIN_FILLEUL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LOGIN_PARRAIN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LOGIN_FILLEUL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FOREIGN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LOGIN_PARRAIN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UTILISATEUR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FOREIGN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LOGIN_FILLEUL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UTILISATEUR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59880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B5D30-B7F8-67E6-2DC6-D5A86EAC6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498" y="184297"/>
            <a:ext cx="10353762" cy="970450"/>
          </a:xfrm>
        </p:spPr>
        <p:txBody>
          <a:bodyPr/>
          <a:lstStyle/>
          <a:p>
            <a:r>
              <a:rPr lang="fr-FR" dirty="0"/>
              <a:t>Commande SQL d’interrogation 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5020D70-CF36-17DF-E913-3AB4F4F1CC04}"/>
              </a:ext>
            </a:extLst>
          </p:cNvPr>
          <p:cNvSpPr txBox="1"/>
          <p:nvPr/>
        </p:nvSpPr>
        <p:spPr>
          <a:xfrm>
            <a:off x="277332" y="1339702"/>
            <a:ext cx="1163733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------------------FORMULAIRE-------------</a:t>
            </a:r>
            <a:endParaRPr lang="fr-FR" sz="14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Formulaire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typeAssociation</a:t>
            </a:r>
            <a:r>
              <a:rPr lang="fr-F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DateDebut</a:t>
            </a:r>
            <a:r>
              <a:rPr lang="fr-F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DateFin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':type'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dateDebut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dateFin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Formulaire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typeAssociation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':type'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DateDebut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dateDebut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DateFin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dateFin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Formulaire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idFormulaire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idFormulaire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------------------QUESTION---------------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INTITULE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ID_FORMULAIRE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TYPEQUESTION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NBREPONSE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NBCARACTEREMAX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':intitule'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':idFormulaire'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':image'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':type'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':nbReponse'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':nbCaractereMax’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INTITULE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':intitule'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':image'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TYPEQUESTION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':type'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NBREPONSE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nbReponse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NBCARACTEREMAX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nbCaractereMax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idQuestion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idQuestion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68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D7830B-4FDE-16D0-0C43-079A3D36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 SQL d’interrogation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91D7FDA-754D-06CF-E46B-38ABD3DA6CB0}"/>
              </a:ext>
            </a:extLst>
          </p:cNvPr>
          <p:cNvSpPr txBox="1"/>
          <p:nvPr/>
        </p:nvSpPr>
        <p:spPr>
          <a:xfrm>
            <a:off x="272008" y="1653363"/>
            <a:ext cx="1163733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-----------------Utilisateur-----------</a:t>
            </a:r>
          </a:p>
          <a:p>
            <a:endParaRPr lang="fr-FR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Utilisateur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NIVEAU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VALIDITE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':login'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':nom'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':prenom'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':password'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':role'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':niveau'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':validite'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L’utilisateur active son compte et défini son mot de passe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Utilisateur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: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VALIDE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: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Pour la connexion, on vérifie que l'utilisateur existe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Utilisateur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: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Si l'utilisateur souhaite </a:t>
            </a:r>
            <a:r>
              <a:rPr lang="fr-F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supprimmer</a:t>
            </a:r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son compte, on le supprime pas mais reset tout ces attributs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Utilisateur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VALIDE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NIVEAU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=: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556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E5D984-96B1-4EC7-330D-B4767B90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6075"/>
            <a:ext cx="10353762" cy="970450"/>
          </a:xfrm>
        </p:spPr>
        <p:txBody>
          <a:bodyPr/>
          <a:lstStyle/>
          <a:p>
            <a:r>
              <a:rPr lang="fr-FR" dirty="0"/>
              <a:t>Proof Of Concept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5C3DCC0E-891D-5DF5-6EB8-1B7F8CF92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4054"/>
          <a:stretch/>
        </p:blipFill>
        <p:spPr>
          <a:xfrm>
            <a:off x="913795" y="1016525"/>
            <a:ext cx="10353675" cy="2641075"/>
          </a:xfr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F9E12AC-8C0A-820A-3228-A588A2A7A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597" y="4048418"/>
            <a:ext cx="4736805" cy="256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1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4BEC7-50BB-2014-6704-FAE4665BB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469" y="49959"/>
            <a:ext cx="10353762" cy="970450"/>
          </a:xfrm>
        </p:spPr>
        <p:txBody>
          <a:bodyPr/>
          <a:lstStyle/>
          <a:p>
            <a:r>
              <a:rPr lang="fr-FR" dirty="0"/>
              <a:t>Fonction PHP (récupération d’une question)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D5BFDEC0-0EC7-4419-E93E-5CA8665FF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2755" y="1126473"/>
            <a:ext cx="9288957" cy="2840880"/>
          </a:xfr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BE8E1A5-D94F-C162-CC01-6454167EC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928" y="4412096"/>
            <a:ext cx="9285784" cy="199401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7FBEF95-FECC-E6DB-AC44-8BB3E6717D1B}"/>
              </a:ext>
            </a:extLst>
          </p:cNvPr>
          <p:cNvSpPr txBox="1"/>
          <p:nvPr/>
        </p:nvSpPr>
        <p:spPr>
          <a:xfrm>
            <a:off x="536944" y="2023693"/>
            <a:ext cx="1993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Pour une question au format QCM 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994AA96-D995-B8F4-7A92-918CB345CDF9}"/>
              </a:ext>
            </a:extLst>
          </p:cNvPr>
          <p:cNvSpPr txBox="1"/>
          <p:nvPr/>
        </p:nvSpPr>
        <p:spPr>
          <a:xfrm>
            <a:off x="536944" y="5054009"/>
            <a:ext cx="1993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Pour une question au format réponse libre :</a:t>
            </a:r>
          </a:p>
        </p:txBody>
      </p:sp>
    </p:spTree>
    <p:extLst>
      <p:ext uri="{BB962C8B-B14F-4D97-AF65-F5344CB8AC3E}">
        <p14:creationId xmlns:p14="http://schemas.microsoft.com/office/powerpoint/2010/main" val="1641707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144</TotalTime>
  <Words>789</Words>
  <Application>Microsoft Office PowerPoint</Application>
  <PresentationFormat>Grand écran</PresentationFormat>
  <Paragraphs>95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Calisto MT</vt:lpstr>
      <vt:lpstr>Consolas</vt:lpstr>
      <vt:lpstr>Goudy Old Style</vt:lpstr>
      <vt:lpstr>Wingdings 2</vt:lpstr>
      <vt:lpstr>Ardoise</vt:lpstr>
      <vt:lpstr>Présentation PowerPoint</vt:lpstr>
      <vt:lpstr>Schéma relationnel</vt:lpstr>
      <vt:lpstr> </vt:lpstr>
      <vt:lpstr>Représentation UML</vt:lpstr>
      <vt:lpstr>Création SQL</vt:lpstr>
      <vt:lpstr>Commande SQL d’interrogation  </vt:lpstr>
      <vt:lpstr>Commande SQL d’interrogation </vt:lpstr>
      <vt:lpstr>Proof Of Concept</vt:lpstr>
      <vt:lpstr>Fonction PHP (récupération d’une question)</vt:lpstr>
      <vt:lpstr>Fonction PHP (sauvegarde d’une question)</vt:lpstr>
      <vt:lpstr>Résultats sur la page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Dargazanli Nicolas</dc:creator>
  <cp:lastModifiedBy>Dargazanli Nicolas</cp:lastModifiedBy>
  <cp:revision>1</cp:revision>
  <dcterms:created xsi:type="dcterms:W3CDTF">2022-12-16T07:19:49Z</dcterms:created>
  <dcterms:modified xsi:type="dcterms:W3CDTF">2023-01-05T22:23:43Z</dcterms:modified>
</cp:coreProperties>
</file>