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78" r:id="rId5"/>
    <p:sldId id="279" r:id="rId6"/>
    <p:sldId id="280" r:id="rId7"/>
    <p:sldId id="281" r:id="rId8"/>
    <p:sldId id="283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B7326-7C95-4FDE-B306-0996F63EE760}" v="7" dt="2022-10-04T07:17:14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13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ho ERREZARRET" userId="dfe8255fd2c1448c" providerId="LiveId" clId="{25BB7326-7C95-4FDE-B306-0996F63EE760}"/>
    <pc:docChg chg="delSld modSld">
      <pc:chgData name="Leho ERREZARRET" userId="dfe8255fd2c1448c" providerId="LiveId" clId="{25BB7326-7C95-4FDE-B306-0996F63EE760}" dt="2022-10-04T07:23:32.849" v="7" actId="47"/>
      <pc:docMkLst>
        <pc:docMk/>
      </pc:docMkLst>
      <pc:sldChg chg="modTransition">
        <pc:chgData name="Leho ERREZARRET" userId="dfe8255fd2c1448c" providerId="LiveId" clId="{25BB7326-7C95-4FDE-B306-0996F63EE760}" dt="2022-10-04T07:14:17.954" v="0"/>
        <pc:sldMkLst>
          <pc:docMk/>
          <pc:sldMk cId="4167884232" sldId="278"/>
        </pc:sldMkLst>
      </pc:sldChg>
      <pc:sldChg chg="modTransition">
        <pc:chgData name="Leho ERREZARRET" userId="dfe8255fd2c1448c" providerId="LiveId" clId="{25BB7326-7C95-4FDE-B306-0996F63EE760}" dt="2022-10-04T07:14:21.594" v="1"/>
        <pc:sldMkLst>
          <pc:docMk/>
          <pc:sldMk cId="3220235682" sldId="279"/>
        </pc:sldMkLst>
      </pc:sldChg>
      <pc:sldChg chg="modTransition">
        <pc:chgData name="Leho ERREZARRET" userId="dfe8255fd2c1448c" providerId="LiveId" clId="{25BB7326-7C95-4FDE-B306-0996F63EE760}" dt="2022-10-04T07:17:08.857" v="3"/>
        <pc:sldMkLst>
          <pc:docMk/>
          <pc:sldMk cId="518437942" sldId="280"/>
        </pc:sldMkLst>
      </pc:sldChg>
      <pc:sldChg chg="modTransition">
        <pc:chgData name="Leho ERREZARRET" userId="dfe8255fd2c1448c" providerId="LiveId" clId="{25BB7326-7C95-4FDE-B306-0996F63EE760}" dt="2022-10-04T07:17:11.010" v="4"/>
        <pc:sldMkLst>
          <pc:docMk/>
          <pc:sldMk cId="2993880237" sldId="281"/>
        </pc:sldMkLst>
      </pc:sldChg>
      <pc:sldChg chg="del modTransition">
        <pc:chgData name="Leho ERREZARRET" userId="dfe8255fd2c1448c" providerId="LiveId" clId="{25BB7326-7C95-4FDE-B306-0996F63EE760}" dt="2022-10-04T07:23:32.849" v="7" actId="47"/>
        <pc:sldMkLst>
          <pc:docMk/>
          <pc:sldMk cId="3597811109" sldId="282"/>
        </pc:sldMkLst>
      </pc:sldChg>
      <pc:sldChg chg="modTransition">
        <pc:chgData name="Leho ERREZARRET" userId="dfe8255fd2c1448c" providerId="LiveId" clId="{25BB7326-7C95-4FDE-B306-0996F63EE760}" dt="2022-10-04T07:17:14.879" v="6"/>
        <pc:sldMkLst>
          <pc:docMk/>
          <pc:sldMk cId="577549230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D419D-7A78-4EB6-B1B0-C7F4D125C09E}" type="datetime1">
              <a:rPr lang="fr-FR" smtClean="0"/>
              <a:t>04/10/2022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CDAC-C694-4EDB-9D9B-30A18B0B1F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04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4D1DB3-262B-4CAB-9798-16AA7AD26B79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90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8633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82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8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20AFC-4747-4500-A8C7-A10B7DCF6892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0542B-C18D-4D58-B9F4-F1C967D21EB7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84237C-71E1-407D-8A95-5D0DA132D162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7CC64-7194-4D10-B1B7-D418C059154B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58E07-2681-4DDC-9761-F27D26D96DD2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82C4C-DCAC-4DF2-B481-A8A61F7BCD4E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ECA3B-6A37-4E6A-BC7F-3768BC7915C0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8E831-8378-4BAB-BCBD-A7C304698550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DB5431-7B28-41AD-AA99-418F5276FE32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22A63-6AB9-4C19-B727-7468EB6EEF12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 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6ED83E-2F3C-4802-B3FE-A9F66A10C59C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ECA66-1FE5-4FCF-969D-2E5E7C29642C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EFBA03-FEEE-4037-AB6D-57576DBA45E2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56F92A-D426-4C37-897E-08EB77489816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30987-7283-4366-815B-537B34C5E13D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CD2D8CC8-312B-4BBB-8CFE-96DDDB0B6288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1.jpe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0" y="10"/>
            <a:ext cx="12192001" cy="6857990"/>
          </a:xfrm>
          <a:prstGeom prst="rect">
            <a:avLst/>
          </a:prstGeom>
        </p:spPr>
      </p:pic>
      <p:sp useBgFill="1">
        <p:nvSpPr>
          <p:cNvPr id="103" name="Forme libre 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1673523"/>
            <a:ext cx="3485073" cy="665028"/>
          </a:xfrm>
        </p:spPr>
        <p:txBody>
          <a:bodyPr rtlCol="0">
            <a:normAutofit/>
          </a:bodyPr>
          <a:lstStyle/>
          <a:p>
            <a:pPr algn="l"/>
            <a:r>
              <a:rPr lang="fr-FR" sz="4000" dirty="0"/>
              <a:t>Hego Lagunak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4" y="2409647"/>
            <a:ext cx="3704134" cy="1026544"/>
          </a:xfrm>
        </p:spPr>
        <p:txBody>
          <a:bodyPr rtlCol="0">
            <a:normAutofit/>
          </a:bodyPr>
          <a:lstStyle/>
          <a:p>
            <a:pPr marL="36900" lvl="0" indent="0" algn="l" rtl="0">
              <a:buNone/>
            </a:pPr>
            <a:r>
              <a:rPr lang="fr-FR" sz="2000" dirty="0"/>
              <a:t>Application gérant les parrainages du BDE</a:t>
            </a:r>
          </a:p>
          <a:p>
            <a:pPr algn="l" rtl="0"/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AA4A9B-3545-975F-0941-1289E24FD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4751" y="2265622"/>
            <a:ext cx="3530286" cy="35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555" y="646987"/>
            <a:ext cx="5337991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fr-FR" sz="6000" b="1" dirty="0"/>
              <a:t>Problématique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56" y="1723118"/>
            <a:ext cx="5443911" cy="4058751"/>
          </a:xfrm>
        </p:spPr>
        <p:txBody>
          <a:bodyPr rtlCol="0" anchor="t">
            <a:normAutofit/>
          </a:bodyPr>
          <a:lstStyle/>
          <a:p>
            <a:pPr rtl="0"/>
            <a:r>
              <a:rPr lang="fr-FR" sz="2400" dirty="0"/>
              <a:t>Données des utilisateurs</a:t>
            </a:r>
          </a:p>
          <a:p>
            <a:pPr rtl="0"/>
            <a:r>
              <a:rPr lang="fr-FR" sz="2400" dirty="0"/>
              <a:t>Formulaire du BDE</a:t>
            </a:r>
          </a:p>
          <a:p>
            <a:pPr rtl="0"/>
            <a:r>
              <a:rPr lang="fr-FR" sz="2400" dirty="0"/>
              <a:t>Réponses au(x) formulaire(s)</a:t>
            </a:r>
          </a:p>
          <a:p>
            <a:pPr rtl="0"/>
            <a:r>
              <a:rPr lang="fr-FR" sz="2400" dirty="0"/>
              <a:t>Association parrain/filleul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555" y="646987"/>
            <a:ext cx="5443911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fr-FR" sz="5400" b="1" dirty="0"/>
              <a:t>Besoins &amp; Fonctionnalités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56" y="1723118"/>
            <a:ext cx="5443911" cy="4058751"/>
          </a:xfrm>
        </p:spPr>
        <p:txBody>
          <a:bodyPr rtlCol="0" anchor="t">
            <a:normAutofit/>
          </a:bodyPr>
          <a:lstStyle/>
          <a:p>
            <a:pPr rtl="0"/>
            <a:r>
              <a:rPr lang="fr-FR" sz="2400" dirty="0"/>
              <a:t>Gérer son compte</a:t>
            </a:r>
          </a:p>
          <a:p>
            <a:pPr rtl="0"/>
            <a:r>
              <a:rPr lang="fr-FR" sz="2400" dirty="0"/>
              <a:t>Gérer un formulaire</a:t>
            </a:r>
          </a:p>
          <a:p>
            <a:pPr rtl="0"/>
            <a:r>
              <a:rPr lang="fr-FR" sz="2400" dirty="0"/>
              <a:t>Répondre à un formulaire</a:t>
            </a:r>
          </a:p>
          <a:p>
            <a:pPr rtl="0"/>
            <a:r>
              <a:rPr lang="fr-FR" sz="2400" dirty="0"/>
              <a:t>[ Choisir manuellement un filleul ]</a:t>
            </a:r>
          </a:p>
          <a:p>
            <a:pPr rtl="0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18437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555" y="646987"/>
            <a:ext cx="5443911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fr-FR" sz="5400" b="1" dirty="0"/>
              <a:t>Entités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56" y="1723118"/>
            <a:ext cx="5443911" cy="4058751"/>
          </a:xfrm>
        </p:spPr>
        <p:txBody>
          <a:bodyPr rtlCol="0" anchor="t">
            <a:normAutofit/>
          </a:bodyPr>
          <a:lstStyle/>
          <a:p>
            <a:pPr rtl="0"/>
            <a:r>
              <a:rPr lang="fr-FR" sz="2400" dirty="0"/>
              <a:t>Étudiant</a:t>
            </a:r>
          </a:p>
          <a:p>
            <a:pPr rtl="0"/>
            <a:r>
              <a:rPr lang="fr-FR" sz="2400" dirty="0"/>
              <a:t>Le BDE</a:t>
            </a:r>
          </a:p>
          <a:p>
            <a:pPr rtl="0"/>
            <a:r>
              <a:rPr lang="fr-FR" sz="2400" dirty="0"/>
              <a:t>Formulaire</a:t>
            </a:r>
          </a:p>
          <a:p>
            <a:pPr rtl="0"/>
            <a:r>
              <a:rPr lang="fr-FR" sz="2400" dirty="0"/>
              <a:t>Question</a:t>
            </a:r>
          </a:p>
          <a:p>
            <a:pPr rtl="0"/>
            <a:r>
              <a:rPr lang="fr-FR" sz="2400" dirty="0"/>
              <a:t>Réponse</a:t>
            </a:r>
          </a:p>
          <a:p>
            <a:pPr rtl="0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9388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555" y="646987"/>
            <a:ext cx="5443911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fr-FR" sz="5400" b="1" dirty="0"/>
              <a:t>Technologies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56" y="1723118"/>
            <a:ext cx="5443911" cy="4058751"/>
          </a:xfrm>
        </p:spPr>
        <p:txBody>
          <a:bodyPr rtlCol="0" anchor="t">
            <a:normAutofit/>
          </a:bodyPr>
          <a:lstStyle/>
          <a:p>
            <a:r>
              <a:rPr lang="fr-FR" sz="2400" dirty="0"/>
              <a:t>SQL</a:t>
            </a:r>
          </a:p>
          <a:p>
            <a:pPr rtl="0"/>
            <a:r>
              <a:rPr lang="fr-FR" sz="2400" dirty="0"/>
              <a:t>MySQL</a:t>
            </a:r>
          </a:p>
          <a:p>
            <a:pPr rtl="0"/>
            <a:r>
              <a:rPr lang="fr-FR" sz="2400" dirty="0"/>
              <a:t>PHP</a:t>
            </a:r>
          </a:p>
          <a:p>
            <a:pPr rtl="0"/>
            <a:r>
              <a:rPr lang="fr-FR" sz="2400" dirty="0"/>
              <a:t>Serveur web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FFB3BB-B0C6-04B4-B1FB-F3E9348B24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534" y="361233"/>
            <a:ext cx="2399593" cy="12562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F85C94-F48D-45D9-2B4E-DF790D2977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3337" y="361233"/>
            <a:ext cx="4241643" cy="21950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BA038AE-45F3-3268-504A-A6EE21E2AC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825" y="2556283"/>
            <a:ext cx="2944688" cy="1590821"/>
          </a:xfrm>
          <a:prstGeom prst="rect">
            <a:avLst/>
          </a:prstGeom>
        </p:spPr>
      </p:pic>
      <p:pic>
        <p:nvPicPr>
          <p:cNvPr id="13" name="Image 12" descr="Une image contenant texte,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E6AA2BE-3D2D-1704-4335-B2D89DD7D1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533" y="4355931"/>
            <a:ext cx="2944688" cy="234744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9352EA2-AC18-E82D-99E1-FDEDD4F441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40469" y="4445811"/>
            <a:ext cx="1596235" cy="20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9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10_TF55705232.potx" id="{02AF44FE-3C0F-483E-AB42-A62B4B49395F}" vid="{F23FCEBA-AEA9-4629-922F-EE14B03EEF7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{ADFE8212-CA09-47AC-8A83-021CECEFA67C}tf55705232_win32</Template>
  <TotalTime>56</TotalTime>
  <Words>65</Words>
  <Application>Microsoft Office PowerPoint</Application>
  <PresentationFormat>Grand écran</PresentationFormat>
  <Paragraphs>28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Hego Lagunak</vt:lpstr>
      <vt:lpstr>Problématique</vt:lpstr>
      <vt:lpstr>Besoins &amp; Fonctionnalités</vt:lpstr>
      <vt:lpstr>Entités</vt:lpstr>
      <vt:lpstr>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Hego Lagunak</dc:title>
  <dc:creator>Alexandre Maurice</dc:creator>
  <cp:lastModifiedBy>Leho ERREZARRET</cp:lastModifiedBy>
  <cp:revision>1</cp:revision>
  <dcterms:created xsi:type="dcterms:W3CDTF">2022-10-04T06:12:49Z</dcterms:created>
  <dcterms:modified xsi:type="dcterms:W3CDTF">2022-10-04T07:23:43Z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