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57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f3ebd3010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f3ebd3010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f3ebd301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7f3ebd301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f3ebd3010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f3ebd3010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f3ebd3010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f3ebd3010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f3ebd301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f3ebd301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f3ebd3010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7f3ebd3010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f3ebd301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f3ebd301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f3ebd3010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f3ebd3010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990200" y="736950"/>
            <a:ext cx="5017500" cy="24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00" b="1" dirty="0"/>
              <a:t>R3.10 – Management des systèmes d’information (partie Agilité)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00" dirty="0"/>
              <a:t>Projet 3 : Hego Lagunak, une application de parrainage pour le BDE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00" dirty="0"/>
              <a:t>Présentation de notre rétrospective.</a:t>
            </a:r>
            <a:endParaRPr sz="18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0" y="4483442"/>
            <a:ext cx="9144000" cy="6600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25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BRIERRE Titouan, DARGAZANLI Nicolas, DAVID Pierre, ERREZARET Leho, MAURICE Alexandre, TRITSCH Guillaume, en TD 1.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Pour le 30/11/2022,</a:t>
            </a:r>
            <a:endParaRPr dirty="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825" y="0"/>
            <a:ext cx="666175" cy="966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100" y="1434801"/>
            <a:ext cx="1366200" cy="182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L’ accueil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Recueillir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Analyser pour générer des idées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Établir un plan d’action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La clôture</a:t>
            </a:r>
            <a:endParaRPr sz="2000"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L’accueil : La météo de Discord (5 minutes)</a:t>
            </a:r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1330650" y="1146825"/>
            <a:ext cx="64827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La météo de Discord est une manière rapide et efficace de récupérer l’humeur de toute l’équipe, les émojis offrant une grande possibilité de choix .</a:t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725" y="1907325"/>
            <a:ext cx="6482549" cy="25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L’accueil : Shifumi géant (10 minutes)</a:t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43150"/>
            <a:ext cx="5637400" cy="26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Recueillir (20 minutes)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77430">
            <a:off x="813939" y="1562603"/>
            <a:ext cx="1761521" cy="3302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3875" y="1124688"/>
            <a:ext cx="4952525" cy="25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3289900" y="3630100"/>
            <a:ext cx="5140500" cy="11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Maximum 3 post-it par personne pour éviter d’avoir trop de retours.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On vote après pour les idées les plus importantes, avec 3 gommettes par personne maximum.</a:t>
            </a:r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536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Générer des idées : les 5 “pourquoi ?” (15 minutes)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5795225" y="809475"/>
            <a:ext cx="403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 “5 why ?” en anglais*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l="24877" r="24060"/>
          <a:stretch/>
        </p:blipFill>
        <p:spPr>
          <a:xfrm>
            <a:off x="2237538" y="1307850"/>
            <a:ext cx="4668925" cy="34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Établir un plan d’action (20 minutes)</a:t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975" y="971250"/>
            <a:ext cx="5458050" cy="373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/>
        </p:nvSpPr>
        <p:spPr>
          <a:xfrm>
            <a:off x="1520400" y="4789500"/>
            <a:ext cx="6103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En veillant à ce que ça soit SMART ! (Specific, Mesurable, Achievable, Relevant, Time-Boxed)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151" y="1307838"/>
            <a:ext cx="4388056" cy="329104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clôture : R.O.T.I.* 🍖(5 minutes)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0" y="4738450"/>
            <a:ext cx="23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Return On Time Invested*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touche de gentillesse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(7 minutes)</a:t>
            </a:r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dernière étape de la rétro où l’on adresse un compliment à un scrum member sur la manière dont il a opéré durant le sprint.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Par exemple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i="1"/>
              <a:t>“Merci Nicolas pour ton aide en PHP tu nous a vraiment sauvés sur ce coup là”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i="1"/>
              <a:t>“Merci infiniment Alexandre, sans toi nous étions </a:t>
            </a:r>
            <a:r>
              <a:rPr lang="fr" b="1" i="1"/>
              <a:t>to-ta-lement</a:t>
            </a:r>
            <a:r>
              <a:rPr lang="fr" i="1"/>
              <a:t> perdu !”</a:t>
            </a:r>
            <a:endParaRPr i="1"/>
          </a:p>
        </p:txBody>
      </p:sp>
      <p:pic>
        <p:nvPicPr>
          <p:cNvPr id="200" name="Google Shape;200;p21"/>
          <p:cNvPicPr preferRelativeResize="0"/>
          <p:nvPr/>
        </p:nvPicPr>
        <p:blipFill rotWithShape="1">
          <a:blip r:embed="rId3">
            <a:alphaModFix/>
          </a:blip>
          <a:srcRect l="13483" t="16557" r="13789" b="10852"/>
          <a:stretch/>
        </p:blipFill>
        <p:spPr>
          <a:xfrm>
            <a:off x="6059800" y="521950"/>
            <a:ext cx="2110076" cy="2106150"/>
          </a:xfrm>
          <a:prstGeom prst="rect">
            <a:avLst/>
          </a:prstGeom>
          <a:noFill/>
          <a:ln>
            <a:noFill/>
          </a:ln>
          <a:effectLst>
            <a:outerShdw blurRad="300038" dist="276225" dir="14160000" algn="bl" rotWithShape="0">
              <a:srgbClr val="000000">
                <a:alpha val="68000"/>
              </a:srgbClr>
            </a:outerShdw>
            <a:reflection stA="58000" endPos="86000" dist="133350" dir="5400000" fadeDir="5400012" sy="-100000" algn="bl" rotWithShape="0"/>
          </a:effectLst>
        </p:spPr>
      </p:pic>
      <p:sp>
        <p:nvSpPr>
          <p:cNvPr id="201" name="Google Shape;2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6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3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Affichage à l'écran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Montserrat</vt:lpstr>
      <vt:lpstr>Arial</vt:lpstr>
      <vt:lpstr>Lato</vt:lpstr>
      <vt:lpstr>Focus</vt:lpstr>
      <vt:lpstr>R3.10 – Management des systèmes d’information (partie Agilité)  Projet 3 : Hego Lagunak, une application de parrainage pour le BDE  Présentation de notre rétrospective.</vt:lpstr>
      <vt:lpstr>Sommaire</vt:lpstr>
      <vt:lpstr>L’accueil : La météo de Discord (5 minutes)</vt:lpstr>
      <vt:lpstr>L’accueil : Shifumi géant (10 minutes)</vt:lpstr>
      <vt:lpstr>Recueillir (20 minutes)</vt:lpstr>
      <vt:lpstr>Générer des idées : les 5 “pourquoi ?” (15 minutes)</vt:lpstr>
      <vt:lpstr>Établir un plan d’action (20 minutes)</vt:lpstr>
      <vt:lpstr>La clôture : R.O.T.I.* 🍖(5 minutes)</vt:lpstr>
      <vt:lpstr>La touche de gentillesse (7 minutes)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R3.10 – Management des systèmes d’information (partie Agilité)  Projet 3 : Hego Lagunak, une application de parrainage pour le BDE  Présentation de notre rétrospective.</dc:title>
  <cp:lastModifiedBy>Alexandre Maurice</cp:lastModifiedBy>
  <cp:revision>1</cp:revision>
  <dcterms:modified xsi:type="dcterms:W3CDTF">2022-12-03T19:06:30Z</dcterms:modified>
</cp:coreProperties>
</file>