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58" r:id="rId5"/>
    <p:sldId id="271" r:id="rId6"/>
    <p:sldId id="272" r:id="rId7"/>
    <p:sldId id="273" r:id="rId8"/>
    <p:sldId id="295" r:id="rId9"/>
    <p:sldId id="274" r:id="rId10"/>
    <p:sldId id="279" r:id="rId11"/>
    <p:sldId id="280" r:id="rId12"/>
    <p:sldId id="282" r:id="rId13"/>
    <p:sldId id="299" r:id="rId14"/>
    <p:sldId id="298" r:id="rId15"/>
    <p:sldId id="301" r:id="rId16"/>
    <p:sldId id="281" r:id="rId17"/>
    <p:sldId id="261" r:id="rId18"/>
    <p:sldId id="266" r:id="rId19"/>
    <p:sldId id="284" r:id="rId20"/>
    <p:sldId id="288" r:id="rId21"/>
    <p:sldId id="286" r:id="rId22"/>
    <p:sldId id="289" r:id="rId23"/>
    <p:sldId id="268" r:id="rId24"/>
    <p:sldId id="285" r:id="rId25"/>
    <p:sldId id="290" r:id="rId26"/>
    <p:sldId id="291" r:id="rId27"/>
    <p:sldId id="292" r:id="rId28"/>
    <p:sldId id="293" r:id="rId29"/>
    <p:sldId id="294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93C3-FE6E-4928-9229-10165CDC0F77}" v="355" dt="2021-06-16T13:45:22.272"/>
    <p1510:client id="{0F775FEF-31A5-453F-883A-7075A34B8214}" v="419" dt="2021-06-16T05:17:57.382"/>
    <p1510:client id="{162900CC-C6A7-4E45-8FFA-FD21460041E2}" v="1" dt="2021-06-16T04:53:43.039"/>
    <p1510:client id="{452FEC4F-DF47-4F74-8707-F176FF6B32DE}" v="466" dt="2021-06-16T16:55:04.990"/>
    <p1510:client id="{4D73F240-1BB4-4C95-97B3-2294C780E806}" v="370" dt="2021-06-16T15:18:11.911"/>
    <p1510:client id="{65EF61F2-BB0C-4E00-A1CF-6C0993C485DF}" v="964" dt="2021-06-15T18:20:41.671"/>
    <p1510:client id="{6CD80993-A514-4E88-B033-1AD5F068A2E6}" v="246" dt="2021-06-15T18:33:06.790"/>
    <p1510:client id="{86B244A0-4B33-4DA2-BE9B-6D57C1284E0C}" v="97" dt="2021-06-16T15:26:12.845"/>
    <p1510:client id="{A1D8156C-BA1B-421A-872A-79A38EDEE9D0}" v="150" dt="2021-06-16T19:27:08.425"/>
    <p1510:client id="{A430FC53-B41E-4BEC-8BA1-9B9498DB9594}" v="46" dt="2021-06-16T16:10:29.902"/>
    <p1510:client id="{AE4C4042-9035-4781-B00E-FA6269E85EBA}" v="679" dt="2021-06-16T16:07:42.893"/>
    <p1510:client id="{D2A39141-1224-4789-9C65-9D8220334E39}" v="166" dt="2021-06-16T15:05:25.27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957FD-71F9-453A-9B5E-99388086A7A6}" type="doc">
      <dgm:prSet loTypeId="urn:microsoft.com/office/officeart/2018/2/layout/IconCircle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1A62F4-74A3-43D8-900E-4D9FB8A26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Latency </a:t>
          </a:r>
        </a:p>
      </dgm:t>
    </dgm:pt>
    <dgm:pt modelId="{BA28ABC9-6782-40CB-B84A-B3D274F759A4}" type="parTrans" cxnId="{4669B923-47B1-4CCA-AFBA-7829B494497A}">
      <dgm:prSet/>
      <dgm:spPr/>
      <dgm:t>
        <a:bodyPr/>
        <a:lstStyle/>
        <a:p>
          <a:endParaRPr lang="en-US"/>
        </a:p>
      </dgm:t>
    </dgm:pt>
    <dgm:pt modelId="{BA5B9935-E2F4-4E8E-BA7D-E3A38BA635CF}" type="sibTrans" cxnId="{4669B923-47B1-4CCA-AFBA-7829B49449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912574-6822-44D5-9474-EBE739F275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band width </a:t>
          </a:r>
        </a:p>
      </dgm:t>
    </dgm:pt>
    <dgm:pt modelId="{392795EC-C462-4F18-B8A2-58315D9BCE86}" type="parTrans" cxnId="{165A3137-A9D6-4066-8CA1-4669F88DF1A0}">
      <dgm:prSet/>
      <dgm:spPr/>
      <dgm:t>
        <a:bodyPr/>
        <a:lstStyle/>
        <a:p>
          <a:endParaRPr lang="en-US"/>
        </a:p>
      </dgm:t>
    </dgm:pt>
    <dgm:pt modelId="{05F91087-3CA9-47EF-B894-0102A5C3E0BB}" type="sibTrans" cxnId="{165A3137-A9D6-4066-8CA1-4669F88DF1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AC4FB5-3247-4EAB-869B-504CE89B9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and privacy </a:t>
          </a:r>
        </a:p>
      </dgm:t>
    </dgm:pt>
    <dgm:pt modelId="{6845EDCB-AF00-4A9C-8ABB-5ED7A21853C6}" type="parTrans" cxnId="{096E5A56-FF6B-4A17-B16D-13C832F0000E}">
      <dgm:prSet/>
      <dgm:spPr/>
      <dgm:t>
        <a:bodyPr/>
        <a:lstStyle/>
        <a:p>
          <a:endParaRPr lang="en-US"/>
        </a:p>
      </dgm:t>
    </dgm:pt>
    <dgm:pt modelId="{1E06CE8A-9D3D-441A-B9FA-112ED60193E0}" type="sibTrans" cxnId="{096E5A56-FF6B-4A17-B16D-13C832F000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7B2402-F30D-4612-9874-76B94FC3E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 and management</a:t>
          </a:r>
        </a:p>
      </dgm:t>
    </dgm:pt>
    <dgm:pt modelId="{68B7523B-5347-49C8-965D-A6CBD08ED900}" type="parTrans" cxnId="{025A9EF2-EF45-4B08-B800-14B90D096E53}">
      <dgm:prSet/>
      <dgm:spPr/>
      <dgm:t>
        <a:bodyPr/>
        <a:lstStyle/>
        <a:p>
          <a:endParaRPr lang="en-US"/>
        </a:p>
      </dgm:t>
    </dgm:pt>
    <dgm:pt modelId="{CB491F08-58FC-42F0-9CE9-400FC85F1CCA}" type="sibTrans" cxnId="{025A9EF2-EF45-4B08-B800-14B90D096E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C9FBA5-B39D-4B65-B748-0974CFAB7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accumulation</a:t>
          </a:r>
        </a:p>
      </dgm:t>
    </dgm:pt>
    <dgm:pt modelId="{9C0DF4D2-D46C-41B5-AC2A-27591E0964DE}" type="parTrans" cxnId="{A1B72A2B-F1E8-40B3-86F1-36C3BE4C6B3B}">
      <dgm:prSet/>
      <dgm:spPr/>
      <dgm:t>
        <a:bodyPr/>
        <a:lstStyle/>
        <a:p>
          <a:endParaRPr lang="en-US"/>
        </a:p>
      </dgm:t>
    </dgm:pt>
    <dgm:pt modelId="{E95965D4-BD3A-4FF2-A9C2-58E5340359AC}" type="sibTrans" cxnId="{A1B72A2B-F1E8-40B3-86F1-36C3BE4C6B3B}">
      <dgm:prSet/>
      <dgm:spPr/>
      <dgm:t>
        <a:bodyPr/>
        <a:lstStyle/>
        <a:p>
          <a:endParaRPr lang="en-US"/>
        </a:p>
      </dgm:t>
    </dgm:pt>
    <dgm:pt modelId="{E4D9C5BB-B184-4813-8151-EF58A7E7C763}" type="pres">
      <dgm:prSet presAssocID="{BF1957FD-71F9-453A-9B5E-99388086A7A6}" presName="root" presStyleCnt="0">
        <dgm:presLayoutVars>
          <dgm:dir/>
          <dgm:resizeHandles val="exact"/>
        </dgm:presLayoutVars>
      </dgm:prSet>
      <dgm:spPr/>
    </dgm:pt>
    <dgm:pt modelId="{D79FEEB8-029E-49F0-8876-2D0F63C133D3}" type="pres">
      <dgm:prSet presAssocID="{BF1957FD-71F9-453A-9B5E-99388086A7A6}" presName="container" presStyleCnt="0">
        <dgm:presLayoutVars>
          <dgm:dir/>
          <dgm:resizeHandles val="exact"/>
        </dgm:presLayoutVars>
      </dgm:prSet>
      <dgm:spPr/>
    </dgm:pt>
    <dgm:pt modelId="{4554139D-7D7F-4E37-8554-33E227D3192B}" type="pres">
      <dgm:prSet presAssocID="{8E1A62F4-74A3-43D8-900E-4D9FB8A269D3}" presName="compNode" presStyleCnt="0"/>
      <dgm:spPr/>
    </dgm:pt>
    <dgm:pt modelId="{264824D5-8334-4636-BB97-E3C6277B10F3}" type="pres">
      <dgm:prSet presAssocID="{8E1A62F4-74A3-43D8-900E-4D9FB8A269D3}" presName="iconBgRect" presStyleLbl="bgShp" presStyleIdx="0" presStyleCnt="5"/>
      <dgm:spPr/>
    </dgm:pt>
    <dgm:pt modelId="{4BEDED58-59D5-4AA2-AC04-3EE5613640DD}" type="pres">
      <dgm:prSet presAssocID="{8E1A62F4-74A3-43D8-900E-4D9FB8A269D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0DC4E41-D9E3-4D09-A335-DDFB6684B5A3}" type="pres">
      <dgm:prSet presAssocID="{8E1A62F4-74A3-43D8-900E-4D9FB8A269D3}" presName="spaceRect" presStyleCnt="0"/>
      <dgm:spPr/>
    </dgm:pt>
    <dgm:pt modelId="{9FCC4D5D-4DAC-4EF4-AAB5-E8507E778E63}" type="pres">
      <dgm:prSet presAssocID="{8E1A62F4-74A3-43D8-900E-4D9FB8A269D3}" presName="textRect" presStyleLbl="revTx" presStyleIdx="0" presStyleCnt="5">
        <dgm:presLayoutVars>
          <dgm:chMax val="1"/>
          <dgm:chPref val="1"/>
        </dgm:presLayoutVars>
      </dgm:prSet>
      <dgm:spPr/>
    </dgm:pt>
    <dgm:pt modelId="{E0BFDF0C-E462-48C3-804B-5DEB5BBEBAD0}" type="pres">
      <dgm:prSet presAssocID="{BA5B9935-E2F4-4E8E-BA7D-E3A38BA635CF}" presName="sibTrans" presStyleLbl="sibTrans2D1" presStyleIdx="0" presStyleCnt="0"/>
      <dgm:spPr/>
    </dgm:pt>
    <dgm:pt modelId="{CCA7BF2B-6BCF-403B-98BB-81C3BE159F4F}" type="pres">
      <dgm:prSet presAssocID="{0C912574-6822-44D5-9474-EBE739F275B5}" presName="compNode" presStyleCnt="0"/>
      <dgm:spPr/>
    </dgm:pt>
    <dgm:pt modelId="{97E162D9-73A6-4EBD-A669-554055D4B313}" type="pres">
      <dgm:prSet presAssocID="{0C912574-6822-44D5-9474-EBE739F275B5}" presName="iconBgRect" presStyleLbl="bgShp" presStyleIdx="1" presStyleCnt="5"/>
      <dgm:spPr/>
    </dgm:pt>
    <dgm:pt modelId="{E4A47CF3-576B-49DE-A6D5-DB9953A524DD}" type="pres">
      <dgm:prSet presAssocID="{0C912574-6822-44D5-9474-EBE739F275B5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54AB353A-47E2-4CEB-96D6-08C02B89CCD3}" type="pres">
      <dgm:prSet presAssocID="{0C912574-6822-44D5-9474-EBE739F275B5}" presName="spaceRect" presStyleCnt="0"/>
      <dgm:spPr/>
    </dgm:pt>
    <dgm:pt modelId="{15FF2373-2D8D-4F7E-97F6-EB9EAD3D8C4F}" type="pres">
      <dgm:prSet presAssocID="{0C912574-6822-44D5-9474-EBE739F275B5}" presName="textRect" presStyleLbl="revTx" presStyleIdx="1" presStyleCnt="5">
        <dgm:presLayoutVars>
          <dgm:chMax val="1"/>
          <dgm:chPref val="1"/>
        </dgm:presLayoutVars>
      </dgm:prSet>
      <dgm:spPr/>
    </dgm:pt>
    <dgm:pt modelId="{F2B456B4-FFBD-437C-A16C-2EF4C370F3AE}" type="pres">
      <dgm:prSet presAssocID="{05F91087-3CA9-47EF-B894-0102A5C3E0BB}" presName="sibTrans" presStyleLbl="sibTrans2D1" presStyleIdx="0" presStyleCnt="0"/>
      <dgm:spPr/>
    </dgm:pt>
    <dgm:pt modelId="{D3EECE60-0FDA-4E03-945F-4524D0286C6F}" type="pres">
      <dgm:prSet presAssocID="{47AC4FB5-3247-4EAB-869B-504CE89B93EF}" presName="compNode" presStyleCnt="0"/>
      <dgm:spPr/>
    </dgm:pt>
    <dgm:pt modelId="{3E37EC6A-71F7-48D2-A4E3-B98CC96680A9}" type="pres">
      <dgm:prSet presAssocID="{47AC4FB5-3247-4EAB-869B-504CE89B93EF}" presName="iconBgRect" presStyleLbl="bgShp" presStyleIdx="2" presStyleCnt="5"/>
      <dgm:spPr/>
    </dgm:pt>
    <dgm:pt modelId="{C755B87C-FEB8-46EA-9396-BC58A0F92F05}" type="pres">
      <dgm:prSet presAssocID="{47AC4FB5-3247-4EAB-869B-504CE89B93EF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C6F2DBD-45CE-4A29-ACA2-4F4DA016ACB4}" type="pres">
      <dgm:prSet presAssocID="{47AC4FB5-3247-4EAB-869B-504CE89B93EF}" presName="spaceRect" presStyleCnt="0"/>
      <dgm:spPr/>
    </dgm:pt>
    <dgm:pt modelId="{790ACEFE-E554-479E-B5E5-1446F67F1432}" type="pres">
      <dgm:prSet presAssocID="{47AC4FB5-3247-4EAB-869B-504CE89B93EF}" presName="textRect" presStyleLbl="revTx" presStyleIdx="2" presStyleCnt="5">
        <dgm:presLayoutVars>
          <dgm:chMax val="1"/>
          <dgm:chPref val="1"/>
        </dgm:presLayoutVars>
      </dgm:prSet>
      <dgm:spPr/>
    </dgm:pt>
    <dgm:pt modelId="{0F2920E1-3237-4DD0-B281-ABF668F48F85}" type="pres">
      <dgm:prSet presAssocID="{1E06CE8A-9D3D-441A-B9FA-112ED60193E0}" presName="sibTrans" presStyleLbl="sibTrans2D1" presStyleIdx="0" presStyleCnt="0"/>
      <dgm:spPr/>
    </dgm:pt>
    <dgm:pt modelId="{F31C3931-9E4C-4673-A060-F20050CA267F}" type="pres">
      <dgm:prSet presAssocID="{5B7B2402-F30D-4612-9874-76B94FC3E2F4}" presName="compNode" presStyleCnt="0"/>
      <dgm:spPr/>
    </dgm:pt>
    <dgm:pt modelId="{03F6BE17-5F28-48C8-8ED4-1E1AF1BBA9A9}" type="pres">
      <dgm:prSet presAssocID="{5B7B2402-F30D-4612-9874-76B94FC3E2F4}" presName="iconBgRect" presStyleLbl="bgShp" presStyleIdx="3" presStyleCnt="5"/>
      <dgm:spPr/>
    </dgm:pt>
    <dgm:pt modelId="{F68A0AE1-ED24-4404-AF71-B1DB5F1D8F2A}" type="pres">
      <dgm:prSet presAssocID="{5B7B2402-F30D-4612-9874-76B94FC3E2F4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55EE990-6035-4ED2-A423-F012D31540EB}" type="pres">
      <dgm:prSet presAssocID="{5B7B2402-F30D-4612-9874-76B94FC3E2F4}" presName="spaceRect" presStyleCnt="0"/>
      <dgm:spPr/>
    </dgm:pt>
    <dgm:pt modelId="{90E6FC85-31C5-4003-B728-370018470CFE}" type="pres">
      <dgm:prSet presAssocID="{5B7B2402-F30D-4612-9874-76B94FC3E2F4}" presName="textRect" presStyleLbl="revTx" presStyleIdx="3" presStyleCnt="5">
        <dgm:presLayoutVars>
          <dgm:chMax val="1"/>
          <dgm:chPref val="1"/>
        </dgm:presLayoutVars>
      </dgm:prSet>
      <dgm:spPr/>
    </dgm:pt>
    <dgm:pt modelId="{C8E029A1-7FC9-4146-90AB-02543D20AB71}" type="pres">
      <dgm:prSet presAssocID="{CB491F08-58FC-42F0-9CE9-400FC85F1CCA}" presName="sibTrans" presStyleLbl="sibTrans2D1" presStyleIdx="0" presStyleCnt="0"/>
      <dgm:spPr/>
    </dgm:pt>
    <dgm:pt modelId="{FAEC860D-C0A0-43EA-B90F-EDA1CBC794BA}" type="pres">
      <dgm:prSet presAssocID="{87C9FBA5-B39D-4B65-B748-0974CFAB72B3}" presName="compNode" presStyleCnt="0"/>
      <dgm:spPr/>
    </dgm:pt>
    <dgm:pt modelId="{B6A76BFC-A442-458C-9FCA-19DE4332A0EA}" type="pres">
      <dgm:prSet presAssocID="{87C9FBA5-B39D-4B65-B748-0974CFAB72B3}" presName="iconBgRect" presStyleLbl="bgShp" presStyleIdx="4" presStyleCnt="5"/>
      <dgm:spPr/>
    </dgm:pt>
    <dgm:pt modelId="{FF7196FC-2967-40B5-B732-E916B6E08D18}" type="pres">
      <dgm:prSet presAssocID="{87C9FBA5-B39D-4B65-B748-0974CFAB72B3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2D1941-D601-44B3-A655-1E0C60C6F3A2}" type="pres">
      <dgm:prSet presAssocID="{87C9FBA5-B39D-4B65-B748-0974CFAB72B3}" presName="spaceRect" presStyleCnt="0"/>
      <dgm:spPr/>
    </dgm:pt>
    <dgm:pt modelId="{A0E7EA3A-6080-454C-BBD3-69F17A151E99}" type="pres">
      <dgm:prSet presAssocID="{87C9FBA5-B39D-4B65-B748-0974CFAB72B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097B13-6812-410D-8F70-7A3C58B8F523}" type="presOf" srcId="{0C912574-6822-44D5-9474-EBE739F275B5}" destId="{15FF2373-2D8D-4F7E-97F6-EB9EAD3D8C4F}" srcOrd="0" destOrd="0" presId="urn:microsoft.com/office/officeart/2018/2/layout/IconCircleList"/>
    <dgm:cxn modelId="{8741F713-8A7F-4B64-BFAC-EB87D3A14285}" type="presOf" srcId="{CB491F08-58FC-42F0-9CE9-400FC85F1CCA}" destId="{C8E029A1-7FC9-4146-90AB-02543D20AB71}" srcOrd="0" destOrd="0" presId="urn:microsoft.com/office/officeart/2018/2/layout/IconCircleList"/>
    <dgm:cxn modelId="{1EFEFC1C-5E78-4B51-B1FA-5E98B1FE8A13}" type="presOf" srcId="{1E06CE8A-9D3D-441A-B9FA-112ED60193E0}" destId="{0F2920E1-3237-4DD0-B281-ABF668F48F85}" srcOrd="0" destOrd="0" presId="urn:microsoft.com/office/officeart/2018/2/layout/IconCircleList"/>
    <dgm:cxn modelId="{4669B923-47B1-4CCA-AFBA-7829B494497A}" srcId="{BF1957FD-71F9-453A-9B5E-99388086A7A6}" destId="{8E1A62F4-74A3-43D8-900E-4D9FB8A269D3}" srcOrd="0" destOrd="0" parTransId="{BA28ABC9-6782-40CB-B84A-B3D274F759A4}" sibTransId="{BA5B9935-E2F4-4E8E-BA7D-E3A38BA635CF}"/>
    <dgm:cxn modelId="{3C24FD26-54E3-417F-813D-FA42EECBCA62}" type="presOf" srcId="{BA5B9935-E2F4-4E8E-BA7D-E3A38BA635CF}" destId="{E0BFDF0C-E462-48C3-804B-5DEB5BBEBAD0}" srcOrd="0" destOrd="0" presId="urn:microsoft.com/office/officeart/2018/2/layout/IconCircleList"/>
    <dgm:cxn modelId="{81DB102B-6DBF-4917-9294-194B04FF307A}" type="presOf" srcId="{47AC4FB5-3247-4EAB-869B-504CE89B93EF}" destId="{790ACEFE-E554-479E-B5E5-1446F67F1432}" srcOrd="0" destOrd="0" presId="urn:microsoft.com/office/officeart/2018/2/layout/IconCircleList"/>
    <dgm:cxn modelId="{A1B72A2B-F1E8-40B3-86F1-36C3BE4C6B3B}" srcId="{BF1957FD-71F9-453A-9B5E-99388086A7A6}" destId="{87C9FBA5-B39D-4B65-B748-0974CFAB72B3}" srcOrd="4" destOrd="0" parTransId="{9C0DF4D2-D46C-41B5-AC2A-27591E0964DE}" sibTransId="{E95965D4-BD3A-4FF2-A9C2-58E5340359AC}"/>
    <dgm:cxn modelId="{165A3137-A9D6-4066-8CA1-4669F88DF1A0}" srcId="{BF1957FD-71F9-453A-9B5E-99388086A7A6}" destId="{0C912574-6822-44D5-9474-EBE739F275B5}" srcOrd="1" destOrd="0" parTransId="{392795EC-C462-4F18-B8A2-58315D9BCE86}" sibTransId="{05F91087-3CA9-47EF-B894-0102A5C3E0BB}"/>
    <dgm:cxn modelId="{096E5A56-FF6B-4A17-B16D-13C832F0000E}" srcId="{BF1957FD-71F9-453A-9B5E-99388086A7A6}" destId="{47AC4FB5-3247-4EAB-869B-504CE89B93EF}" srcOrd="2" destOrd="0" parTransId="{6845EDCB-AF00-4A9C-8ABB-5ED7A21853C6}" sibTransId="{1E06CE8A-9D3D-441A-B9FA-112ED60193E0}"/>
    <dgm:cxn modelId="{D1E39886-717A-4AD0-BBD6-140B251515A3}" type="presOf" srcId="{8E1A62F4-74A3-43D8-900E-4D9FB8A269D3}" destId="{9FCC4D5D-4DAC-4EF4-AAB5-E8507E778E63}" srcOrd="0" destOrd="0" presId="urn:microsoft.com/office/officeart/2018/2/layout/IconCircleList"/>
    <dgm:cxn modelId="{A748B2A4-5441-4245-8872-4991B0C1A5E8}" type="presOf" srcId="{87C9FBA5-B39D-4B65-B748-0974CFAB72B3}" destId="{A0E7EA3A-6080-454C-BBD3-69F17A151E99}" srcOrd="0" destOrd="0" presId="urn:microsoft.com/office/officeart/2018/2/layout/IconCircleList"/>
    <dgm:cxn modelId="{6223BAAC-345F-40D9-A9A0-45F2D90C3066}" type="presOf" srcId="{5B7B2402-F30D-4612-9874-76B94FC3E2F4}" destId="{90E6FC85-31C5-4003-B728-370018470CFE}" srcOrd="0" destOrd="0" presId="urn:microsoft.com/office/officeart/2018/2/layout/IconCircleList"/>
    <dgm:cxn modelId="{287303C8-B609-41BC-8489-6DBDCB7CBB9A}" type="presOf" srcId="{05F91087-3CA9-47EF-B894-0102A5C3E0BB}" destId="{F2B456B4-FFBD-437C-A16C-2EF4C370F3AE}" srcOrd="0" destOrd="0" presId="urn:microsoft.com/office/officeart/2018/2/layout/IconCircleList"/>
    <dgm:cxn modelId="{6E44EFCE-BB72-4FE9-B183-E97B1E2C2382}" type="presOf" srcId="{BF1957FD-71F9-453A-9B5E-99388086A7A6}" destId="{E4D9C5BB-B184-4813-8151-EF58A7E7C763}" srcOrd="0" destOrd="0" presId="urn:microsoft.com/office/officeart/2018/2/layout/IconCircleList"/>
    <dgm:cxn modelId="{025A9EF2-EF45-4B08-B800-14B90D096E53}" srcId="{BF1957FD-71F9-453A-9B5E-99388086A7A6}" destId="{5B7B2402-F30D-4612-9874-76B94FC3E2F4}" srcOrd="3" destOrd="0" parTransId="{68B7523B-5347-49C8-965D-A6CBD08ED900}" sibTransId="{CB491F08-58FC-42F0-9CE9-400FC85F1CCA}"/>
    <dgm:cxn modelId="{AA914E10-B79F-4F84-9D60-82E1359D1F34}" type="presParOf" srcId="{E4D9C5BB-B184-4813-8151-EF58A7E7C763}" destId="{D79FEEB8-029E-49F0-8876-2D0F63C133D3}" srcOrd="0" destOrd="0" presId="urn:microsoft.com/office/officeart/2018/2/layout/IconCircleList"/>
    <dgm:cxn modelId="{BC343DD3-A9B9-4AED-BF85-700DA55C6E4B}" type="presParOf" srcId="{D79FEEB8-029E-49F0-8876-2D0F63C133D3}" destId="{4554139D-7D7F-4E37-8554-33E227D3192B}" srcOrd="0" destOrd="0" presId="urn:microsoft.com/office/officeart/2018/2/layout/IconCircleList"/>
    <dgm:cxn modelId="{D548DF3F-A87D-46BA-BB71-6CB8E91741A1}" type="presParOf" srcId="{4554139D-7D7F-4E37-8554-33E227D3192B}" destId="{264824D5-8334-4636-BB97-E3C6277B10F3}" srcOrd="0" destOrd="0" presId="urn:microsoft.com/office/officeart/2018/2/layout/IconCircleList"/>
    <dgm:cxn modelId="{E3A28D22-01B9-4D31-BD62-2C5E01848AAE}" type="presParOf" srcId="{4554139D-7D7F-4E37-8554-33E227D3192B}" destId="{4BEDED58-59D5-4AA2-AC04-3EE5613640DD}" srcOrd="1" destOrd="0" presId="urn:microsoft.com/office/officeart/2018/2/layout/IconCircleList"/>
    <dgm:cxn modelId="{A15F92B9-D66E-4D75-B027-6951E0C77720}" type="presParOf" srcId="{4554139D-7D7F-4E37-8554-33E227D3192B}" destId="{E0DC4E41-D9E3-4D09-A335-DDFB6684B5A3}" srcOrd="2" destOrd="0" presId="urn:microsoft.com/office/officeart/2018/2/layout/IconCircleList"/>
    <dgm:cxn modelId="{DD6C9559-EDE8-4C89-859A-C48556589D19}" type="presParOf" srcId="{4554139D-7D7F-4E37-8554-33E227D3192B}" destId="{9FCC4D5D-4DAC-4EF4-AAB5-E8507E778E63}" srcOrd="3" destOrd="0" presId="urn:microsoft.com/office/officeart/2018/2/layout/IconCircleList"/>
    <dgm:cxn modelId="{2A252681-2FFC-4E87-825C-D01C4F4A3AA4}" type="presParOf" srcId="{D79FEEB8-029E-49F0-8876-2D0F63C133D3}" destId="{E0BFDF0C-E462-48C3-804B-5DEB5BBEBAD0}" srcOrd="1" destOrd="0" presId="urn:microsoft.com/office/officeart/2018/2/layout/IconCircleList"/>
    <dgm:cxn modelId="{1C72AFAD-6A2C-440E-AA50-3F7EFC098D26}" type="presParOf" srcId="{D79FEEB8-029E-49F0-8876-2D0F63C133D3}" destId="{CCA7BF2B-6BCF-403B-98BB-81C3BE159F4F}" srcOrd="2" destOrd="0" presId="urn:microsoft.com/office/officeart/2018/2/layout/IconCircleList"/>
    <dgm:cxn modelId="{B20A3BBF-E607-4905-BC38-1702B0C1480C}" type="presParOf" srcId="{CCA7BF2B-6BCF-403B-98BB-81C3BE159F4F}" destId="{97E162D9-73A6-4EBD-A669-554055D4B313}" srcOrd="0" destOrd="0" presId="urn:microsoft.com/office/officeart/2018/2/layout/IconCircleList"/>
    <dgm:cxn modelId="{5845E4AC-C310-48A5-B61C-6463BBA00B7D}" type="presParOf" srcId="{CCA7BF2B-6BCF-403B-98BB-81C3BE159F4F}" destId="{E4A47CF3-576B-49DE-A6D5-DB9953A524DD}" srcOrd="1" destOrd="0" presId="urn:microsoft.com/office/officeart/2018/2/layout/IconCircleList"/>
    <dgm:cxn modelId="{9A7382EA-3B5B-4864-81E6-0445D5B4480B}" type="presParOf" srcId="{CCA7BF2B-6BCF-403B-98BB-81C3BE159F4F}" destId="{54AB353A-47E2-4CEB-96D6-08C02B89CCD3}" srcOrd="2" destOrd="0" presId="urn:microsoft.com/office/officeart/2018/2/layout/IconCircleList"/>
    <dgm:cxn modelId="{BA3DE08A-2938-46A8-98AB-356A92DD71EC}" type="presParOf" srcId="{CCA7BF2B-6BCF-403B-98BB-81C3BE159F4F}" destId="{15FF2373-2D8D-4F7E-97F6-EB9EAD3D8C4F}" srcOrd="3" destOrd="0" presId="urn:microsoft.com/office/officeart/2018/2/layout/IconCircleList"/>
    <dgm:cxn modelId="{010427F1-00EC-476A-803A-40F18EE39BE6}" type="presParOf" srcId="{D79FEEB8-029E-49F0-8876-2D0F63C133D3}" destId="{F2B456B4-FFBD-437C-A16C-2EF4C370F3AE}" srcOrd="3" destOrd="0" presId="urn:microsoft.com/office/officeart/2018/2/layout/IconCircleList"/>
    <dgm:cxn modelId="{430B4578-82CB-44CC-8CAB-5D25C564F8D2}" type="presParOf" srcId="{D79FEEB8-029E-49F0-8876-2D0F63C133D3}" destId="{D3EECE60-0FDA-4E03-945F-4524D0286C6F}" srcOrd="4" destOrd="0" presId="urn:microsoft.com/office/officeart/2018/2/layout/IconCircleList"/>
    <dgm:cxn modelId="{A0452093-9629-4E11-B219-5D5B3304EE8F}" type="presParOf" srcId="{D3EECE60-0FDA-4E03-945F-4524D0286C6F}" destId="{3E37EC6A-71F7-48D2-A4E3-B98CC96680A9}" srcOrd="0" destOrd="0" presId="urn:microsoft.com/office/officeart/2018/2/layout/IconCircleList"/>
    <dgm:cxn modelId="{6CD19EA2-EADB-4251-A5EE-023A33892338}" type="presParOf" srcId="{D3EECE60-0FDA-4E03-945F-4524D0286C6F}" destId="{C755B87C-FEB8-46EA-9396-BC58A0F92F05}" srcOrd="1" destOrd="0" presId="urn:microsoft.com/office/officeart/2018/2/layout/IconCircleList"/>
    <dgm:cxn modelId="{1A053FEB-331F-4229-BA59-1DA49051A8E6}" type="presParOf" srcId="{D3EECE60-0FDA-4E03-945F-4524D0286C6F}" destId="{3C6F2DBD-45CE-4A29-ACA2-4F4DA016ACB4}" srcOrd="2" destOrd="0" presId="urn:microsoft.com/office/officeart/2018/2/layout/IconCircleList"/>
    <dgm:cxn modelId="{0BE04568-83BC-4FD0-8AFC-BEDC794EA57C}" type="presParOf" srcId="{D3EECE60-0FDA-4E03-945F-4524D0286C6F}" destId="{790ACEFE-E554-479E-B5E5-1446F67F1432}" srcOrd="3" destOrd="0" presId="urn:microsoft.com/office/officeart/2018/2/layout/IconCircleList"/>
    <dgm:cxn modelId="{79C67AD1-EF07-49D9-85E6-1D6439281B5C}" type="presParOf" srcId="{D79FEEB8-029E-49F0-8876-2D0F63C133D3}" destId="{0F2920E1-3237-4DD0-B281-ABF668F48F85}" srcOrd="5" destOrd="0" presId="urn:microsoft.com/office/officeart/2018/2/layout/IconCircleList"/>
    <dgm:cxn modelId="{3EF9EA38-DB54-49B1-8016-F0F44FB56B60}" type="presParOf" srcId="{D79FEEB8-029E-49F0-8876-2D0F63C133D3}" destId="{F31C3931-9E4C-4673-A060-F20050CA267F}" srcOrd="6" destOrd="0" presId="urn:microsoft.com/office/officeart/2018/2/layout/IconCircleList"/>
    <dgm:cxn modelId="{0E0C01BD-76E3-4B46-A0BC-8E55F0A908C2}" type="presParOf" srcId="{F31C3931-9E4C-4673-A060-F20050CA267F}" destId="{03F6BE17-5F28-48C8-8ED4-1E1AF1BBA9A9}" srcOrd="0" destOrd="0" presId="urn:microsoft.com/office/officeart/2018/2/layout/IconCircleList"/>
    <dgm:cxn modelId="{C2206F54-5A3A-4CCB-B634-C9DF2BC08A08}" type="presParOf" srcId="{F31C3931-9E4C-4673-A060-F20050CA267F}" destId="{F68A0AE1-ED24-4404-AF71-B1DB5F1D8F2A}" srcOrd="1" destOrd="0" presId="urn:microsoft.com/office/officeart/2018/2/layout/IconCircleList"/>
    <dgm:cxn modelId="{A6DC66CB-2B1F-4C1A-B481-53DFA9CE41B3}" type="presParOf" srcId="{F31C3931-9E4C-4673-A060-F20050CA267F}" destId="{955EE990-6035-4ED2-A423-F012D31540EB}" srcOrd="2" destOrd="0" presId="urn:microsoft.com/office/officeart/2018/2/layout/IconCircleList"/>
    <dgm:cxn modelId="{EEF1DFD0-49C2-43DE-8793-DB75087CE82F}" type="presParOf" srcId="{F31C3931-9E4C-4673-A060-F20050CA267F}" destId="{90E6FC85-31C5-4003-B728-370018470CFE}" srcOrd="3" destOrd="0" presId="urn:microsoft.com/office/officeart/2018/2/layout/IconCircleList"/>
    <dgm:cxn modelId="{F9E69739-5E1F-4921-BD26-7FFE64EC4ACB}" type="presParOf" srcId="{D79FEEB8-029E-49F0-8876-2D0F63C133D3}" destId="{C8E029A1-7FC9-4146-90AB-02543D20AB71}" srcOrd="7" destOrd="0" presId="urn:microsoft.com/office/officeart/2018/2/layout/IconCircleList"/>
    <dgm:cxn modelId="{66178657-1CC4-4385-81F8-63380F25B5FB}" type="presParOf" srcId="{D79FEEB8-029E-49F0-8876-2D0F63C133D3}" destId="{FAEC860D-C0A0-43EA-B90F-EDA1CBC794BA}" srcOrd="8" destOrd="0" presId="urn:microsoft.com/office/officeart/2018/2/layout/IconCircleList"/>
    <dgm:cxn modelId="{A9B24ED9-F998-4E0A-BB4B-A7387963A33A}" type="presParOf" srcId="{FAEC860D-C0A0-43EA-B90F-EDA1CBC794BA}" destId="{B6A76BFC-A442-458C-9FCA-19DE4332A0EA}" srcOrd="0" destOrd="0" presId="urn:microsoft.com/office/officeart/2018/2/layout/IconCircleList"/>
    <dgm:cxn modelId="{0B14FB5E-BE6D-4D83-9BC1-053D9B1DADD2}" type="presParOf" srcId="{FAEC860D-C0A0-43EA-B90F-EDA1CBC794BA}" destId="{FF7196FC-2967-40B5-B732-E916B6E08D18}" srcOrd="1" destOrd="0" presId="urn:microsoft.com/office/officeart/2018/2/layout/IconCircleList"/>
    <dgm:cxn modelId="{6695C38D-C952-4234-95C4-882EFC3A645A}" type="presParOf" srcId="{FAEC860D-C0A0-43EA-B90F-EDA1CBC794BA}" destId="{BF2D1941-D601-44B3-A655-1E0C60C6F3A2}" srcOrd="2" destOrd="0" presId="urn:microsoft.com/office/officeart/2018/2/layout/IconCircleList"/>
    <dgm:cxn modelId="{F2AD5A60-3D0C-422E-AFE8-DA7B8C00F887}" type="presParOf" srcId="{FAEC860D-C0A0-43EA-B90F-EDA1CBC794BA}" destId="{A0E7EA3A-6080-454C-BBD3-69F17A151E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2F7570-36A2-41D9-BEBA-C3DD2DB27F0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60E544-E934-430E-8396-A3994A3F0AA2}">
      <dgm:prSet custT="1"/>
      <dgm:spPr/>
      <dgm:t>
        <a:bodyPr/>
        <a:lstStyle/>
        <a:p>
          <a:r>
            <a:rPr lang="en-US" sz="2000" b="0" i="0" dirty="0"/>
            <a:t>Maintenance of trust management is now a challenge for organizations.</a:t>
          </a:r>
          <a:endParaRPr lang="en-US" sz="2000" dirty="0"/>
        </a:p>
      </dgm:t>
    </dgm:pt>
    <dgm:pt modelId="{FAE83D61-566C-4EE6-AA05-E78272808A8C}" type="parTrans" cxnId="{607615E9-1AEE-4AFE-AB7D-12647600BF15}">
      <dgm:prSet/>
      <dgm:spPr/>
      <dgm:t>
        <a:bodyPr/>
        <a:lstStyle/>
        <a:p>
          <a:endParaRPr lang="en-US"/>
        </a:p>
      </dgm:t>
    </dgm:pt>
    <dgm:pt modelId="{36532A86-D670-4101-B099-6A1C536218CA}" type="sibTrans" cxnId="{607615E9-1AEE-4AFE-AB7D-12647600BF15}">
      <dgm:prSet/>
      <dgm:spPr/>
      <dgm:t>
        <a:bodyPr/>
        <a:lstStyle/>
        <a:p>
          <a:endParaRPr lang="en-US"/>
        </a:p>
      </dgm:t>
    </dgm:pt>
    <dgm:pt modelId="{E376DAC8-348E-4500-80FC-815389CE04DC}">
      <dgm:prSet custT="1"/>
      <dgm:spPr/>
      <dgm:t>
        <a:bodyPr/>
        <a:lstStyle/>
        <a:p>
          <a:r>
            <a:rPr lang="en-US" sz="2000" b="0" i="0" dirty="0"/>
            <a:t>Different types of organizations try to overcome this problem with high accuracy.</a:t>
          </a:r>
          <a:endParaRPr lang="en-US" sz="2000" dirty="0"/>
        </a:p>
      </dgm:t>
    </dgm:pt>
    <dgm:pt modelId="{F7217379-B8FF-48FD-8478-4D3C93489691}" type="parTrans" cxnId="{35983ED4-0ABD-472E-9194-24FD76C1B4AA}">
      <dgm:prSet/>
      <dgm:spPr/>
      <dgm:t>
        <a:bodyPr/>
        <a:lstStyle/>
        <a:p>
          <a:endParaRPr lang="en-US"/>
        </a:p>
      </dgm:t>
    </dgm:pt>
    <dgm:pt modelId="{CD73437B-0749-4307-B761-C03671B3B454}" type="sibTrans" cxnId="{35983ED4-0ABD-472E-9194-24FD76C1B4AA}">
      <dgm:prSet/>
      <dgm:spPr/>
      <dgm:t>
        <a:bodyPr/>
        <a:lstStyle/>
        <a:p>
          <a:endParaRPr lang="en-US"/>
        </a:p>
      </dgm:t>
    </dgm:pt>
    <dgm:pt modelId="{64E51378-125F-470C-9AD0-D6A07DC22A0F}">
      <dgm:prSet custT="1"/>
      <dgm:spPr/>
      <dgm:t>
        <a:bodyPr/>
        <a:lstStyle/>
        <a:p>
          <a:r>
            <a:rPr lang="en-US" sz="2000" b="0" i="0"/>
            <a:t>Analysis of this research tells us that block chain is a better approach.</a:t>
          </a:r>
          <a:endParaRPr lang="en-US" sz="2000"/>
        </a:p>
      </dgm:t>
    </dgm:pt>
    <dgm:pt modelId="{F2A32F52-C12A-4E08-A201-DAC4A42E2B6B}" type="parTrans" cxnId="{CEEAAD2F-C345-49B3-A375-17120A8FD8BC}">
      <dgm:prSet/>
      <dgm:spPr/>
      <dgm:t>
        <a:bodyPr/>
        <a:lstStyle/>
        <a:p>
          <a:endParaRPr lang="en-US"/>
        </a:p>
      </dgm:t>
    </dgm:pt>
    <dgm:pt modelId="{6738AFC6-46E2-4313-B900-4950B186E31A}" type="sibTrans" cxnId="{CEEAAD2F-C345-49B3-A375-17120A8FD8BC}">
      <dgm:prSet/>
      <dgm:spPr/>
      <dgm:t>
        <a:bodyPr/>
        <a:lstStyle/>
        <a:p>
          <a:endParaRPr lang="en-US"/>
        </a:p>
      </dgm:t>
    </dgm:pt>
    <dgm:pt modelId="{EF3C4E64-D701-4899-B3D8-7CDFF5C0BA00}">
      <dgm:prSet custT="1"/>
      <dgm:spPr/>
      <dgm:t>
        <a:bodyPr/>
        <a:lstStyle/>
        <a:p>
          <a:r>
            <a:rPr lang="en-US" sz="2000" b="0" i="0" dirty="0"/>
            <a:t>Block chain provides high accuracy, security , speed at low cost. </a:t>
          </a:r>
          <a:br>
            <a:rPr lang="en-US" sz="2000" b="0" i="0" dirty="0"/>
          </a:br>
          <a:br>
            <a:rPr lang="en-US" sz="2000" b="0" i="0" dirty="0"/>
          </a:br>
          <a:endParaRPr lang="en-US" sz="2000" dirty="0"/>
        </a:p>
      </dgm:t>
    </dgm:pt>
    <dgm:pt modelId="{DF835039-4451-4F52-9F3E-BA82067C93BD}" type="parTrans" cxnId="{8BD8B652-015B-43B7-B463-3AC942D61D8D}">
      <dgm:prSet/>
      <dgm:spPr/>
      <dgm:t>
        <a:bodyPr/>
        <a:lstStyle/>
        <a:p>
          <a:endParaRPr lang="en-US"/>
        </a:p>
      </dgm:t>
    </dgm:pt>
    <dgm:pt modelId="{AE77610C-248B-4E93-BF76-B107B2919962}" type="sibTrans" cxnId="{8BD8B652-015B-43B7-B463-3AC942D61D8D}">
      <dgm:prSet/>
      <dgm:spPr/>
      <dgm:t>
        <a:bodyPr/>
        <a:lstStyle/>
        <a:p>
          <a:endParaRPr lang="en-US"/>
        </a:p>
      </dgm:t>
    </dgm:pt>
    <dgm:pt modelId="{613A47E0-37E2-487B-8BC3-6AC60E49C6BF}" type="pres">
      <dgm:prSet presAssocID="{572F7570-36A2-41D9-BEBA-C3DD2DB27F0C}" presName="vert0" presStyleCnt="0">
        <dgm:presLayoutVars>
          <dgm:dir/>
          <dgm:animOne val="branch"/>
          <dgm:animLvl val="lvl"/>
        </dgm:presLayoutVars>
      </dgm:prSet>
      <dgm:spPr/>
    </dgm:pt>
    <dgm:pt modelId="{6D51D22F-1D4E-4E38-A456-5DFEC27C5AA1}" type="pres">
      <dgm:prSet presAssocID="{F560E544-E934-430E-8396-A3994A3F0AA2}" presName="thickLine" presStyleLbl="alignNode1" presStyleIdx="0" presStyleCnt="4"/>
      <dgm:spPr/>
    </dgm:pt>
    <dgm:pt modelId="{D7A4DE34-D06D-4811-8AAE-D797BB79C289}" type="pres">
      <dgm:prSet presAssocID="{F560E544-E934-430E-8396-A3994A3F0AA2}" presName="horz1" presStyleCnt="0"/>
      <dgm:spPr/>
    </dgm:pt>
    <dgm:pt modelId="{8919D530-6716-4808-8402-E5E807F89A1A}" type="pres">
      <dgm:prSet presAssocID="{F560E544-E934-430E-8396-A3994A3F0AA2}" presName="tx1" presStyleLbl="revTx" presStyleIdx="0" presStyleCnt="4"/>
      <dgm:spPr/>
    </dgm:pt>
    <dgm:pt modelId="{214314D1-EF25-4CCC-8ACE-B13BFE2AFCCA}" type="pres">
      <dgm:prSet presAssocID="{F560E544-E934-430E-8396-A3994A3F0AA2}" presName="vert1" presStyleCnt="0"/>
      <dgm:spPr/>
    </dgm:pt>
    <dgm:pt modelId="{FC07E46A-98F1-4FB6-AFB5-5464F965FF3D}" type="pres">
      <dgm:prSet presAssocID="{E376DAC8-348E-4500-80FC-815389CE04DC}" presName="thickLine" presStyleLbl="alignNode1" presStyleIdx="1" presStyleCnt="4"/>
      <dgm:spPr/>
    </dgm:pt>
    <dgm:pt modelId="{15CF0E37-50C0-4E3A-B94B-08930D2044F7}" type="pres">
      <dgm:prSet presAssocID="{E376DAC8-348E-4500-80FC-815389CE04DC}" presName="horz1" presStyleCnt="0"/>
      <dgm:spPr/>
    </dgm:pt>
    <dgm:pt modelId="{D213C615-6FDA-47E1-9426-04F476FF43B9}" type="pres">
      <dgm:prSet presAssocID="{E376DAC8-348E-4500-80FC-815389CE04DC}" presName="tx1" presStyleLbl="revTx" presStyleIdx="1" presStyleCnt="4"/>
      <dgm:spPr/>
    </dgm:pt>
    <dgm:pt modelId="{4601B86A-F91E-4341-8BF8-54547CD473CC}" type="pres">
      <dgm:prSet presAssocID="{E376DAC8-348E-4500-80FC-815389CE04DC}" presName="vert1" presStyleCnt="0"/>
      <dgm:spPr/>
    </dgm:pt>
    <dgm:pt modelId="{890A50D6-7F25-482F-BE75-3E70C14E2A35}" type="pres">
      <dgm:prSet presAssocID="{64E51378-125F-470C-9AD0-D6A07DC22A0F}" presName="thickLine" presStyleLbl="alignNode1" presStyleIdx="2" presStyleCnt="4"/>
      <dgm:spPr/>
    </dgm:pt>
    <dgm:pt modelId="{7D4C7DEE-F31E-4918-81CF-59DD88898A61}" type="pres">
      <dgm:prSet presAssocID="{64E51378-125F-470C-9AD0-D6A07DC22A0F}" presName="horz1" presStyleCnt="0"/>
      <dgm:spPr/>
    </dgm:pt>
    <dgm:pt modelId="{3C59439B-EF01-43D2-8630-0EB8B262BCB0}" type="pres">
      <dgm:prSet presAssocID="{64E51378-125F-470C-9AD0-D6A07DC22A0F}" presName="tx1" presStyleLbl="revTx" presStyleIdx="2" presStyleCnt="4"/>
      <dgm:spPr/>
    </dgm:pt>
    <dgm:pt modelId="{3EEDEA87-6F63-4BD2-A51F-BD69354B41BA}" type="pres">
      <dgm:prSet presAssocID="{64E51378-125F-470C-9AD0-D6A07DC22A0F}" presName="vert1" presStyleCnt="0"/>
      <dgm:spPr/>
    </dgm:pt>
    <dgm:pt modelId="{9BB703A9-90F8-4D4E-A7C1-9D7AD3D8A0A6}" type="pres">
      <dgm:prSet presAssocID="{EF3C4E64-D701-4899-B3D8-7CDFF5C0BA00}" presName="thickLine" presStyleLbl="alignNode1" presStyleIdx="3" presStyleCnt="4"/>
      <dgm:spPr/>
    </dgm:pt>
    <dgm:pt modelId="{830AFC99-D00E-497F-805D-63417D212878}" type="pres">
      <dgm:prSet presAssocID="{EF3C4E64-D701-4899-B3D8-7CDFF5C0BA00}" presName="horz1" presStyleCnt="0"/>
      <dgm:spPr/>
    </dgm:pt>
    <dgm:pt modelId="{5D26DE6C-3E5A-4FC6-A803-2ED7ED48846E}" type="pres">
      <dgm:prSet presAssocID="{EF3C4E64-D701-4899-B3D8-7CDFF5C0BA00}" presName="tx1" presStyleLbl="revTx" presStyleIdx="3" presStyleCnt="4"/>
      <dgm:spPr/>
    </dgm:pt>
    <dgm:pt modelId="{2CF13F37-E461-4DFF-829A-BED5C018A96C}" type="pres">
      <dgm:prSet presAssocID="{EF3C4E64-D701-4899-B3D8-7CDFF5C0BA00}" presName="vert1" presStyleCnt="0"/>
      <dgm:spPr/>
    </dgm:pt>
  </dgm:ptLst>
  <dgm:cxnLst>
    <dgm:cxn modelId="{B70DAB1F-A140-4154-A4D3-3038A3B3CD95}" type="presOf" srcId="{F560E544-E934-430E-8396-A3994A3F0AA2}" destId="{8919D530-6716-4808-8402-E5E807F89A1A}" srcOrd="0" destOrd="0" presId="urn:microsoft.com/office/officeart/2008/layout/LinedList"/>
    <dgm:cxn modelId="{CEEAAD2F-C345-49B3-A375-17120A8FD8BC}" srcId="{572F7570-36A2-41D9-BEBA-C3DD2DB27F0C}" destId="{64E51378-125F-470C-9AD0-D6A07DC22A0F}" srcOrd="2" destOrd="0" parTransId="{F2A32F52-C12A-4E08-A201-DAC4A42E2B6B}" sibTransId="{6738AFC6-46E2-4313-B900-4950B186E31A}"/>
    <dgm:cxn modelId="{8BD8B652-015B-43B7-B463-3AC942D61D8D}" srcId="{572F7570-36A2-41D9-BEBA-C3DD2DB27F0C}" destId="{EF3C4E64-D701-4899-B3D8-7CDFF5C0BA00}" srcOrd="3" destOrd="0" parTransId="{DF835039-4451-4F52-9F3E-BA82067C93BD}" sibTransId="{AE77610C-248B-4E93-BF76-B107B2919962}"/>
    <dgm:cxn modelId="{F737EC52-B0A3-4F78-80DE-38A520E4A7B4}" type="presOf" srcId="{572F7570-36A2-41D9-BEBA-C3DD2DB27F0C}" destId="{613A47E0-37E2-487B-8BC3-6AC60E49C6BF}" srcOrd="0" destOrd="0" presId="urn:microsoft.com/office/officeart/2008/layout/LinedList"/>
    <dgm:cxn modelId="{EF69517E-675D-4592-852E-6F1460528A8B}" type="presOf" srcId="{64E51378-125F-470C-9AD0-D6A07DC22A0F}" destId="{3C59439B-EF01-43D2-8630-0EB8B262BCB0}" srcOrd="0" destOrd="0" presId="urn:microsoft.com/office/officeart/2008/layout/LinedList"/>
    <dgm:cxn modelId="{35F6FA96-4B3B-4221-ABDD-F335F6404893}" type="presOf" srcId="{EF3C4E64-D701-4899-B3D8-7CDFF5C0BA00}" destId="{5D26DE6C-3E5A-4FC6-A803-2ED7ED48846E}" srcOrd="0" destOrd="0" presId="urn:microsoft.com/office/officeart/2008/layout/LinedList"/>
    <dgm:cxn modelId="{39EB759A-AE30-4CF1-B7B7-1E8933B23AD7}" type="presOf" srcId="{E376DAC8-348E-4500-80FC-815389CE04DC}" destId="{D213C615-6FDA-47E1-9426-04F476FF43B9}" srcOrd="0" destOrd="0" presId="urn:microsoft.com/office/officeart/2008/layout/LinedList"/>
    <dgm:cxn modelId="{35983ED4-0ABD-472E-9194-24FD76C1B4AA}" srcId="{572F7570-36A2-41D9-BEBA-C3DD2DB27F0C}" destId="{E376DAC8-348E-4500-80FC-815389CE04DC}" srcOrd="1" destOrd="0" parTransId="{F7217379-B8FF-48FD-8478-4D3C93489691}" sibTransId="{CD73437B-0749-4307-B761-C03671B3B454}"/>
    <dgm:cxn modelId="{607615E9-1AEE-4AFE-AB7D-12647600BF15}" srcId="{572F7570-36A2-41D9-BEBA-C3DD2DB27F0C}" destId="{F560E544-E934-430E-8396-A3994A3F0AA2}" srcOrd="0" destOrd="0" parTransId="{FAE83D61-566C-4EE6-AA05-E78272808A8C}" sibTransId="{36532A86-D670-4101-B099-6A1C536218CA}"/>
    <dgm:cxn modelId="{F78F0CF2-4134-4623-BBA9-EE4B98E9390A}" type="presParOf" srcId="{613A47E0-37E2-487B-8BC3-6AC60E49C6BF}" destId="{6D51D22F-1D4E-4E38-A456-5DFEC27C5AA1}" srcOrd="0" destOrd="0" presId="urn:microsoft.com/office/officeart/2008/layout/LinedList"/>
    <dgm:cxn modelId="{5DA83522-8505-43DE-96C7-480264EB27CD}" type="presParOf" srcId="{613A47E0-37E2-487B-8BC3-6AC60E49C6BF}" destId="{D7A4DE34-D06D-4811-8AAE-D797BB79C289}" srcOrd="1" destOrd="0" presId="urn:microsoft.com/office/officeart/2008/layout/LinedList"/>
    <dgm:cxn modelId="{6988F4C0-7B17-4B78-9A9F-7B9658DFD360}" type="presParOf" srcId="{D7A4DE34-D06D-4811-8AAE-D797BB79C289}" destId="{8919D530-6716-4808-8402-E5E807F89A1A}" srcOrd="0" destOrd="0" presId="urn:microsoft.com/office/officeart/2008/layout/LinedList"/>
    <dgm:cxn modelId="{BDB36CD6-B0C6-4C16-98A4-93E101520986}" type="presParOf" srcId="{D7A4DE34-D06D-4811-8AAE-D797BB79C289}" destId="{214314D1-EF25-4CCC-8ACE-B13BFE2AFCCA}" srcOrd="1" destOrd="0" presId="urn:microsoft.com/office/officeart/2008/layout/LinedList"/>
    <dgm:cxn modelId="{485B8BB8-1FE9-46B9-8BFF-E5C74F6CAD4D}" type="presParOf" srcId="{613A47E0-37E2-487B-8BC3-6AC60E49C6BF}" destId="{FC07E46A-98F1-4FB6-AFB5-5464F965FF3D}" srcOrd="2" destOrd="0" presId="urn:microsoft.com/office/officeart/2008/layout/LinedList"/>
    <dgm:cxn modelId="{B3B75A43-A0C5-445A-B36A-3D7E1C634CFD}" type="presParOf" srcId="{613A47E0-37E2-487B-8BC3-6AC60E49C6BF}" destId="{15CF0E37-50C0-4E3A-B94B-08930D2044F7}" srcOrd="3" destOrd="0" presId="urn:microsoft.com/office/officeart/2008/layout/LinedList"/>
    <dgm:cxn modelId="{B0B80248-3969-4E52-94D1-FA9DDC76D120}" type="presParOf" srcId="{15CF0E37-50C0-4E3A-B94B-08930D2044F7}" destId="{D213C615-6FDA-47E1-9426-04F476FF43B9}" srcOrd="0" destOrd="0" presId="urn:microsoft.com/office/officeart/2008/layout/LinedList"/>
    <dgm:cxn modelId="{25875329-300F-4E0F-ADA9-A3C7BCF55F8F}" type="presParOf" srcId="{15CF0E37-50C0-4E3A-B94B-08930D2044F7}" destId="{4601B86A-F91E-4341-8BF8-54547CD473CC}" srcOrd="1" destOrd="0" presId="urn:microsoft.com/office/officeart/2008/layout/LinedList"/>
    <dgm:cxn modelId="{CFB113D2-81F9-4350-AE0C-86352073E386}" type="presParOf" srcId="{613A47E0-37E2-487B-8BC3-6AC60E49C6BF}" destId="{890A50D6-7F25-482F-BE75-3E70C14E2A35}" srcOrd="4" destOrd="0" presId="urn:microsoft.com/office/officeart/2008/layout/LinedList"/>
    <dgm:cxn modelId="{C525C357-284A-4617-9B23-396F66293346}" type="presParOf" srcId="{613A47E0-37E2-487B-8BC3-6AC60E49C6BF}" destId="{7D4C7DEE-F31E-4918-81CF-59DD88898A61}" srcOrd="5" destOrd="0" presId="urn:microsoft.com/office/officeart/2008/layout/LinedList"/>
    <dgm:cxn modelId="{59B25EAA-EC9D-4D28-8D6A-D93732DB05D3}" type="presParOf" srcId="{7D4C7DEE-F31E-4918-81CF-59DD88898A61}" destId="{3C59439B-EF01-43D2-8630-0EB8B262BCB0}" srcOrd="0" destOrd="0" presId="urn:microsoft.com/office/officeart/2008/layout/LinedList"/>
    <dgm:cxn modelId="{5B2B09E1-65E2-4ECB-88C3-B0DE4F088BFD}" type="presParOf" srcId="{7D4C7DEE-F31E-4918-81CF-59DD88898A61}" destId="{3EEDEA87-6F63-4BD2-A51F-BD69354B41BA}" srcOrd="1" destOrd="0" presId="urn:microsoft.com/office/officeart/2008/layout/LinedList"/>
    <dgm:cxn modelId="{9EC40246-B13E-42D0-BDE3-02B01F4B1B76}" type="presParOf" srcId="{613A47E0-37E2-487B-8BC3-6AC60E49C6BF}" destId="{9BB703A9-90F8-4D4E-A7C1-9D7AD3D8A0A6}" srcOrd="6" destOrd="0" presId="urn:microsoft.com/office/officeart/2008/layout/LinedList"/>
    <dgm:cxn modelId="{E47927BB-5859-44A9-ABFD-8092F8ABD855}" type="presParOf" srcId="{613A47E0-37E2-487B-8BC3-6AC60E49C6BF}" destId="{830AFC99-D00E-497F-805D-63417D212878}" srcOrd="7" destOrd="0" presId="urn:microsoft.com/office/officeart/2008/layout/LinedList"/>
    <dgm:cxn modelId="{CE1C2B2D-EC89-40EB-BD7E-A78949A8E63D}" type="presParOf" srcId="{830AFC99-D00E-497F-805D-63417D212878}" destId="{5D26DE6C-3E5A-4FC6-A803-2ED7ED48846E}" srcOrd="0" destOrd="0" presId="urn:microsoft.com/office/officeart/2008/layout/LinedList"/>
    <dgm:cxn modelId="{1E2BFC35-2823-42D4-AC2F-74B8CA574663}" type="presParOf" srcId="{830AFC99-D00E-497F-805D-63417D212878}" destId="{2CF13F37-E461-4DFF-829A-BED5C018A9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957FD-71F9-453A-9B5E-99388086A7A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1A62F4-74A3-43D8-900E-4D9FB8A269D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 panose="020B0502020202020204"/>
            </a:rPr>
            <a:t>Physical tempering and Attacks</a:t>
          </a:r>
          <a:endParaRPr lang="en-US"/>
        </a:p>
      </dgm:t>
    </dgm:pt>
    <dgm:pt modelId="{BA28ABC9-6782-40CB-B84A-B3D274F759A4}" type="parTrans" cxnId="{4669B923-47B1-4CCA-AFBA-7829B494497A}">
      <dgm:prSet/>
      <dgm:spPr/>
      <dgm:t>
        <a:bodyPr/>
        <a:lstStyle/>
        <a:p>
          <a:endParaRPr lang="en-US"/>
        </a:p>
      </dgm:t>
    </dgm:pt>
    <dgm:pt modelId="{BA5B9935-E2F4-4E8E-BA7D-E3A38BA635CF}" type="sibTrans" cxnId="{4669B923-47B1-4CCA-AFBA-7829B49449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912574-6822-44D5-9474-EBE739F275B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 panose="020B0502020202020204"/>
            </a:rPr>
            <a:t>DDoS Attacks </a:t>
          </a:r>
          <a:endParaRPr lang="en-US"/>
        </a:p>
      </dgm:t>
    </dgm:pt>
    <dgm:pt modelId="{392795EC-C462-4F18-B8A2-58315D9BCE86}" type="parTrans" cxnId="{165A3137-A9D6-4066-8CA1-4669F88DF1A0}">
      <dgm:prSet/>
      <dgm:spPr/>
      <dgm:t>
        <a:bodyPr/>
        <a:lstStyle/>
        <a:p>
          <a:endParaRPr lang="en-US"/>
        </a:p>
      </dgm:t>
    </dgm:pt>
    <dgm:pt modelId="{05F91087-3CA9-47EF-B894-0102A5C3E0BB}" type="sibTrans" cxnId="{165A3137-A9D6-4066-8CA1-4669F88DF1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AC4FB5-3247-4EAB-869B-504CE89B93E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 panose="020B0502020202020204"/>
            </a:rPr>
            <a:t>Trust Management </a:t>
          </a:r>
          <a:endParaRPr lang="en-US"/>
        </a:p>
      </dgm:t>
    </dgm:pt>
    <dgm:pt modelId="{6845EDCB-AF00-4A9C-8ABB-5ED7A21853C6}" type="parTrans" cxnId="{096E5A56-FF6B-4A17-B16D-13C832F0000E}">
      <dgm:prSet/>
      <dgm:spPr/>
      <dgm:t>
        <a:bodyPr/>
        <a:lstStyle/>
        <a:p>
          <a:endParaRPr lang="en-US"/>
        </a:p>
      </dgm:t>
    </dgm:pt>
    <dgm:pt modelId="{1E06CE8A-9D3D-441A-B9FA-112ED60193E0}" type="sibTrans" cxnId="{096E5A56-FF6B-4A17-B16D-13C832F000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7B2402-F30D-4612-9874-76B94FC3E2F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 panose="020B0502020202020204"/>
            </a:rPr>
            <a:t>Privacy Enhancing in cryptographic in edge computing</a:t>
          </a:r>
          <a:endParaRPr lang="en-US"/>
        </a:p>
      </dgm:t>
    </dgm:pt>
    <dgm:pt modelId="{68B7523B-5347-49C8-965D-A6CBD08ED900}" type="parTrans" cxnId="{025A9EF2-EF45-4B08-B800-14B90D096E53}">
      <dgm:prSet/>
      <dgm:spPr/>
      <dgm:t>
        <a:bodyPr/>
        <a:lstStyle/>
        <a:p>
          <a:endParaRPr lang="en-US"/>
        </a:p>
      </dgm:t>
    </dgm:pt>
    <dgm:pt modelId="{CB491F08-58FC-42F0-9CE9-400FC85F1CCA}" type="sibTrans" cxnId="{025A9EF2-EF45-4B08-B800-14B90D096E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C9FBA5-B39D-4B65-B748-0974CFAB72B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 panose="020B0502020202020204"/>
            </a:rPr>
            <a:t>Security of crowd sourcing</a:t>
          </a:r>
          <a:endParaRPr lang="en-US"/>
        </a:p>
      </dgm:t>
    </dgm:pt>
    <dgm:pt modelId="{9C0DF4D2-D46C-41B5-AC2A-27591E0964DE}" type="parTrans" cxnId="{A1B72A2B-F1E8-40B3-86F1-36C3BE4C6B3B}">
      <dgm:prSet/>
      <dgm:spPr/>
      <dgm:t>
        <a:bodyPr/>
        <a:lstStyle/>
        <a:p>
          <a:endParaRPr lang="en-US"/>
        </a:p>
      </dgm:t>
    </dgm:pt>
    <dgm:pt modelId="{E95965D4-BD3A-4FF2-A9C2-58E5340359AC}" type="sibTrans" cxnId="{A1B72A2B-F1E8-40B3-86F1-36C3BE4C6B3B}">
      <dgm:prSet/>
      <dgm:spPr/>
      <dgm:t>
        <a:bodyPr/>
        <a:lstStyle/>
        <a:p>
          <a:endParaRPr lang="en-US"/>
        </a:p>
      </dgm:t>
    </dgm:pt>
    <dgm:pt modelId="{8BAC7B0E-DB1D-4E97-94F7-9C2736B3E5DA}" type="pres">
      <dgm:prSet presAssocID="{BF1957FD-71F9-453A-9B5E-99388086A7A6}" presName="linear" presStyleCnt="0">
        <dgm:presLayoutVars>
          <dgm:dir/>
          <dgm:animLvl val="lvl"/>
          <dgm:resizeHandles val="exact"/>
        </dgm:presLayoutVars>
      </dgm:prSet>
      <dgm:spPr/>
    </dgm:pt>
    <dgm:pt modelId="{838B451E-9737-45B6-AD1E-5EECF4869629}" type="pres">
      <dgm:prSet presAssocID="{8E1A62F4-74A3-43D8-900E-4D9FB8A269D3}" presName="parentLin" presStyleCnt="0"/>
      <dgm:spPr/>
    </dgm:pt>
    <dgm:pt modelId="{EAD1DF43-5317-436A-8B64-93C4C8960A4F}" type="pres">
      <dgm:prSet presAssocID="{8E1A62F4-74A3-43D8-900E-4D9FB8A269D3}" presName="parentLeftMargin" presStyleLbl="node1" presStyleIdx="0" presStyleCnt="5"/>
      <dgm:spPr/>
    </dgm:pt>
    <dgm:pt modelId="{C2A45740-ABC4-476D-841C-790F77736AF5}" type="pres">
      <dgm:prSet presAssocID="{8E1A62F4-74A3-43D8-900E-4D9FB8A269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D16688-AF61-4632-9D4C-F45EA08CFD8C}" type="pres">
      <dgm:prSet presAssocID="{8E1A62F4-74A3-43D8-900E-4D9FB8A269D3}" presName="negativeSpace" presStyleCnt="0"/>
      <dgm:spPr/>
    </dgm:pt>
    <dgm:pt modelId="{6BC00770-F97F-427F-B2D5-833E5A9C3DA6}" type="pres">
      <dgm:prSet presAssocID="{8E1A62F4-74A3-43D8-900E-4D9FB8A269D3}" presName="childText" presStyleLbl="conFgAcc1" presStyleIdx="0" presStyleCnt="5">
        <dgm:presLayoutVars>
          <dgm:bulletEnabled val="1"/>
        </dgm:presLayoutVars>
      </dgm:prSet>
      <dgm:spPr/>
    </dgm:pt>
    <dgm:pt modelId="{5D4040C8-2ED9-4CB9-BF26-398CDF11DD3A}" type="pres">
      <dgm:prSet presAssocID="{BA5B9935-E2F4-4E8E-BA7D-E3A38BA635CF}" presName="spaceBetweenRectangles" presStyleCnt="0"/>
      <dgm:spPr/>
    </dgm:pt>
    <dgm:pt modelId="{18A3C67D-FA09-497A-8427-2DD32BDC59CB}" type="pres">
      <dgm:prSet presAssocID="{0C912574-6822-44D5-9474-EBE739F275B5}" presName="parentLin" presStyleCnt="0"/>
      <dgm:spPr/>
    </dgm:pt>
    <dgm:pt modelId="{DE66344F-9478-4610-9772-EC91A4F4E397}" type="pres">
      <dgm:prSet presAssocID="{0C912574-6822-44D5-9474-EBE739F275B5}" presName="parentLeftMargin" presStyleLbl="node1" presStyleIdx="0" presStyleCnt="5"/>
      <dgm:spPr/>
    </dgm:pt>
    <dgm:pt modelId="{AFC9EA2A-D4BA-4553-9EDD-DF550690B258}" type="pres">
      <dgm:prSet presAssocID="{0C912574-6822-44D5-9474-EBE739F275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B03E1D-EB2E-462E-9694-8693853A5E53}" type="pres">
      <dgm:prSet presAssocID="{0C912574-6822-44D5-9474-EBE739F275B5}" presName="negativeSpace" presStyleCnt="0"/>
      <dgm:spPr/>
    </dgm:pt>
    <dgm:pt modelId="{7281D580-428B-4B32-9541-2D77B3A3C7F9}" type="pres">
      <dgm:prSet presAssocID="{0C912574-6822-44D5-9474-EBE739F275B5}" presName="childText" presStyleLbl="conFgAcc1" presStyleIdx="1" presStyleCnt="5">
        <dgm:presLayoutVars>
          <dgm:bulletEnabled val="1"/>
        </dgm:presLayoutVars>
      </dgm:prSet>
      <dgm:spPr/>
    </dgm:pt>
    <dgm:pt modelId="{2B69FAF0-79CE-4F36-AC67-701FA094E512}" type="pres">
      <dgm:prSet presAssocID="{05F91087-3CA9-47EF-B894-0102A5C3E0BB}" presName="spaceBetweenRectangles" presStyleCnt="0"/>
      <dgm:spPr/>
    </dgm:pt>
    <dgm:pt modelId="{1386FDEC-9165-43A6-A0D5-36BF4FDC746C}" type="pres">
      <dgm:prSet presAssocID="{47AC4FB5-3247-4EAB-869B-504CE89B93EF}" presName="parentLin" presStyleCnt="0"/>
      <dgm:spPr/>
    </dgm:pt>
    <dgm:pt modelId="{D6C203AE-F6A9-4F57-937E-212C379C41A9}" type="pres">
      <dgm:prSet presAssocID="{47AC4FB5-3247-4EAB-869B-504CE89B93EF}" presName="parentLeftMargin" presStyleLbl="node1" presStyleIdx="1" presStyleCnt="5"/>
      <dgm:spPr/>
    </dgm:pt>
    <dgm:pt modelId="{94C49ECA-1127-4A60-A4A7-B95CF29D0CFE}" type="pres">
      <dgm:prSet presAssocID="{47AC4FB5-3247-4EAB-869B-504CE89B93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43D400-F0BF-4B3C-8197-562FFA0BADDE}" type="pres">
      <dgm:prSet presAssocID="{47AC4FB5-3247-4EAB-869B-504CE89B93EF}" presName="negativeSpace" presStyleCnt="0"/>
      <dgm:spPr/>
    </dgm:pt>
    <dgm:pt modelId="{6E6A279D-CA05-45B1-8FA3-2D9A3CC1FA7C}" type="pres">
      <dgm:prSet presAssocID="{47AC4FB5-3247-4EAB-869B-504CE89B93EF}" presName="childText" presStyleLbl="conFgAcc1" presStyleIdx="2" presStyleCnt="5">
        <dgm:presLayoutVars>
          <dgm:bulletEnabled val="1"/>
        </dgm:presLayoutVars>
      </dgm:prSet>
      <dgm:spPr/>
    </dgm:pt>
    <dgm:pt modelId="{06414E23-9155-4299-9B02-8626DAFD9FF2}" type="pres">
      <dgm:prSet presAssocID="{1E06CE8A-9D3D-441A-B9FA-112ED60193E0}" presName="spaceBetweenRectangles" presStyleCnt="0"/>
      <dgm:spPr/>
    </dgm:pt>
    <dgm:pt modelId="{FD657850-AFDD-4B02-B151-2658AE7DA45B}" type="pres">
      <dgm:prSet presAssocID="{5B7B2402-F30D-4612-9874-76B94FC3E2F4}" presName="parentLin" presStyleCnt="0"/>
      <dgm:spPr/>
    </dgm:pt>
    <dgm:pt modelId="{BC7A8F87-19EB-4544-8F27-E672212D0C42}" type="pres">
      <dgm:prSet presAssocID="{5B7B2402-F30D-4612-9874-76B94FC3E2F4}" presName="parentLeftMargin" presStyleLbl="node1" presStyleIdx="2" presStyleCnt="5"/>
      <dgm:spPr/>
    </dgm:pt>
    <dgm:pt modelId="{DA8FCABC-6323-45AC-BF8E-3EAA38938149}" type="pres">
      <dgm:prSet presAssocID="{5B7B2402-F30D-4612-9874-76B94FC3E2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E625D45-413E-466C-81B3-BFDC3AFC8B70}" type="pres">
      <dgm:prSet presAssocID="{5B7B2402-F30D-4612-9874-76B94FC3E2F4}" presName="negativeSpace" presStyleCnt="0"/>
      <dgm:spPr/>
    </dgm:pt>
    <dgm:pt modelId="{DAFB482D-2F54-4B84-9C2F-6B41F81118C3}" type="pres">
      <dgm:prSet presAssocID="{5B7B2402-F30D-4612-9874-76B94FC3E2F4}" presName="childText" presStyleLbl="conFgAcc1" presStyleIdx="3" presStyleCnt="5">
        <dgm:presLayoutVars>
          <dgm:bulletEnabled val="1"/>
        </dgm:presLayoutVars>
      </dgm:prSet>
      <dgm:spPr/>
    </dgm:pt>
    <dgm:pt modelId="{D6FC067F-39D5-4F17-91D3-9CC7DC307DEB}" type="pres">
      <dgm:prSet presAssocID="{CB491F08-58FC-42F0-9CE9-400FC85F1CCA}" presName="spaceBetweenRectangles" presStyleCnt="0"/>
      <dgm:spPr/>
    </dgm:pt>
    <dgm:pt modelId="{E9DEF435-BDD2-4835-8478-EB3AAB964183}" type="pres">
      <dgm:prSet presAssocID="{87C9FBA5-B39D-4B65-B748-0974CFAB72B3}" presName="parentLin" presStyleCnt="0"/>
      <dgm:spPr/>
    </dgm:pt>
    <dgm:pt modelId="{B321F4B3-7A58-4E58-A04E-BB190C21A488}" type="pres">
      <dgm:prSet presAssocID="{87C9FBA5-B39D-4B65-B748-0974CFAB72B3}" presName="parentLeftMargin" presStyleLbl="node1" presStyleIdx="3" presStyleCnt="5"/>
      <dgm:spPr/>
    </dgm:pt>
    <dgm:pt modelId="{0BBFAA19-2BEA-4C6F-BE3A-2D00B6D783FA}" type="pres">
      <dgm:prSet presAssocID="{87C9FBA5-B39D-4B65-B748-0974CFAB72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F03325C-8716-43AF-BB11-C90E81EFDBA6}" type="pres">
      <dgm:prSet presAssocID="{87C9FBA5-B39D-4B65-B748-0974CFAB72B3}" presName="negativeSpace" presStyleCnt="0"/>
      <dgm:spPr/>
    </dgm:pt>
    <dgm:pt modelId="{BD6F819A-98C0-4925-8BB7-9B6389F2685A}" type="pres">
      <dgm:prSet presAssocID="{87C9FBA5-B39D-4B65-B748-0974CFAB72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669B923-47B1-4CCA-AFBA-7829B494497A}" srcId="{BF1957FD-71F9-453A-9B5E-99388086A7A6}" destId="{8E1A62F4-74A3-43D8-900E-4D9FB8A269D3}" srcOrd="0" destOrd="0" parTransId="{BA28ABC9-6782-40CB-B84A-B3D274F759A4}" sibTransId="{BA5B9935-E2F4-4E8E-BA7D-E3A38BA635CF}"/>
    <dgm:cxn modelId="{A1B72A2B-F1E8-40B3-86F1-36C3BE4C6B3B}" srcId="{BF1957FD-71F9-453A-9B5E-99388086A7A6}" destId="{87C9FBA5-B39D-4B65-B748-0974CFAB72B3}" srcOrd="4" destOrd="0" parTransId="{9C0DF4D2-D46C-41B5-AC2A-27591E0964DE}" sibTransId="{E95965D4-BD3A-4FF2-A9C2-58E5340359AC}"/>
    <dgm:cxn modelId="{165A3137-A9D6-4066-8CA1-4669F88DF1A0}" srcId="{BF1957FD-71F9-453A-9B5E-99388086A7A6}" destId="{0C912574-6822-44D5-9474-EBE739F275B5}" srcOrd="1" destOrd="0" parTransId="{392795EC-C462-4F18-B8A2-58315D9BCE86}" sibTransId="{05F91087-3CA9-47EF-B894-0102A5C3E0BB}"/>
    <dgm:cxn modelId="{1B0E8239-4A42-4D7D-B625-FBF3D94E6643}" type="presOf" srcId="{5B7B2402-F30D-4612-9874-76B94FC3E2F4}" destId="{BC7A8F87-19EB-4544-8F27-E672212D0C42}" srcOrd="0" destOrd="0" presId="urn:microsoft.com/office/officeart/2005/8/layout/list1"/>
    <dgm:cxn modelId="{86DF3C62-D21D-4908-9C09-D6F6C0A95D8E}" type="presOf" srcId="{BF1957FD-71F9-453A-9B5E-99388086A7A6}" destId="{8BAC7B0E-DB1D-4E97-94F7-9C2736B3E5DA}" srcOrd="0" destOrd="0" presId="urn:microsoft.com/office/officeart/2005/8/layout/list1"/>
    <dgm:cxn modelId="{FF76E042-4169-4820-8867-7B093020BA13}" type="presOf" srcId="{5B7B2402-F30D-4612-9874-76B94FC3E2F4}" destId="{DA8FCABC-6323-45AC-BF8E-3EAA38938149}" srcOrd="1" destOrd="0" presId="urn:microsoft.com/office/officeart/2005/8/layout/list1"/>
    <dgm:cxn modelId="{C6CB776C-F0A3-4C66-AC7F-CFC4D2BDC2A9}" type="presOf" srcId="{0C912574-6822-44D5-9474-EBE739F275B5}" destId="{DE66344F-9478-4610-9772-EC91A4F4E397}" srcOrd="0" destOrd="0" presId="urn:microsoft.com/office/officeart/2005/8/layout/list1"/>
    <dgm:cxn modelId="{096E5A56-FF6B-4A17-B16D-13C832F0000E}" srcId="{BF1957FD-71F9-453A-9B5E-99388086A7A6}" destId="{47AC4FB5-3247-4EAB-869B-504CE89B93EF}" srcOrd="2" destOrd="0" parTransId="{6845EDCB-AF00-4A9C-8ABB-5ED7A21853C6}" sibTransId="{1E06CE8A-9D3D-441A-B9FA-112ED60193E0}"/>
    <dgm:cxn modelId="{DF342096-23F4-4D7C-9820-DB07A9FB8ABC}" type="presOf" srcId="{47AC4FB5-3247-4EAB-869B-504CE89B93EF}" destId="{94C49ECA-1127-4A60-A4A7-B95CF29D0CFE}" srcOrd="1" destOrd="0" presId="urn:microsoft.com/office/officeart/2005/8/layout/list1"/>
    <dgm:cxn modelId="{0D23EF9F-CBE4-403C-9E0C-AC4BF9F837D3}" type="presOf" srcId="{87C9FBA5-B39D-4B65-B748-0974CFAB72B3}" destId="{B321F4B3-7A58-4E58-A04E-BB190C21A488}" srcOrd="0" destOrd="0" presId="urn:microsoft.com/office/officeart/2005/8/layout/list1"/>
    <dgm:cxn modelId="{358622B3-A46C-4802-97B8-0974310BFB22}" type="presOf" srcId="{0C912574-6822-44D5-9474-EBE739F275B5}" destId="{AFC9EA2A-D4BA-4553-9EDD-DF550690B258}" srcOrd="1" destOrd="0" presId="urn:microsoft.com/office/officeart/2005/8/layout/list1"/>
    <dgm:cxn modelId="{75E41ABB-1131-4ECC-AE03-914647122DC5}" type="presOf" srcId="{87C9FBA5-B39D-4B65-B748-0974CFAB72B3}" destId="{0BBFAA19-2BEA-4C6F-BE3A-2D00B6D783FA}" srcOrd="1" destOrd="0" presId="urn:microsoft.com/office/officeart/2005/8/layout/list1"/>
    <dgm:cxn modelId="{C32E84C6-3E6F-4F38-A924-EAF714D37E05}" type="presOf" srcId="{8E1A62F4-74A3-43D8-900E-4D9FB8A269D3}" destId="{C2A45740-ABC4-476D-841C-790F77736AF5}" srcOrd="1" destOrd="0" presId="urn:microsoft.com/office/officeart/2005/8/layout/list1"/>
    <dgm:cxn modelId="{0BB558EB-7EB6-4C75-BFBA-3708D33DEDC1}" type="presOf" srcId="{8E1A62F4-74A3-43D8-900E-4D9FB8A269D3}" destId="{EAD1DF43-5317-436A-8B64-93C4C8960A4F}" srcOrd="0" destOrd="0" presId="urn:microsoft.com/office/officeart/2005/8/layout/list1"/>
    <dgm:cxn modelId="{025A9EF2-EF45-4B08-B800-14B90D096E53}" srcId="{BF1957FD-71F9-453A-9B5E-99388086A7A6}" destId="{5B7B2402-F30D-4612-9874-76B94FC3E2F4}" srcOrd="3" destOrd="0" parTransId="{68B7523B-5347-49C8-965D-A6CBD08ED900}" sibTransId="{CB491F08-58FC-42F0-9CE9-400FC85F1CCA}"/>
    <dgm:cxn modelId="{95A904FA-9079-4DE1-B0E2-5011DABE223A}" type="presOf" srcId="{47AC4FB5-3247-4EAB-869B-504CE89B93EF}" destId="{D6C203AE-F6A9-4F57-937E-212C379C41A9}" srcOrd="0" destOrd="0" presId="urn:microsoft.com/office/officeart/2005/8/layout/list1"/>
    <dgm:cxn modelId="{4CCAD270-5D54-48B3-AEE1-596A98C6ADF7}" type="presParOf" srcId="{8BAC7B0E-DB1D-4E97-94F7-9C2736B3E5DA}" destId="{838B451E-9737-45B6-AD1E-5EECF4869629}" srcOrd="0" destOrd="0" presId="urn:microsoft.com/office/officeart/2005/8/layout/list1"/>
    <dgm:cxn modelId="{A3123FE0-F87F-478F-8126-4178FDEDB265}" type="presParOf" srcId="{838B451E-9737-45B6-AD1E-5EECF4869629}" destId="{EAD1DF43-5317-436A-8B64-93C4C8960A4F}" srcOrd="0" destOrd="0" presId="urn:microsoft.com/office/officeart/2005/8/layout/list1"/>
    <dgm:cxn modelId="{ED06F424-6A0C-43D0-982E-801B9C4B41FA}" type="presParOf" srcId="{838B451E-9737-45B6-AD1E-5EECF4869629}" destId="{C2A45740-ABC4-476D-841C-790F77736AF5}" srcOrd="1" destOrd="0" presId="urn:microsoft.com/office/officeart/2005/8/layout/list1"/>
    <dgm:cxn modelId="{B7876EB5-2560-4DC5-A38E-3D13CF6FFE81}" type="presParOf" srcId="{8BAC7B0E-DB1D-4E97-94F7-9C2736B3E5DA}" destId="{D9D16688-AF61-4632-9D4C-F45EA08CFD8C}" srcOrd="1" destOrd="0" presId="urn:microsoft.com/office/officeart/2005/8/layout/list1"/>
    <dgm:cxn modelId="{C8306FDA-49A6-4DE1-98B3-AAAA6BF6109B}" type="presParOf" srcId="{8BAC7B0E-DB1D-4E97-94F7-9C2736B3E5DA}" destId="{6BC00770-F97F-427F-B2D5-833E5A9C3DA6}" srcOrd="2" destOrd="0" presId="urn:microsoft.com/office/officeart/2005/8/layout/list1"/>
    <dgm:cxn modelId="{55031029-B086-4B8D-9922-390E4339172D}" type="presParOf" srcId="{8BAC7B0E-DB1D-4E97-94F7-9C2736B3E5DA}" destId="{5D4040C8-2ED9-4CB9-BF26-398CDF11DD3A}" srcOrd="3" destOrd="0" presId="urn:microsoft.com/office/officeart/2005/8/layout/list1"/>
    <dgm:cxn modelId="{C68F4823-30C1-41A1-BA36-AB558489E79F}" type="presParOf" srcId="{8BAC7B0E-DB1D-4E97-94F7-9C2736B3E5DA}" destId="{18A3C67D-FA09-497A-8427-2DD32BDC59CB}" srcOrd="4" destOrd="0" presId="urn:microsoft.com/office/officeart/2005/8/layout/list1"/>
    <dgm:cxn modelId="{FDA4258D-87C5-4333-B25A-A884A92ABAA2}" type="presParOf" srcId="{18A3C67D-FA09-497A-8427-2DD32BDC59CB}" destId="{DE66344F-9478-4610-9772-EC91A4F4E397}" srcOrd="0" destOrd="0" presId="urn:microsoft.com/office/officeart/2005/8/layout/list1"/>
    <dgm:cxn modelId="{1A7F6777-F427-463B-88D8-5430A3B44EA4}" type="presParOf" srcId="{18A3C67D-FA09-497A-8427-2DD32BDC59CB}" destId="{AFC9EA2A-D4BA-4553-9EDD-DF550690B258}" srcOrd="1" destOrd="0" presId="urn:microsoft.com/office/officeart/2005/8/layout/list1"/>
    <dgm:cxn modelId="{7375B132-6A45-4E41-8BB4-D01701321202}" type="presParOf" srcId="{8BAC7B0E-DB1D-4E97-94F7-9C2736B3E5DA}" destId="{E1B03E1D-EB2E-462E-9694-8693853A5E53}" srcOrd="5" destOrd="0" presId="urn:microsoft.com/office/officeart/2005/8/layout/list1"/>
    <dgm:cxn modelId="{FE0576BC-F25F-4219-ABA7-235A63DFC7FF}" type="presParOf" srcId="{8BAC7B0E-DB1D-4E97-94F7-9C2736B3E5DA}" destId="{7281D580-428B-4B32-9541-2D77B3A3C7F9}" srcOrd="6" destOrd="0" presId="urn:microsoft.com/office/officeart/2005/8/layout/list1"/>
    <dgm:cxn modelId="{0DCF7B27-F120-49EB-B905-B302795F053E}" type="presParOf" srcId="{8BAC7B0E-DB1D-4E97-94F7-9C2736B3E5DA}" destId="{2B69FAF0-79CE-4F36-AC67-701FA094E512}" srcOrd="7" destOrd="0" presId="urn:microsoft.com/office/officeart/2005/8/layout/list1"/>
    <dgm:cxn modelId="{C6762E2C-8938-4CC2-9C50-1896052F61A5}" type="presParOf" srcId="{8BAC7B0E-DB1D-4E97-94F7-9C2736B3E5DA}" destId="{1386FDEC-9165-43A6-A0D5-36BF4FDC746C}" srcOrd="8" destOrd="0" presId="urn:microsoft.com/office/officeart/2005/8/layout/list1"/>
    <dgm:cxn modelId="{123A8B40-FAB5-4163-87AA-6A3377B700DC}" type="presParOf" srcId="{1386FDEC-9165-43A6-A0D5-36BF4FDC746C}" destId="{D6C203AE-F6A9-4F57-937E-212C379C41A9}" srcOrd="0" destOrd="0" presId="urn:microsoft.com/office/officeart/2005/8/layout/list1"/>
    <dgm:cxn modelId="{CED10E93-7582-49D5-A4A2-1FFEA87011CB}" type="presParOf" srcId="{1386FDEC-9165-43A6-A0D5-36BF4FDC746C}" destId="{94C49ECA-1127-4A60-A4A7-B95CF29D0CFE}" srcOrd="1" destOrd="0" presId="urn:microsoft.com/office/officeart/2005/8/layout/list1"/>
    <dgm:cxn modelId="{8E022B62-2658-4B1B-80B1-F7C0BD89FAF7}" type="presParOf" srcId="{8BAC7B0E-DB1D-4E97-94F7-9C2736B3E5DA}" destId="{7D43D400-F0BF-4B3C-8197-562FFA0BADDE}" srcOrd="9" destOrd="0" presId="urn:microsoft.com/office/officeart/2005/8/layout/list1"/>
    <dgm:cxn modelId="{EEC99DCD-9737-4F6F-91AD-CB512E49786D}" type="presParOf" srcId="{8BAC7B0E-DB1D-4E97-94F7-9C2736B3E5DA}" destId="{6E6A279D-CA05-45B1-8FA3-2D9A3CC1FA7C}" srcOrd="10" destOrd="0" presId="urn:microsoft.com/office/officeart/2005/8/layout/list1"/>
    <dgm:cxn modelId="{E1032E68-1B0F-41BD-A5F5-2D9B21A2C914}" type="presParOf" srcId="{8BAC7B0E-DB1D-4E97-94F7-9C2736B3E5DA}" destId="{06414E23-9155-4299-9B02-8626DAFD9FF2}" srcOrd="11" destOrd="0" presId="urn:microsoft.com/office/officeart/2005/8/layout/list1"/>
    <dgm:cxn modelId="{41F7A582-5F2D-45C8-98B6-9D4D8C830E26}" type="presParOf" srcId="{8BAC7B0E-DB1D-4E97-94F7-9C2736B3E5DA}" destId="{FD657850-AFDD-4B02-B151-2658AE7DA45B}" srcOrd="12" destOrd="0" presId="urn:microsoft.com/office/officeart/2005/8/layout/list1"/>
    <dgm:cxn modelId="{00E412B5-3FD5-409C-8B45-F46487CA5FCA}" type="presParOf" srcId="{FD657850-AFDD-4B02-B151-2658AE7DA45B}" destId="{BC7A8F87-19EB-4544-8F27-E672212D0C42}" srcOrd="0" destOrd="0" presId="urn:microsoft.com/office/officeart/2005/8/layout/list1"/>
    <dgm:cxn modelId="{CF0CBF7B-E1C3-4A48-A3D6-E93BBB5B664D}" type="presParOf" srcId="{FD657850-AFDD-4B02-B151-2658AE7DA45B}" destId="{DA8FCABC-6323-45AC-BF8E-3EAA38938149}" srcOrd="1" destOrd="0" presId="urn:microsoft.com/office/officeart/2005/8/layout/list1"/>
    <dgm:cxn modelId="{86113CF4-B9B6-488F-B282-11AEF25F866D}" type="presParOf" srcId="{8BAC7B0E-DB1D-4E97-94F7-9C2736B3E5DA}" destId="{BE625D45-413E-466C-81B3-BFDC3AFC8B70}" srcOrd="13" destOrd="0" presId="urn:microsoft.com/office/officeart/2005/8/layout/list1"/>
    <dgm:cxn modelId="{D3E62A3C-DDD2-48B9-8BF4-42C3F5869524}" type="presParOf" srcId="{8BAC7B0E-DB1D-4E97-94F7-9C2736B3E5DA}" destId="{DAFB482D-2F54-4B84-9C2F-6B41F81118C3}" srcOrd="14" destOrd="0" presId="urn:microsoft.com/office/officeart/2005/8/layout/list1"/>
    <dgm:cxn modelId="{3E6C9153-CAD4-4787-A657-E6B672154466}" type="presParOf" srcId="{8BAC7B0E-DB1D-4E97-94F7-9C2736B3E5DA}" destId="{D6FC067F-39D5-4F17-91D3-9CC7DC307DEB}" srcOrd="15" destOrd="0" presId="urn:microsoft.com/office/officeart/2005/8/layout/list1"/>
    <dgm:cxn modelId="{0A49E6DD-1258-4713-A407-4F59E7E9D70D}" type="presParOf" srcId="{8BAC7B0E-DB1D-4E97-94F7-9C2736B3E5DA}" destId="{E9DEF435-BDD2-4835-8478-EB3AAB964183}" srcOrd="16" destOrd="0" presId="urn:microsoft.com/office/officeart/2005/8/layout/list1"/>
    <dgm:cxn modelId="{8F5A60A3-B14E-4CD5-A211-AD5FA1777148}" type="presParOf" srcId="{E9DEF435-BDD2-4835-8478-EB3AAB964183}" destId="{B321F4B3-7A58-4E58-A04E-BB190C21A488}" srcOrd="0" destOrd="0" presId="urn:microsoft.com/office/officeart/2005/8/layout/list1"/>
    <dgm:cxn modelId="{ACFB8AFD-FC97-4AE7-836B-C082739C0B77}" type="presParOf" srcId="{E9DEF435-BDD2-4835-8478-EB3AAB964183}" destId="{0BBFAA19-2BEA-4C6F-BE3A-2D00B6D783FA}" srcOrd="1" destOrd="0" presId="urn:microsoft.com/office/officeart/2005/8/layout/list1"/>
    <dgm:cxn modelId="{CA304773-221A-4CF4-B67C-50E2E1E14CC5}" type="presParOf" srcId="{8BAC7B0E-DB1D-4E97-94F7-9C2736B3E5DA}" destId="{1F03325C-8716-43AF-BB11-C90E81EFDBA6}" srcOrd="17" destOrd="0" presId="urn:microsoft.com/office/officeart/2005/8/layout/list1"/>
    <dgm:cxn modelId="{7EA5BA3F-015E-413D-B923-09E056E2EF74}" type="presParOf" srcId="{8BAC7B0E-DB1D-4E97-94F7-9C2736B3E5DA}" destId="{BD6F819A-98C0-4925-8BB7-9B6389F2685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0A9861-CED8-4EFD-AF94-CCB019DAAF66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9E181B2-90F0-4184-9206-8A579BE4E9CD}">
      <dgm:prSet/>
      <dgm:spPr/>
      <dgm:t>
        <a:bodyPr/>
        <a:lstStyle/>
        <a:p>
          <a:r>
            <a:rPr lang="en-US"/>
            <a:t>Trust management is a system for computing</a:t>
          </a:r>
        </a:p>
      </dgm:t>
    </dgm:pt>
    <dgm:pt modelId="{410AB095-20FD-4167-9068-6A1B91D2E4FC}" type="parTrans" cxnId="{09FC6447-790D-4AD9-A45F-67AD3D49EFDD}">
      <dgm:prSet/>
      <dgm:spPr/>
      <dgm:t>
        <a:bodyPr/>
        <a:lstStyle/>
        <a:p>
          <a:endParaRPr lang="en-US"/>
        </a:p>
      </dgm:t>
    </dgm:pt>
    <dgm:pt modelId="{DB864686-C03C-4534-B5A6-6BF0C4823F6E}" type="sibTrans" cxnId="{09FC6447-790D-4AD9-A45F-67AD3D49EFDD}">
      <dgm:prSet/>
      <dgm:spPr/>
      <dgm:t>
        <a:bodyPr/>
        <a:lstStyle/>
        <a:p>
          <a:endParaRPr lang="en-US"/>
        </a:p>
      </dgm:t>
    </dgm:pt>
    <dgm:pt modelId="{E47E7D59-0ECC-4B1B-94C2-4AC86B8AF1DC}">
      <dgm:prSet/>
      <dgm:spPr/>
      <dgm:t>
        <a:bodyPr/>
        <a:lstStyle/>
        <a:p>
          <a:r>
            <a:rPr lang="en-US"/>
            <a:t>assures secure data access through trustworthy cloud service </a:t>
          </a:r>
        </a:p>
      </dgm:t>
    </dgm:pt>
    <dgm:pt modelId="{3ECD8712-0D3A-46B9-97CC-887D428F5746}" type="parTrans" cxnId="{EC0F598B-D018-470E-8FFC-2DFE877FF563}">
      <dgm:prSet/>
      <dgm:spPr/>
      <dgm:t>
        <a:bodyPr/>
        <a:lstStyle/>
        <a:p>
          <a:endParaRPr lang="en-US"/>
        </a:p>
      </dgm:t>
    </dgm:pt>
    <dgm:pt modelId="{73D93F7C-AC94-4DF1-8C1D-BADC41E323DC}" type="sibTrans" cxnId="{EC0F598B-D018-470E-8FFC-2DFE877FF563}">
      <dgm:prSet/>
      <dgm:spPr/>
      <dgm:t>
        <a:bodyPr/>
        <a:lstStyle/>
        <a:p>
          <a:endParaRPr lang="en-US"/>
        </a:p>
      </dgm:t>
    </dgm:pt>
    <dgm:pt modelId="{C9CB06AE-8665-4E1B-817F-315BCC16E806}">
      <dgm:prSet/>
      <dgm:spPr/>
      <dgm:t>
        <a:bodyPr/>
        <a:lstStyle/>
        <a:p>
          <a:r>
            <a:rPr lang="en-US"/>
            <a:t>reduce malicious or bad nodes.</a:t>
          </a:r>
        </a:p>
      </dgm:t>
    </dgm:pt>
    <dgm:pt modelId="{1A57E1BC-BD40-4AF6-A8EE-3B17CBB28E9F}" type="parTrans" cxnId="{C6E22572-AACB-4318-984A-84324F8AAB84}">
      <dgm:prSet/>
      <dgm:spPr/>
      <dgm:t>
        <a:bodyPr/>
        <a:lstStyle/>
        <a:p>
          <a:endParaRPr lang="en-US"/>
        </a:p>
      </dgm:t>
    </dgm:pt>
    <dgm:pt modelId="{BBEC1A41-2482-49E8-A9CA-8B8A6012FA8D}" type="sibTrans" cxnId="{C6E22572-AACB-4318-984A-84324F8AAB84}">
      <dgm:prSet/>
      <dgm:spPr/>
      <dgm:t>
        <a:bodyPr/>
        <a:lstStyle/>
        <a:p>
          <a:endParaRPr lang="en-US"/>
        </a:p>
      </dgm:t>
    </dgm:pt>
    <dgm:pt modelId="{8060BFE8-0A3A-44A9-BC0E-0B8E09CBE76B}" type="pres">
      <dgm:prSet presAssocID="{D50A9861-CED8-4EFD-AF94-CCB019DAAF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83A110-01FA-4F1E-9C10-CFF0295F6B2D}" type="pres">
      <dgm:prSet presAssocID="{F9E181B2-90F0-4184-9206-8A579BE4E9CD}" presName="hierRoot1" presStyleCnt="0"/>
      <dgm:spPr/>
    </dgm:pt>
    <dgm:pt modelId="{D335B578-F8C8-4B52-B7B3-24FB86DA3804}" type="pres">
      <dgm:prSet presAssocID="{F9E181B2-90F0-4184-9206-8A579BE4E9CD}" presName="composite" presStyleCnt="0"/>
      <dgm:spPr/>
    </dgm:pt>
    <dgm:pt modelId="{F0E88575-95A9-433D-B5FB-0F28FF5E206F}" type="pres">
      <dgm:prSet presAssocID="{F9E181B2-90F0-4184-9206-8A579BE4E9CD}" presName="background" presStyleLbl="node0" presStyleIdx="0" presStyleCnt="3"/>
      <dgm:spPr/>
    </dgm:pt>
    <dgm:pt modelId="{C62B9D36-2D64-4CD2-899E-00CA16AE8C6A}" type="pres">
      <dgm:prSet presAssocID="{F9E181B2-90F0-4184-9206-8A579BE4E9CD}" presName="text" presStyleLbl="fgAcc0" presStyleIdx="0" presStyleCnt="3">
        <dgm:presLayoutVars>
          <dgm:chPref val="3"/>
        </dgm:presLayoutVars>
      </dgm:prSet>
      <dgm:spPr/>
    </dgm:pt>
    <dgm:pt modelId="{4C81F3AB-D9C1-4A29-93A1-19024E3C5B31}" type="pres">
      <dgm:prSet presAssocID="{F9E181B2-90F0-4184-9206-8A579BE4E9CD}" presName="hierChild2" presStyleCnt="0"/>
      <dgm:spPr/>
    </dgm:pt>
    <dgm:pt modelId="{30CAD98B-4BC6-4C3E-9159-3AA04D2BE5F4}" type="pres">
      <dgm:prSet presAssocID="{E47E7D59-0ECC-4B1B-94C2-4AC86B8AF1DC}" presName="hierRoot1" presStyleCnt="0"/>
      <dgm:spPr/>
    </dgm:pt>
    <dgm:pt modelId="{47FA4F19-D136-4958-8C4B-4289AD00A31F}" type="pres">
      <dgm:prSet presAssocID="{E47E7D59-0ECC-4B1B-94C2-4AC86B8AF1DC}" presName="composite" presStyleCnt="0"/>
      <dgm:spPr/>
    </dgm:pt>
    <dgm:pt modelId="{EA99B208-6906-4EF5-820C-BFAB2F1BE616}" type="pres">
      <dgm:prSet presAssocID="{E47E7D59-0ECC-4B1B-94C2-4AC86B8AF1DC}" presName="background" presStyleLbl="node0" presStyleIdx="1" presStyleCnt="3"/>
      <dgm:spPr/>
    </dgm:pt>
    <dgm:pt modelId="{4C7F3EA6-0292-4692-9E50-782006146754}" type="pres">
      <dgm:prSet presAssocID="{E47E7D59-0ECC-4B1B-94C2-4AC86B8AF1DC}" presName="text" presStyleLbl="fgAcc0" presStyleIdx="1" presStyleCnt="3">
        <dgm:presLayoutVars>
          <dgm:chPref val="3"/>
        </dgm:presLayoutVars>
      </dgm:prSet>
      <dgm:spPr/>
    </dgm:pt>
    <dgm:pt modelId="{A756FF2C-0303-4173-BC6A-0BC807F2A34D}" type="pres">
      <dgm:prSet presAssocID="{E47E7D59-0ECC-4B1B-94C2-4AC86B8AF1DC}" presName="hierChild2" presStyleCnt="0"/>
      <dgm:spPr/>
    </dgm:pt>
    <dgm:pt modelId="{01C60595-9726-4271-88D2-8A6659345733}" type="pres">
      <dgm:prSet presAssocID="{C9CB06AE-8665-4E1B-817F-315BCC16E806}" presName="hierRoot1" presStyleCnt="0"/>
      <dgm:spPr/>
    </dgm:pt>
    <dgm:pt modelId="{78E9B7AE-A741-4943-8AD4-598D2706DBE5}" type="pres">
      <dgm:prSet presAssocID="{C9CB06AE-8665-4E1B-817F-315BCC16E806}" presName="composite" presStyleCnt="0"/>
      <dgm:spPr/>
    </dgm:pt>
    <dgm:pt modelId="{07373AC2-BBC1-4B54-A2B5-9CB89A7DDCF7}" type="pres">
      <dgm:prSet presAssocID="{C9CB06AE-8665-4E1B-817F-315BCC16E806}" presName="background" presStyleLbl="node0" presStyleIdx="2" presStyleCnt="3"/>
      <dgm:spPr/>
    </dgm:pt>
    <dgm:pt modelId="{C5AAC8A9-6CE8-4387-A0B3-884B5704B8B5}" type="pres">
      <dgm:prSet presAssocID="{C9CB06AE-8665-4E1B-817F-315BCC16E806}" presName="text" presStyleLbl="fgAcc0" presStyleIdx="2" presStyleCnt="3">
        <dgm:presLayoutVars>
          <dgm:chPref val="3"/>
        </dgm:presLayoutVars>
      </dgm:prSet>
      <dgm:spPr/>
    </dgm:pt>
    <dgm:pt modelId="{AF17728A-F599-4E1D-94FC-35D70D84238B}" type="pres">
      <dgm:prSet presAssocID="{C9CB06AE-8665-4E1B-817F-315BCC16E806}" presName="hierChild2" presStyleCnt="0"/>
      <dgm:spPr/>
    </dgm:pt>
  </dgm:ptLst>
  <dgm:cxnLst>
    <dgm:cxn modelId="{11AF205E-DD93-469C-A993-E651C3063782}" type="presOf" srcId="{E47E7D59-0ECC-4B1B-94C2-4AC86B8AF1DC}" destId="{4C7F3EA6-0292-4692-9E50-782006146754}" srcOrd="0" destOrd="0" presId="urn:microsoft.com/office/officeart/2005/8/layout/hierarchy1"/>
    <dgm:cxn modelId="{09FC6447-790D-4AD9-A45F-67AD3D49EFDD}" srcId="{D50A9861-CED8-4EFD-AF94-CCB019DAAF66}" destId="{F9E181B2-90F0-4184-9206-8A579BE4E9CD}" srcOrd="0" destOrd="0" parTransId="{410AB095-20FD-4167-9068-6A1B91D2E4FC}" sibTransId="{DB864686-C03C-4534-B5A6-6BF0C4823F6E}"/>
    <dgm:cxn modelId="{C6E22572-AACB-4318-984A-84324F8AAB84}" srcId="{D50A9861-CED8-4EFD-AF94-CCB019DAAF66}" destId="{C9CB06AE-8665-4E1B-817F-315BCC16E806}" srcOrd="2" destOrd="0" parTransId="{1A57E1BC-BD40-4AF6-A8EE-3B17CBB28E9F}" sibTransId="{BBEC1A41-2482-49E8-A9CA-8B8A6012FA8D}"/>
    <dgm:cxn modelId="{EC0F598B-D018-470E-8FFC-2DFE877FF563}" srcId="{D50A9861-CED8-4EFD-AF94-CCB019DAAF66}" destId="{E47E7D59-0ECC-4B1B-94C2-4AC86B8AF1DC}" srcOrd="1" destOrd="0" parTransId="{3ECD8712-0D3A-46B9-97CC-887D428F5746}" sibTransId="{73D93F7C-AC94-4DF1-8C1D-BADC41E323DC}"/>
    <dgm:cxn modelId="{AB64049F-9A03-4F2C-A7DD-2378BB6848C4}" type="presOf" srcId="{F9E181B2-90F0-4184-9206-8A579BE4E9CD}" destId="{C62B9D36-2D64-4CD2-899E-00CA16AE8C6A}" srcOrd="0" destOrd="0" presId="urn:microsoft.com/office/officeart/2005/8/layout/hierarchy1"/>
    <dgm:cxn modelId="{23D31BB3-4CC7-4FC3-A91C-323FD6633B3C}" type="presOf" srcId="{D50A9861-CED8-4EFD-AF94-CCB019DAAF66}" destId="{8060BFE8-0A3A-44A9-BC0E-0B8E09CBE76B}" srcOrd="0" destOrd="0" presId="urn:microsoft.com/office/officeart/2005/8/layout/hierarchy1"/>
    <dgm:cxn modelId="{4F4412C6-69D2-4F62-8E81-D69D3B45AA32}" type="presOf" srcId="{C9CB06AE-8665-4E1B-817F-315BCC16E806}" destId="{C5AAC8A9-6CE8-4387-A0B3-884B5704B8B5}" srcOrd="0" destOrd="0" presId="urn:microsoft.com/office/officeart/2005/8/layout/hierarchy1"/>
    <dgm:cxn modelId="{64A2BD07-23FD-4EF9-BBA1-0C3270F5D02C}" type="presParOf" srcId="{8060BFE8-0A3A-44A9-BC0E-0B8E09CBE76B}" destId="{6E83A110-01FA-4F1E-9C10-CFF0295F6B2D}" srcOrd="0" destOrd="0" presId="urn:microsoft.com/office/officeart/2005/8/layout/hierarchy1"/>
    <dgm:cxn modelId="{CE279EC7-E1A6-4BE7-B323-1CDF28FB8702}" type="presParOf" srcId="{6E83A110-01FA-4F1E-9C10-CFF0295F6B2D}" destId="{D335B578-F8C8-4B52-B7B3-24FB86DA3804}" srcOrd="0" destOrd="0" presId="urn:microsoft.com/office/officeart/2005/8/layout/hierarchy1"/>
    <dgm:cxn modelId="{C6C94424-AB8D-4A3A-AF64-DFFB0910D85F}" type="presParOf" srcId="{D335B578-F8C8-4B52-B7B3-24FB86DA3804}" destId="{F0E88575-95A9-433D-B5FB-0F28FF5E206F}" srcOrd="0" destOrd="0" presId="urn:microsoft.com/office/officeart/2005/8/layout/hierarchy1"/>
    <dgm:cxn modelId="{C0E4DB25-72C9-41B4-9ADF-6541645FCE4E}" type="presParOf" srcId="{D335B578-F8C8-4B52-B7B3-24FB86DA3804}" destId="{C62B9D36-2D64-4CD2-899E-00CA16AE8C6A}" srcOrd="1" destOrd="0" presId="urn:microsoft.com/office/officeart/2005/8/layout/hierarchy1"/>
    <dgm:cxn modelId="{DA7126D1-3D52-4B42-B28B-21E98197F0FD}" type="presParOf" srcId="{6E83A110-01FA-4F1E-9C10-CFF0295F6B2D}" destId="{4C81F3AB-D9C1-4A29-93A1-19024E3C5B31}" srcOrd="1" destOrd="0" presId="urn:microsoft.com/office/officeart/2005/8/layout/hierarchy1"/>
    <dgm:cxn modelId="{001A824A-188D-4CEF-A7FE-630F905AA07F}" type="presParOf" srcId="{8060BFE8-0A3A-44A9-BC0E-0B8E09CBE76B}" destId="{30CAD98B-4BC6-4C3E-9159-3AA04D2BE5F4}" srcOrd="1" destOrd="0" presId="urn:microsoft.com/office/officeart/2005/8/layout/hierarchy1"/>
    <dgm:cxn modelId="{F9B1EB5E-7E96-4724-88E2-148C3E3254F1}" type="presParOf" srcId="{30CAD98B-4BC6-4C3E-9159-3AA04D2BE5F4}" destId="{47FA4F19-D136-4958-8C4B-4289AD00A31F}" srcOrd="0" destOrd="0" presId="urn:microsoft.com/office/officeart/2005/8/layout/hierarchy1"/>
    <dgm:cxn modelId="{B09D147D-B094-4FD2-A9CD-1C25E0127669}" type="presParOf" srcId="{47FA4F19-D136-4958-8C4B-4289AD00A31F}" destId="{EA99B208-6906-4EF5-820C-BFAB2F1BE616}" srcOrd="0" destOrd="0" presId="urn:microsoft.com/office/officeart/2005/8/layout/hierarchy1"/>
    <dgm:cxn modelId="{3D2220C9-808B-467F-B852-94FB88892B3E}" type="presParOf" srcId="{47FA4F19-D136-4958-8C4B-4289AD00A31F}" destId="{4C7F3EA6-0292-4692-9E50-782006146754}" srcOrd="1" destOrd="0" presId="urn:microsoft.com/office/officeart/2005/8/layout/hierarchy1"/>
    <dgm:cxn modelId="{C1390F00-25DC-49D1-A321-8A25DF37DB36}" type="presParOf" srcId="{30CAD98B-4BC6-4C3E-9159-3AA04D2BE5F4}" destId="{A756FF2C-0303-4173-BC6A-0BC807F2A34D}" srcOrd="1" destOrd="0" presId="urn:microsoft.com/office/officeart/2005/8/layout/hierarchy1"/>
    <dgm:cxn modelId="{E9849B1C-F251-462B-A86E-A292ED3CA5C7}" type="presParOf" srcId="{8060BFE8-0A3A-44A9-BC0E-0B8E09CBE76B}" destId="{01C60595-9726-4271-88D2-8A6659345733}" srcOrd="2" destOrd="0" presId="urn:microsoft.com/office/officeart/2005/8/layout/hierarchy1"/>
    <dgm:cxn modelId="{9EABB2B9-F846-4A4B-BD99-08E1F289A643}" type="presParOf" srcId="{01C60595-9726-4271-88D2-8A6659345733}" destId="{78E9B7AE-A741-4943-8AD4-598D2706DBE5}" srcOrd="0" destOrd="0" presId="urn:microsoft.com/office/officeart/2005/8/layout/hierarchy1"/>
    <dgm:cxn modelId="{1F648DD2-5DA3-4A5C-B038-1261F8A32D25}" type="presParOf" srcId="{78E9B7AE-A741-4943-8AD4-598D2706DBE5}" destId="{07373AC2-BBC1-4B54-A2B5-9CB89A7DDCF7}" srcOrd="0" destOrd="0" presId="urn:microsoft.com/office/officeart/2005/8/layout/hierarchy1"/>
    <dgm:cxn modelId="{5AB0CA7B-BE3C-49FB-8357-DD05FA800D37}" type="presParOf" srcId="{78E9B7AE-A741-4943-8AD4-598D2706DBE5}" destId="{C5AAC8A9-6CE8-4387-A0B3-884B5704B8B5}" srcOrd="1" destOrd="0" presId="urn:microsoft.com/office/officeart/2005/8/layout/hierarchy1"/>
    <dgm:cxn modelId="{058160AD-C535-4341-A638-F52B3669B9E0}" type="presParOf" srcId="{01C60595-9726-4271-88D2-8A6659345733}" destId="{AF17728A-F599-4E1D-94FC-35D70D8423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F3567-FE6B-4496-8D64-2D2A365B86C6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827509-2844-40AA-929B-4C8AB100EB83}">
      <dgm:prSet/>
      <dgm:spPr/>
      <dgm:t>
        <a:bodyPr/>
        <a:lstStyle/>
        <a:p>
          <a:r>
            <a:rPr lang="en-US"/>
            <a:t>Problem</a:t>
          </a:r>
        </a:p>
      </dgm:t>
    </dgm:pt>
    <dgm:pt modelId="{816AEC1F-8AFF-42F6-9983-B1D713F0CC25}" type="parTrans" cxnId="{49002EBC-14FF-4A49-A36F-F709140AC97F}">
      <dgm:prSet/>
      <dgm:spPr/>
      <dgm:t>
        <a:bodyPr/>
        <a:lstStyle/>
        <a:p>
          <a:endParaRPr lang="en-US"/>
        </a:p>
      </dgm:t>
    </dgm:pt>
    <dgm:pt modelId="{6243E23D-DF8A-45FB-98E6-8A08C118F5B4}" type="sibTrans" cxnId="{49002EBC-14FF-4A49-A36F-F709140AC97F}">
      <dgm:prSet/>
      <dgm:spPr/>
      <dgm:t>
        <a:bodyPr/>
        <a:lstStyle/>
        <a:p>
          <a:endParaRPr lang="en-US"/>
        </a:p>
      </dgm:t>
    </dgm:pt>
    <dgm:pt modelId="{A925A933-7C72-4735-9BDF-AA3D4987620F}">
      <dgm:prSet phldr="0"/>
      <dgm:spPr/>
      <dgm:t>
        <a:bodyPr/>
        <a:lstStyle/>
        <a:p>
          <a:pPr algn="l" rtl="0"/>
          <a:r>
            <a:rPr lang="en-US"/>
            <a:t>Malicious nodes which produce an error.</a:t>
          </a:r>
          <a:br>
            <a:rPr lang="en-US"/>
          </a:br>
          <a:endParaRPr lang="en-US">
            <a:latin typeface="Century Gothic" panose="020B0502020202020204"/>
          </a:endParaRPr>
        </a:p>
      </dgm:t>
    </dgm:pt>
    <dgm:pt modelId="{73B68004-C58D-4430-95CB-F76AFF1B7E54}" type="parTrans" cxnId="{3C6A43B1-2ABB-4573-B76E-DA4C4D3C916B}">
      <dgm:prSet/>
      <dgm:spPr/>
      <dgm:t>
        <a:bodyPr/>
        <a:lstStyle/>
        <a:p>
          <a:endParaRPr lang="en-PK"/>
        </a:p>
      </dgm:t>
    </dgm:pt>
    <dgm:pt modelId="{50C88C10-76E6-42A9-848B-7A39596525A1}" type="sibTrans" cxnId="{3C6A43B1-2ABB-4573-B76E-DA4C4D3C916B}">
      <dgm:prSet/>
      <dgm:spPr/>
      <dgm:t>
        <a:bodyPr/>
        <a:lstStyle/>
        <a:p>
          <a:endParaRPr lang="en-US"/>
        </a:p>
      </dgm:t>
    </dgm:pt>
    <dgm:pt modelId="{47AB5826-700F-47D0-A9C5-7D12C614ABA3}">
      <dgm:prSet phldr="0"/>
      <dgm:spPr/>
      <dgm:t>
        <a:bodyPr/>
        <a:lstStyle/>
        <a:p>
          <a:pPr algn="l"/>
          <a:r>
            <a:rPr lang="en-US"/>
            <a:t>Error affects the feedback of node</a:t>
          </a:r>
          <a:br>
            <a:rPr lang="en-US"/>
          </a:br>
          <a:endParaRPr lang="en-US"/>
        </a:p>
      </dgm:t>
    </dgm:pt>
    <dgm:pt modelId="{72585A3B-C2B9-40C1-84BC-72504A96ECF4}" type="parTrans" cxnId="{4E7033C5-5CC8-477B-8B35-47EA51222CCA}">
      <dgm:prSet/>
      <dgm:spPr/>
      <dgm:t>
        <a:bodyPr/>
        <a:lstStyle/>
        <a:p>
          <a:endParaRPr lang="en-PK"/>
        </a:p>
      </dgm:t>
    </dgm:pt>
    <dgm:pt modelId="{F98659A2-1B9B-4C45-A0EA-229BC93227B7}" type="sibTrans" cxnId="{4E7033C5-5CC8-477B-8B35-47EA51222CCA}">
      <dgm:prSet/>
      <dgm:spPr/>
      <dgm:t>
        <a:bodyPr/>
        <a:lstStyle/>
        <a:p>
          <a:endParaRPr lang="en-US"/>
        </a:p>
      </dgm:t>
    </dgm:pt>
    <dgm:pt modelId="{6FB3C1C8-D132-4951-A769-B9138A36172C}">
      <dgm:prSet phldr="0"/>
      <dgm:spPr/>
      <dgm:t>
        <a:bodyPr/>
        <a:lstStyle/>
        <a:p>
          <a:pPr algn="l" rtl="0"/>
          <a:r>
            <a:rPr lang="en-US"/>
            <a:t>Feedback provided by the node will affect the result</a:t>
          </a:r>
          <a:r>
            <a:rPr lang="en-US">
              <a:latin typeface="Century Gothic" panose="020B0502020202020204"/>
            </a:rPr>
            <a:t> </a:t>
          </a:r>
          <a:br>
            <a:rPr lang="en-US"/>
          </a:br>
          <a:endParaRPr lang="en-US"/>
        </a:p>
      </dgm:t>
    </dgm:pt>
    <dgm:pt modelId="{D2A4710F-31D1-48ED-A29F-7F79BD6FD061}" type="parTrans" cxnId="{37E5EDBE-103F-41B7-86AF-8683CBF4CDAE}">
      <dgm:prSet/>
      <dgm:spPr/>
      <dgm:t>
        <a:bodyPr/>
        <a:lstStyle/>
        <a:p>
          <a:endParaRPr lang="en-PK"/>
        </a:p>
      </dgm:t>
    </dgm:pt>
    <dgm:pt modelId="{489C16A1-C236-40B3-88E2-0BB62C0A86A1}" type="sibTrans" cxnId="{37E5EDBE-103F-41B7-86AF-8683CBF4CDAE}">
      <dgm:prSet/>
      <dgm:spPr/>
      <dgm:t>
        <a:bodyPr/>
        <a:lstStyle/>
        <a:p>
          <a:endParaRPr lang="en-US"/>
        </a:p>
      </dgm:t>
    </dgm:pt>
    <dgm:pt modelId="{17BBD426-066E-4678-9DF1-4786371E0DE7}" type="pres">
      <dgm:prSet presAssocID="{4BFF3567-FE6B-4496-8D64-2D2A365B86C6}" presName="outerComposite" presStyleCnt="0">
        <dgm:presLayoutVars>
          <dgm:chMax val="5"/>
          <dgm:dir/>
          <dgm:resizeHandles val="exact"/>
        </dgm:presLayoutVars>
      </dgm:prSet>
      <dgm:spPr/>
    </dgm:pt>
    <dgm:pt modelId="{C5BAB6D3-54FD-4C2F-B2A3-60E8AD53F003}" type="pres">
      <dgm:prSet presAssocID="{4BFF3567-FE6B-4496-8D64-2D2A365B86C6}" presName="dummyMaxCanvas" presStyleCnt="0">
        <dgm:presLayoutVars/>
      </dgm:prSet>
      <dgm:spPr/>
    </dgm:pt>
    <dgm:pt modelId="{EBB63E6B-9ECE-4EE7-B919-B444877FCFB3}" type="pres">
      <dgm:prSet presAssocID="{4BFF3567-FE6B-4496-8D64-2D2A365B86C6}" presName="FourNodes_1" presStyleLbl="node1" presStyleIdx="0" presStyleCnt="4">
        <dgm:presLayoutVars>
          <dgm:bulletEnabled val="1"/>
        </dgm:presLayoutVars>
      </dgm:prSet>
      <dgm:spPr/>
    </dgm:pt>
    <dgm:pt modelId="{F47E6135-E8A4-4629-9A3B-4457B5425E09}" type="pres">
      <dgm:prSet presAssocID="{4BFF3567-FE6B-4496-8D64-2D2A365B86C6}" presName="FourNodes_2" presStyleLbl="node1" presStyleIdx="1" presStyleCnt="4">
        <dgm:presLayoutVars>
          <dgm:bulletEnabled val="1"/>
        </dgm:presLayoutVars>
      </dgm:prSet>
      <dgm:spPr/>
    </dgm:pt>
    <dgm:pt modelId="{E555F006-8C1F-428F-9935-5637C1C9A495}" type="pres">
      <dgm:prSet presAssocID="{4BFF3567-FE6B-4496-8D64-2D2A365B86C6}" presName="FourNodes_3" presStyleLbl="node1" presStyleIdx="2" presStyleCnt="4">
        <dgm:presLayoutVars>
          <dgm:bulletEnabled val="1"/>
        </dgm:presLayoutVars>
      </dgm:prSet>
      <dgm:spPr/>
    </dgm:pt>
    <dgm:pt modelId="{4B9A2673-F3A9-44C4-BCE1-76A25495A24E}" type="pres">
      <dgm:prSet presAssocID="{4BFF3567-FE6B-4496-8D64-2D2A365B86C6}" presName="FourNodes_4" presStyleLbl="node1" presStyleIdx="3" presStyleCnt="4">
        <dgm:presLayoutVars>
          <dgm:bulletEnabled val="1"/>
        </dgm:presLayoutVars>
      </dgm:prSet>
      <dgm:spPr/>
    </dgm:pt>
    <dgm:pt modelId="{853F5C16-45B5-437D-A45D-FF10754C5189}" type="pres">
      <dgm:prSet presAssocID="{4BFF3567-FE6B-4496-8D64-2D2A365B86C6}" presName="FourConn_1-2" presStyleLbl="fgAccFollowNode1" presStyleIdx="0" presStyleCnt="3">
        <dgm:presLayoutVars>
          <dgm:bulletEnabled val="1"/>
        </dgm:presLayoutVars>
      </dgm:prSet>
      <dgm:spPr/>
    </dgm:pt>
    <dgm:pt modelId="{4E32B089-4350-475A-A63B-872675FE9F25}" type="pres">
      <dgm:prSet presAssocID="{4BFF3567-FE6B-4496-8D64-2D2A365B86C6}" presName="FourConn_2-3" presStyleLbl="fgAccFollowNode1" presStyleIdx="1" presStyleCnt="3">
        <dgm:presLayoutVars>
          <dgm:bulletEnabled val="1"/>
        </dgm:presLayoutVars>
      </dgm:prSet>
      <dgm:spPr/>
    </dgm:pt>
    <dgm:pt modelId="{C187306E-CA89-4ED2-B1F2-5C68BFF388F7}" type="pres">
      <dgm:prSet presAssocID="{4BFF3567-FE6B-4496-8D64-2D2A365B86C6}" presName="FourConn_3-4" presStyleLbl="fgAccFollowNode1" presStyleIdx="2" presStyleCnt="3">
        <dgm:presLayoutVars>
          <dgm:bulletEnabled val="1"/>
        </dgm:presLayoutVars>
      </dgm:prSet>
      <dgm:spPr/>
    </dgm:pt>
    <dgm:pt modelId="{BD1AD9AE-6B8E-4459-83C4-031EC0753BA0}" type="pres">
      <dgm:prSet presAssocID="{4BFF3567-FE6B-4496-8D64-2D2A365B86C6}" presName="FourNodes_1_text" presStyleLbl="node1" presStyleIdx="3" presStyleCnt="4">
        <dgm:presLayoutVars>
          <dgm:bulletEnabled val="1"/>
        </dgm:presLayoutVars>
      </dgm:prSet>
      <dgm:spPr/>
    </dgm:pt>
    <dgm:pt modelId="{535E82A1-245D-4966-B13F-C23CA6BE6B5A}" type="pres">
      <dgm:prSet presAssocID="{4BFF3567-FE6B-4496-8D64-2D2A365B86C6}" presName="FourNodes_2_text" presStyleLbl="node1" presStyleIdx="3" presStyleCnt="4">
        <dgm:presLayoutVars>
          <dgm:bulletEnabled val="1"/>
        </dgm:presLayoutVars>
      </dgm:prSet>
      <dgm:spPr/>
    </dgm:pt>
    <dgm:pt modelId="{00873AD5-F8CF-48BE-A507-599EBCDBB96A}" type="pres">
      <dgm:prSet presAssocID="{4BFF3567-FE6B-4496-8D64-2D2A365B86C6}" presName="FourNodes_3_text" presStyleLbl="node1" presStyleIdx="3" presStyleCnt="4">
        <dgm:presLayoutVars>
          <dgm:bulletEnabled val="1"/>
        </dgm:presLayoutVars>
      </dgm:prSet>
      <dgm:spPr/>
    </dgm:pt>
    <dgm:pt modelId="{51E150B3-AE54-4D90-A61C-48D7272D5B93}" type="pres">
      <dgm:prSet presAssocID="{4BFF3567-FE6B-4496-8D64-2D2A365B86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B872712-5452-481B-8C85-C598B7C2914F}" type="presOf" srcId="{A925A933-7C72-4735-9BDF-AA3D4987620F}" destId="{535E82A1-245D-4966-B13F-C23CA6BE6B5A}" srcOrd="1" destOrd="0" presId="urn:microsoft.com/office/officeart/2005/8/layout/vProcess5"/>
    <dgm:cxn modelId="{2DF78012-65E1-4532-8A56-D677701D98FE}" type="presOf" srcId="{47AB5826-700F-47D0-A9C5-7D12C614ABA3}" destId="{E555F006-8C1F-428F-9935-5637C1C9A495}" srcOrd="0" destOrd="0" presId="urn:microsoft.com/office/officeart/2005/8/layout/vProcess5"/>
    <dgm:cxn modelId="{1AD0D614-1323-47B9-8654-FE34012F6A42}" type="presOf" srcId="{6243E23D-DF8A-45FB-98E6-8A08C118F5B4}" destId="{853F5C16-45B5-437D-A45D-FF10754C5189}" srcOrd="0" destOrd="0" presId="urn:microsoft.com/office/officeart/2005/8/layout/vProcess5"/>
    <dgm:cxn modelId="{873E6E23-3743-41AE-BB99-544AE8650896}" type="presOf" srcId="{47AB5826-700F-47D0-A9C5-7D12C614ABA3}" destId="{00873AD5-F8CF-48BE-A507-599EBCDBB96A}" srcOrd="1" destOrd="0" presId="urn:microsoft.com/office/officeart/2005/8/layout/vProcess5"/>
    <dgm:cxn modelId="{915DDA31-6F13-43BA-8BAB-B51050170CE9}" type="presOf" srcId="{84827509-2844-40AA-929B-4C8AB100EB83}" destId="{BD1AD9AE-6B8E-4459-83C4-031EC0753BA0}" srcOrd="1" destOrd="0" presId="urn:microsoft.com/office/officeart/2005/8/layout/vProcess5"/>
    <dgm:cxn modelId="{1F394042-1407-4097-8E79-613AD4ECC0BD}" type="presOf" srcId="{F98659A2-1B9B-4C45-A0EA-229BC93227B7}" destId="{C187306E-CA89-4ED2-B1F2-5C68BFF388F7}" srcOrd="0" destOrd="0" presId="urn:microsoft.com/office/officeart/2005/8/layout/vProcess5"/>
    <dgm:cxn modelId="{D25B7A47-898E-4C38-A219-52B81FE548F3}" type="presOf" srcId="{84827509-2844-40AA-929B-4C8AB100EB83}" destId="{EBB63E6B-9ECE-4EE7-B919-B444877FCFB3}" srcOrd="0" destOrd="0" presId="urn:microsoft.com/office/officeart/2005/8/layout/vProcess5"/>
    <dgm:cxn modelId="{22ACF790-E530-4765-8DE1-9A1E21E8A986}" type="presOf" srcId="{6FB3C1C8-D132-4951-A769-B9138A36172C}" destId="{51E150B3-AE54-4D90-A61C-48D7272D5B93}" srcOrd="1" destOrd="0" presId="urn:microsoft.com/office/officeart/2005/8/layout/vProcess5"/>
    <dgm:cxn modelId="{57DB649E-88E3-4994-918C-37C93FFC5236}" type="presOf" srcId="{50C88C10-76E6-42A9-848B-7A39596525A1}" destId="{4E32B089-4350-475A-A63B-872675FE9F25}" srcOrd="0" destOrd="0" presId="urn:microsoft.com/office/officeart/2005/8/layout/vProcess5"/>
    <dgm:cxn modelId="{3C6A43B1-2ABB-4573-B76E-DA4C4D3C916B}" srcId="{4BFF3567-FE6B-4496-8D64-2D2A365B86C6}" destId="{A925A933-7C72-4735-9BDF-AA3D4987620F}" srcOrd="1" destOrd="0" parTransId="{73B68004-C58D-4430-95CB-F76AFF1B7E54}" sibTransId="{50C88C10-76E6-42A9-848B-7A39596525A1}"/>
    <dgm:cxn modelId="{5D4D83B9-D542-4FF7-B45F-FA9CCF9DAEA5}" type="presOf" srcId="{4BFF3567-FE6B-4496-8D64-2D2A365B86C6}" destId="{17BBD426-066E-4678-9DF1-4786371E0DE7}" srcOrd="0" destOrd="0" presId="urn:microsoft.com/office/officeart/2005/8/layout/vProcess5"/>
    <dgm:cxn modelId="{49002EBC-14FF-4A49-A36F-F709140AC97F}" srcId="{4BFF3567-FE6B-4496-8D64-2D2A365B86C6}" destId="{84827509-2844-40AA-929B-4C8AB100EB83}" srcOrd="0" destOrd="0" parTransId="{816AEC1F-8AFF-42F6-9983-B1D713F0CC25}" sibTransId="{6243E23D-DF8A-45FB-98E6-8A08C118F5B4}"/>
    <dgm:cxn modelId="{37E5EDBE-103F-41B7-86AF-8683CBF4CDAE}" srcId="{4BFF3567-FE6B-4496-8D64-2D2A365B86C6}" destId="{6FB3C1C8-D132-4951-A769-B9138A36172C}" srcOrd="3" destOrd="0" parTransId="{D2A4710F-31D1-48ED-A29F-7F79BD6FD061}" sibTransId="{489C16A1-C236-40B3-88E2-0BB62C0A86A1}"/>
    <dgm:cxn modelId="{4E7033C5-5CC8-477B-8B35-47EA51222CCA}" srcId="{4BFF3567-FE6B-4496-8D64-2D2A365B86C6}" destId="{47AB5826-700F-47D0-A9C5-7D12C614ABA3}" srcOrd="2" destOrd="0" parTransId="{72585A3B-C2B9-40C1-84BC-72504A96ECF4}" sibTransId="{F98659A2-1B9B-4C45-A0EA-229BC93227B7}"/>
    <dgm:cxn modelId="{F3987BCC-981B-42BF-B263-7E0FE8DA3885}" type="presOf" srcId="{A925A933-7C72-4735-9BDF-AA3D4987620F}" destId="{F47E6135-E8A4-4629-9A3B-4457B5425E09}" srcOrd="0" destOrd="0" presId="urn:microsoft.com/office/officeart/2005/8/layout/vProcess5"/>
    <dgm:cxn modelId="{5FD98DE2-1830-49E6-AC35-BE59CA11211C}" type="presOf" srcId="{6FB3C1C8-D132-4951-A769-B9138A36172C}" destId="{4B9A2673-F3A9-44C4-BCE1-76A25495A24E}" srcOrd="0" destOrd="0" presId="urn:microsoft.com/office/officeart/2005/8/layout/vProcess5"/>
    <dgm:cxn modelId="{C4F3D18D-843A-49A9-BFFA-3091EE198315}" type="presParOf" srcId="{17BBD426-066E-4678-9DF1-4786371E0DE7}" destId="{C5BAB6D3-54FD-4C2F-B2A3-60E8AD53F003}" srcOrd="0" destOrd="0" presId="urn:microsoft.com/office/officeart/2005/8/layout/vProcess5"/>
    <dgm:cxn modelId="{66DE126D-1D7E-4C60-AD72-66C29C8556DB}" type="presParOf" srcId="{17BBD426-066E-4678-9DF1-4786371E0DE7}" destId="{EBB63E6B-9ECE-4EE7-B919-B444877FCFB3}" srcOrd="1" destOrd="0" presId="urn:microsoft.com/office/officeart/2005/8/layout/vProcess5"/>
    <dgm:cxn modelId="{9B7C3492-EA09-4E72-BB30-04AA37A571FC}" type="presParOf" srcId="{17BBD426-066E-4678-9DF1-4786371E0DE7}" destId="{F47E6135-E8A4-4629-9A3B-4457B5425E09}" srcOrd="2" destOrd="0" presId="urn:microsoft.com/office/officeart/2005/8/layout/vProcess5"/>
    <dgm:cxn modelId="{6D1B4934-00D4-4990-AB76-109C0A2A8EE4}" type="presParOf" srcId="{17BBD426-066E-4678-9DF1-4786371E0DE7}" destId="{E555F006-8C1F-428F-9935-5637C1C9A495}" srcOrd="3" destOrd="0" presId="urn:microsoft.com/office/officeart/2005/8/layout/vProcess5"/>
    <dgm:cxn modelId="{46A885ED-02BB-417F-9D9F-7FB3F62F63C4}" type="presParOf" srcId="{17BBD426-066E-4678-9DF1-4786371E0DE7}" destId="{4B9A2673-F3A9-44C4-BCE1-76A25495A24E}" srcOrd="4" destOrd="0" presId="urn:microsoft.com/office/officeart/2005/8/layout/vProcess5"/>
    <dgm:cxn modelId="{059F3B98-7C14-420B-8134-5276D9D97029}" type="presParOf" srcId="{17BBD426-066E-4678-9DF1-4786371E0DE7}" destId="{853F5C16-45B5-437D-A45D-FF10754C5189}" srcOrd="5" destOrd="0" presId="urn:microsoft.com/office/officeart/2005/8/layout/vProcess5"/>
    <dgm:cxn modelId="{730EF49C-EEC4-48E5-AA82-60B9CDD7E0AF}" type="presParOf" srcId="{17BBD426-066E-4678-9DF1-4786371E0DE7}" destId="{4E32B089-4350-475A-A63B-872675FE9F25}" srcOrd="6" destOrd="0" presId="urn:microsoft.com/office/officeart/2005/8/layout/vProcess5"/>
    <dgm:cxn modelId="{6688AD81-F9BB-4BE7-81F6-714D4940E23E}" type="presParOf" srcId="{17BBD426-066E-4678-9DF1-4786371E0DE7}" destId="{C187306E-CA89-4ED2-B1F2-5C68BFF388F7}" srcOrd="7" destOrd="0" presId="urn:microsoft.com/office/officeart/2005/8/layout/vProcess5"/>
    <dgm:cxn modelId="{EE3EFEC0-23A5-405C-AD93-EDF71B555C87}" type="presParOf" srcId="{17BBD426-066E-4678-9DF1-4786371E0DE7}" destId="{BD1AD9AE-6B8E-4459-83C4-031EC0753BA0}" srcOrd="8" destOrd="0" presId="urn:microsoft.com/office/officeart/2005/8/layout/vProcess5"/>
    <dgm:cxn modelId="{ECC33E2A-9FB2-4A39-8883-9827361D6553}" type="presParOf" srcId="{17BBD426-066E-4678-9DF1-4786371E0DE7}" destId="{535E82A1-245D-4966-B13F-C23CA6BE6B5A}" srcOrd="9" destOrd="0" presId="urn:microsoft.com/office/officeart/2005/8/layout/vProcess5"/>
    <dgm:cxn modelId="{F3CE0251-0D8E-4579-93F1-274BEDD17ADD}" type="presParOf" srcId="{17BBD426-066E-4678-9DF1-4786371E0DE7}" destId="{00873AD5-F8CF-48BE-A507-599EBCDBB96A}" srcOrd="10" destOrd="0" presId="urn:microsoft.com/office/officeart/2005/8/layout/vProcess5"/>
    <dgm:cxn modelId="{A73289E6-183E-4970-8F71-80FA4C274A27}" type="presParOf" srcId="{17BBD426-066E-4678-9DF1-4786371E0DE7}" destId="{51E150B3-AE54-4D90-A61C-48D7272D5B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F3567-FE6B-4496-8D64-2D2A365B86C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EA1D9-4FE1-4BE5-AB9B-0ADFF808B32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Trust Management for the calculation. </a:t>
          </a:r>
          <a:br>
            <a:rPr lang="en-US" dirty="0"/>
          </a:br>
          <a:endParaRPr lang="en-US" dirty="0"/>
        </a:p>
      </dgm:t>
    </dgm:pt>
    <dgm:pt modelId="{E074274D-09A0-4836-87E0-FF21AFCDE898}" type="parTrans" cxnId="{332895FD-9510-450D-A362-CDE823BB3035}">
      <dgm:prSet/>
      <dgm:spPr/>
      <dgm:t>
        <a:bodyPr/>
        <a:lstStyle/>
        <a:p>
          <a:endParaRPr lang="en-PK"/>
        </a:p>
      </dgm:t>
    </dgm:pt>
    <dgm:pt modelId="{3603E127-FB4C-4E60-8F1F-CCA2CBF41DA4}" type="sibTrans" cxnId="{332895FD-9510-450D-A362-CDE823BB3035}">
      <dgm:prSet/>
      <dgm:spPr/>
      <dgm:t>
        <a:bodyPr/>
        <a:lstStyle/>
        <a:p>
          <a:endParaRPr lang="en-US"/>
        </a:p>
      </dgm:t>
    </dgm:pt>
    <dgm:pt modelId="{1FF914F2-E103-4E5A-9304-13225CE2C3F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Trust evaluation mechanism to evaluate the collaborative work. </a:t>
          </a:r>
          <a:br>
            <a:rPr lang="en-US" dirty="0"/>
          </a:br>
          <a:endParaRPr lang="en-US" dirty="0"/>
        </a:p>
      </dgm:t>
    </dgm:pt>
    <dgm:pt modelId="{99270935-4485-417F-897F-0F6C0DE7EFF7}" type="parTrans" cxnId="{377A088D-C143-4B3A-9597-3003849F4BFB}">
      <dgm:prSet/>
      <dgm:spPr/>
      <dgm:t>
        <a:bodyPr/>
        <a:lstStyle/>
        <a:p>
          <a:endParaRPr lang="en-PK"/>
        </a:p>
      </dgm:t>
    </dgm:pt>
    <dgm:pt modelId="{1AE5B813-38B9-408F-A09A-D6089EF461C1}" type="sibTrans" cxnId="{377A088D-C143-4B3A-9597-3003849F4BFB}">
      <dgm:prSet/>
      <dgm:spPr/>
      <dgm:t>
        <a:bodyPr/>
        <a:lstStyle/>
        <a:p>
          <a:endParaRPr lang="en-US"/>
        </a:p>
      </dgm:t>
    </dgm:pt>
    <dgm:pt modelId="{2C7FC50D-7246-4C61-8678-BBFAFDBFDE6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Certain degree of improvement in computational efficiency </a:t>
          </a:r>
          <a:br>
            <a:rPr lang="en-US" dirty="0"/>
          </a:br>
          <a:endParaRPr lang="en-US" dirty="0"/>
        </a:p>
      </dgm:t>
    </dgm:pt>
    <dgm:pt modelId="{ADF45639-D152-4383-8FFA-25A3BD2125CD}" type="parTrans" cxnId="{1B1E939E-91EB-4E9E-9A08-627D1259C38B}">
      <dgm:prSet/>
      <dgm:spPr/>
      <dgm:t>
        <a:bodyPr/>
        <a:lstStyle/>
        <a:p>
          <a:endParaRPr lang="en-PK"/>
        </a:p>
      </dgm:t>
    </dgm:pt>
    <dgm:pt modelId="{DCA934C7-676B-4787-B608-E6AC89514A55}" type="sibTrans" cxnId="{1B1E939E-91EB-4E9E-9A08-627D1259C38B}">
      <dgm:prSet/>
      <dgm:spPr/>
      <dgm:t>
        <a:bodyPr/>
        <a:lstStyle/>
        <a:p>
          <a:endParaRPr lang="en-US"/>
        </a:p>
      </dgm:t>
    </dgm:pt>
    <dgm:pt modelId="{8E713E4D-F0EA-42EF-81CA-E12E037B2E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Interaction success rate over other existing models</a:t>
          </a:r>
          <a:br>
            <a:rPr lang="en-US"/>
          </a:br>
          <a:endParaRPr lang="en-US"/>
        </a:p>
      </dgm:t>
    </dgm:pt>
    <dgm:pt modelId="{96646B9B-9744-4444-B255-877EACC0092D}" type="parTrans" cxnId="{DF49A6EF-28B9-47F5-B076-CED2BDB2CE28}">
      <dgm:prSet/>
      <dgm:spPr/>
      <dgm:t>
        <a:bodyPr/>
        <a:lstStyle/>
        <a:p>
          <a:endParaRPr lang="en-PK"/>
        </a:p>
      </dgm:t>
    </dgm:pt>
    <dgm:pt modelId="{158AC520-9827-40A1-B1C1-BFB2B0D47CA0}" type="sibTrans" cxnId="{DF49A6EF-28B9-47F5-B076-CED2BDB2CE28}">
      <dgm:prSet/>
      <dgm:spPr/>
      <dgm:t>
        <a:bodyPr/>
        <a:lstStyle/>
        <a:p>
          <a:endParaRPr lang="en-US"/>
        </a:p>
      </dgm:t>
    </dgm:pt>
    <dgm:pt modelId="{6BD74A7C-B2D4-4D1B-94A2-ADC74148359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Reduces the situation of malicious node deception.</a:t>
          </a:r>
          <a:br>
            <a:rPr lang="en-US"/>
          </a:br>
          <a:br>
            <a:rPr lang="en-US"/>
          </a:br>
          <a:endParaRPr lang="en-US"/>
        </a:p>
      </dgm:t>
    </dgm:pt>
    <dgm:pt modelId="{0755CD04-B86C-4093-A18A-6F5E296139FB}" type="parTrans" cxnId="{C3627C5B-1E7D-4492-BFFF-67408FE01A16}">
      <dgm:prSet/>
      <dgm:spPr/>
      <dgm:t>
        <a:bodyPr/>
        <a:lstStyle/>
        <a:p>
          <a:endParaRPr lang="en-PK"/>
        </a:p>
      </dgm:t>
    </dgm:pt>
    <dgm:pt modelId="{4A831130-B385-444D-B574-5DC6B6000C86}" type="sibTrans" cxnId="{C3627C5B-1E7D-4492-BFFF-67408FE01A16}">
      <dgm:prSet/>
      <dgm:spPr/>
      <dgm:t>
        <a:bodyPr/>
        <a:lstStyle/>
        <a:p>
          <a:endParaRPr lang="en-US"/>
        </a:p>
      </dgm:t>
    </dgm:pt>
    <dgm:pt modelId="{E3F3CCAD-0A3C-4F4E-B81D-4FF0A3AC4DF9}" type="pres">
      <dgm:prSet presAssocID="{4BFF3567-FE6B-4496-8D64-2D2A365B86C6}" presName="root" presStyleCnt="0">
        <dgm:presLayoutVars>
          <dgm:dir/>
          <dgm:resizeHandles val="exact"/>
        </dgm:presLayoutVars>
      </dgm:prSet>
      <dgm:spPr/>
    </dgm:pt>
    <dgm:pt modelId="{C4B864FC-0AB9-4E1B-ACE4-F24ACE08D179}" type="pres">
      <dgm:prSet presAssocID="{DCFEA1D9-4FE1-4BE5-AB9B-0ADFF808B32D}" presName="compNode" presStyleCnt="0"/>
      <dgm:spPr/>
    </dgm:pt>
    <dgm:pt modelId="{2B67D230-FFD6-4E49-976F-5CF44C25BF13}" type="pres">
      <dgm:prSet presAssocID="{DCFEA1D9-4FE1-4BE5-AB9B-0ADFF808B32D}" presName="bgRect" presStyleLbl="bgShp" presStyleIdx="0" presStyleCnt="5"/>
      <dgm:spPr/>
    </dgm:pt>
    <dgm:pt modelId="{10F55A8B-A755-41BB-B7E2-4DA9382EA71D}" type="pres">
      <dgm:prSet presAssocID="{DCFEA1D9-4FE1-4BE5-AB9B-0ADFF808B32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6DB79CA-BB4A-4962-9E21-C3D8BB06BB1F}" type="pres">
      <dgm:prSet presAssocID="{DCFEA1D9-4FE1-4BE5-AB9B-0ADFF808B32D}" presName="spaceRect" presStyleCnt="0"/>
      <dgm:spPr/>
    </dgm:pt>
    <dgm:pt modelId="{009336B6-CD5A-4458-B2F3-04CB4E24E0E3}" type="pres">
      <dgm:prSet presAssocID="{DCFEA1D9-4FE1-4BE5-AB9B-0ADFF808B32D}" presName="parTx" presStyleLbl="revTx" presStyleIdx="0" presStyleCnt="5">
        <dgm:presLayoutVars>
          <dgm:chMax val="0"/>
          <dgm:chPref val="0"/>
        </dgm:presLayoutVars>
      </dgm:prSet>
      <dgm:spPr/>
    </dgm:pt>
    <dgm:pt modelId="{BE911AB5-2FC4-4B24-AE37-030C578F27A7}" type="pres">
      <dgm:prSet presAssocID="{3603E127-FB4C-4E60-8F1F-CCA2CBF41DA4}" presName="sibTrans" presStyleCnt="0"/>
      <dgm:spPr/>
    </dgm:pt>
    <dgm:pt modelId="{2F1126B5-FCBC-491B-80DC-764FFFB79CD7}" type="pres">
      <dgm:prSet presAssocID="{1FF914F2-E103-4E5A-9304-13225CE2C3F4}" presName="compNode" presStyleCnt="0"/>
      <dgm:spPr/>
    </dgm:pt>
    <dgm:pt modelId="{BF142188-A170-4451-8F51-DE96EA73149E}" type="pres">
      <dgm:prSet presAssocID="{1FF914F2-E103-4E5A-9304-13225CE2C3F4}" presName="bgRect" presStyleLbl="bgShp" presStyleIdx="1" presStyleCnt="5"/>
      <dgm:spPr/>
    </dgm:pt>
    <dgm:pt modelId="{D6788F23-13C5-453A-8621-34FD2754E15E}" type="pres">
      <dgm:prSet presAssocID="{1FF914F2-E103-4E5A-9304-13225CE2C3F4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0712E26-AFF3-47DE-B0D4-90676B28C997}" type="pres">
      <dgm:prSet presAssocID="{1FF914F2-E103-4E5A-9304-13225CE2C3F4}" presName="spaceRect" presStyleCnt="0"/>
      <dgm:spPr/>
    </dgm:pt>
    <dgm:pt modelId="{33407B03-2DCE-4AC1-AB33-4D017F9A8F39}" type="pres">
      <dgm:prSet presAssocID="{1FF914F2-E103-4E5A-9304-13225CE2C3F4}" presName="parTx" presStyleLbl="revTx" presStyleIdx="1" presStyleCnt="5">
        <dgm:presLayoutVars>
          <dgm:chMax val="0"/>
          <dgm:chPref val="0"/>
        </dgm:presLayoutVars>
      </dgm:prSet>
      <dgm:spPr/>
    </dgm:pt>
    <dgm:pt modelId="{DC6DC666-7A9E-4B71-8E28-77DAE10AD5DD}" type="pres">
      <dgm:prSet presAssocID="{1AE5B813-38B9-408F-A09A-D6089EF461C1}" presName="sibTrans" presStyleCnt="0"/>
      <dgm:spPr/>
    </dgm:pt>
    <dgm:pt modelId="{584B9F7F-7F9B-47D5-8448-F765E52A401C}" type="pres">
      <dgm:prSet presAssocID="{2C7FC50D-7246-4C61-8678-BBFAFDBFDE68}" presName="compNode" presStyleCnt="0"/>
      <dgm:spPr/>
    </dgm:pt>
    <dgm:pt modelId="{739B867E-256F-4A89-B3E4-8335BBF17D09}" type="pres">
      <dgm:prSet presAssocID="{2C7FC50D-7246-4C61-8678-BBFAFDBFDE68}" presName="bgRect" presStyleLbl="bgShp" presStyleIdx="2" presStyleCnt="5"/>
      <dgm:spPr/>
    </dgm:pt>
    <dgm:pt modelId="{811415CF-941C-483B-B49F-B11B6468DDEA}" type="pres">
      <dgm:prSet presAssocID="{2C7FC50D-7246-4C61-8678-BBFAFDBFDE6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DD5CF4-0DC6-4563-A29E-F74F515C032C}" type="pres">
      <dgm:prSet presAssocID="{2C7FC50D-7246-4C61-8678-BBFAFDBFDE68}" presName="spaceRect" presStyleCnt="0"/>
      <dgm:spPr/>
    </dgm:pt>
    <dgm:pt modelId="{E545C76B-315D-4FAF-BA36-C6E84E7DF0ED}" type="pres">
      <dgm:prSet presAssocID="{2C7FC50D-7246-4C61-8678-BBFAFDBFDE68}" presName="parTx" presStyleLbl="revTx" presStyleIdx="2" presStyleCnt="5">
        <dgm:presLayoutVars>
          <dgm:chMax val="0"/>
          <dgm:chPref val="0"/>
        </dgm:presLayoutVars>
      </dgm:prSet>
      <dgm:spPr/>
    </dgm:pt>
    <dgm:pt modelId="{53D60889-8D0A-4181-9A85-EBDD91C9B87D}" type="pres">
      <dgm:prSet presAssocID="{DCA934C7-676B-4787-B608-E6AC89514A55}" presName="sibTrans" presStyleCnt="0"/>
      <dgm:spPr/>
    </dgm:pt>
    <dgm:pt modelId="{AF967856-E028-4126-8224-7C4A58D0152F}" type="pres">
      <dgm:prSet presAssocID="{8E713E4D-F0EA-42EF-81CA-E12E037B2E56}" presName="compNode" presStyleCnt="0"/>
      <dgm:spPr/>
    </dgm:pt>
    <dgm:pt modelId="{A27BF1B0-8B49-40D2-BC26-BA6010154D25}" type="pres">
      <dgm:prSet presAssocID="{8E713E4D-F0EA-42EF-81CA-E12E037B2E56}" presName="bgRect" presStyleLbl="bgShp" presStyleIdx="3" presStyleCnt="5"/>
      <dgm:spPr/>
    </dgm:pt>
    <dgm:pt modelId="{1BAED1AE-6AB1-486F-8BBA-4992E1A78B64}" type="pres">
      <dgm:prSet presAssocID="{8E713E4D-F0EA-42EF-81CA-E12E037B2E56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10136E-E413-4EBE-8F36-90F0B2E97AC7}" type="pres">
      <dgm:prSet presAssocID="{8E713E4D-F0EA-42EF-81CA-E12E037B2E56}" presName="spaceRect" presStyleCnt="0"/>
      <dgm:spPr/>
    </dgm:pt>
    <dgm:pt modelId="{D59B0F09-00D8-457C-AE57-A12D42915767}" type="pres">
      <dgm:prSet presAssocID="{8E713E4D-F0EA-42EF-81CA-E12E037B2E56}" presName="parTx" presStyleLbl="revTx" presStyleIdx="3" presStyleCnt="5">
        <dgm:presLayoutVars>
          <dgm:chMax val="0"/>
          <dgm:chPref val="0"/>
        </dgm:presLayoutVars>
      </dgm:prSet>
      <dgm:spPr/>
    </dgm:pt>
    <dgm:pt modelId="{C8CE5E9B-C8D9-4E69-9457-9DC3F6B8657A}" type="pres">
      <dgm:prSet presAssocID="{158AC520-9827-40A1-B1C1-BFB2B0D47CA0}" presName="sibTrans" presStyleCnt="0"/>
      <dgm:spPr/>
    </dgm:pt>
    <dgm:pt modelId="{7B88A652-D19D-4018-8BF3-55D48B3C5691}" type="pres">
      <dgm:prSet presAssocID="{6BD74A7C-B2D4-4D1B-94A2-ADC74148359F}" presName="compNode" presStyleCnt="0"/>
      <dgm:spPr/>
    </dgm:pt>
    <dgm:pt modelId="{FA6D3CA9-09F1-4CA7-A439-CDF4FFD9E8E1}" type="pres">
      <dgm:prSet presAssocID="{6BD74A7C-B2D4-4D1B-94A2-ADC74148359F}" presName="bgRect" presStyleLbl="bgShp" presStyleIdx="4" presStyleCnt="5"/>
      <dgm:spPr/>
    </dgm:pt>
    <dgm:pt modelId="{837A74A7-572B-48BF-AA43-A0838C52C85D}" type="pres">
      <dgm:prSet presAssocID="{6BD74A7C-B2D4-4D1B-94A2-ADC74148359F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233D245-6211-42A0-AFB5-E61B96918BAB}" type="pres">
      <dgm:prSet presAssocID="{6BD74A7C-B2D4-4D1B-94A2-ADC74148359F}" presName="spaceRect" presStyleCnt="0"/>
      <dgm:spPr/>
    </dgm:pt>
    <dgm:pt modelId="{04E7B84A-9B56-4F7F-8CF0-C71DBAC34621}" type="pres">
      <dgm:prSet presAssocID="{6BD74A7C-B2D4-4D1B-94A2-ADC74148359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1BB3017-D330-400B-8DD0-B1B328959406}" type="presOf" srcId="{8E713E4D-F0EA-42EF-81CA-E12E037B2E56}" destId="{D59B0F09-00D8-457C-AE57-A12D42915767}" srcOrd="0" destOrd="0" presId="urn:microsoft.com/office/officeart/2018/2/layout/IconVerticalSolidList"/>
    <dgm:cxn modelId="{C3627C5B-1E7D-4492-BFFF-67408FE01A16}" srcId="{4BFF3567-FE6B-4496-8D64-2D2A365B86C6}" destId="{6BD74A7C-B2D4-4D1B-94A2-ADC74148359F}" srcOrd="4" destOrd="0" parTransId="{0755CD04-B86C-4093-A18A-6F5E296139FB}" sibTransId="{4A831130-B385-444D-B574-5DC6B6000C86}"/>
    <dgm:cxn modelId="{9932DF52-112C-4402-932D-20992462AF0C}" type="presOf" srcId="{2C7FC50D-7246-4C61-8678-BBFAFDBFDE68}" destId="{E545C76B-315D-4FAF-BA36-C6E84E7DF0ED}" srcOrd="0" destOrd="0" presId="urn:microsoft.com/office/officeart/2018/2/layout/IconVerticalSolidList"/>
    <dgm:cxn modelId="{11356E5A-375C-489B-A0DD-923D914AFEAC}" type="presOf" srcId="{DCFEA1D9-4FE1-4BE5-AB9B-0ADFF808B32D}" destId="{009336B6-CD5A-4458-B2F3-04CB4E24E0E3}" srcOrd="0" destOrd="0" presId="urn:microsoft.com/office/officeart/2018/2/layout/IconVerticalSolidList"/>
    <dgm:cxn modelId="{377A088D-C143-4B3A-9597-3003849F4BFB}" srcId="{4BFF3567-FE6B-4496-8D64-2D2A365B86C6}" destId="{1FF914F2-E103-4E5A-9304-13225CE2C3F4}" srcOrd="1" destOrd="0" parTransId="{99270935-4485-417F-897F-0F6C0DE7EFF7}" sibTransId="{1AE5B813-38B9-408F-A09A-D6089EF461C1}"/>
    <dgm:cxn modelId="{D7F1B09B-2F14-44D9-A213-035BFD0A56DA}" type="presOf" srcId="{6BD74A7C-B2D4-4D1B-94A2-ADC74148359F}" destId="{04E7B84A-9B56-4F7F-8CF0-C71DBAC34621}" srcOrd="0" destOrd="0" presId="urn:microsoft.com/office/officeart/2018/2/layout/IconVerticalSolidList"/>
    <dgm:cxn modelId="{1B1E939E-91EB-4E9E-9A08-627D1259C38B}" srcId="{4BFF3567-FE6B-4496-8D64-2D2A365B86C6}" destId="{2C7FC50D-7246-4C61-8678-BBFAFDBFDE68}" srcOrd="2" destOrd="0" parTransId="{ADF45639-D152-4383-8FFA-25A3BD2125CD}" sibTransId="{DCA934C7-676B-4787-B608-E6AC89514A55}"/>
    <dgm:cxn modelId="{DADD1EC3-363C-4A42-9028-C96099F25CE3}" type="presOf" srcId="{1FF914F2-E103-4E5A-9304-13225CE2C3F4}" destId="{33407B03-2DCE-4AC1-AB33-4D017F9A8F39}" srcOrd="0" destOrd="0" presId="urn:microsoft.com/office/officeart/2018/2/layout/IconVerticalSolidList"/>
    <dgm:cxn modelId="{EC396AE3-C103-4D09-B59C-B956EAF5CEE8}" type="presOf" srcId="{4BFF3567-FE6B-4496-8D64-2D2A365B86C6}" destId="{E3F3CCAD-0A3C-4F4E-B81D-4FF0A3AC4DF9}" srcOrd="0" destOrd="0" presId="urn:microsoft.com/office/officeart/2018/2/layout/IconVerticalSolidList"/>
    <dgm:cxn modelId="{DF49A6EF-28B9-47F5-B076-CED2BDB2CE28}" srcId="{4BFF3567-FE6B-4496-8D64-2D2A365B86C6}" destId="{8E713E4D-F0EA-42EF-81CA-E12E037B2E56}" srcOrd="3" destOrd="0" parTransId="{96646B9B-9744-4444-B255-877EACC0092D}" sibTransId="{158AC520-9827-40A1-B1C1-BFB2B0D47CA0}"/>
    <dgm:cxn modelId="{332895FD-9510-450D-A362-CDE823BB3035}" srcId="{4BFF3567-FE6B-4496-8D64-2D2A365B86C6}" destId="{DCFEA1D9-4FE1-4BE5-AB9B-0ADFF808B32D}" srcOrd="0" destOrd="0" parTransId="{E074274D-09A0-4836-87E0-FF21AFCDE898}" sibTransId="{3603E127-FB4C-4E60-8F1F-CCA2CBF41DA4}"/>
    <dgm:cxn modelId="{58FDCE23-9DFD-42E8-B4DD-542D0899648D}" type="presParOf" srcId="{E3F3CCAD-0A3C-4F4E-B81D-4FF0A3AC4DF9}" destId="{C4B864FC-0AB9-4E1B-ACE4-F24ACE08D179}" srcOrd="0" destOrd="0" presId="urn:microsoft.com/office/officeart/2018/2/layout/IconVerticalSolidList"/>
    <dgm:cxn modelId="{20B3E4CC-781F-4E50-B3E5-A73787C207B0}" type="presParOf" srcId="{C4B864FC-0AB9-4E1B-ACE4-F24ACE08D179}" destId="{2B67D230-FFD6-4E49-976F-5CF44C25BF13}" srcOrd="0" destOrd="0" presId="urn:microsoft.com/office/officeart/2018/2/layout/IconVerticalSolidList"/>
    <dgm:cxn modelId="{5AF59992-D52D-434E-BF2F-0DEE5BA2D78A}" type="presParOf" srcId="{C4B864FC-0AB9-4E1B-ACE4-F24ACE08D179}" destId="{10F55A8B-A755-41BB-B7E2-4DA9382EA71D}" srcOrd="1" destOrd="0" presId="urn:microsoft.com/office/officeart/2018/2/layout/IconVerticalSolidList"/>
    <dgm:cxn modelId="{EC102185-82F1-4F99-8D39-F95837EF8976}" type="presParOf" srcId="{C4B864FC-0AB9-4E1B-ACE4-F24ACE08D179}" destId="{26DB79CA-BB4A-4962-9E21-C3D8BB06BB1F}" srcOrd="2" destOrd="0" presId="urn:microsoft.com/office/officeart/2018/2/layout/IconVerticalSolidList"/>
    <dgm:cxn modelId="{A5F37A90-B179-4B97-9A2F-806BA3423B2B}" type="presParOf" srcId="{C4B864FC-0AB9-4E1B-ACE4-F24ACE08D179}" destId="{009336B6-CD5A-4458-B2F3-04CB4E24E0E3}" srcOrd="3" destOrd="0" presId="urn:microsoft.com/office/officeart/2018/2/layout/IconVerticalSolidList"/>
    <dgm:cxn modelId="{9351F1C5-0432-4B8B-A6C8-5AEA237C6B76}" type="presParOf" srcId="{E3F3CCAD-0A3C-4F4E-B81D-4FF0A3AC4DF9}" destId="{BE911AB5-2FC4-4B24-AE37-030C578F27A7}" srcOrd="1" destOrd="0" presId="urn:microsoft.com/office/officeart/2018/2/layout/IconVerticalSolidList"/>
    <dgm:cxn modelId="{07741048-6AEC-4B66-B54C-AFF0B29CA218}" type="presParOf" srcId="{E3F3CCAD-0A3C-4F4E-B81D-4FF0A3AC4DF9}" destId="{2F1126B5-FCBC-491B-80DC-764FFFB79CD7}" srcOrd="2" destOrd="0" presId="urn:microsoft.com/office/officeart/2018/2/layout/IconVerticalSolidList"/>
    <dgm:cxn modelId="{291228BD-18DC-4193-8168-99089933DBE7}" type="presParOf" srcId="{2F1126B5-FCBC-491B-80DC-764FFFB79CD7}" destId="{BF142188-A170-4451-8F51-DE96EA73149E}" srcOrd="0" destOrd="0" presId="urn:microsoft.com/office/officeart/2018/2/layout/IconVerticalSolidList"/>
    <dgm:cxn modelId="{46AE0078-1F0F-4FD5-9E8A-2D045FE3DF9D}" type="presParOf" srcId="{2F1126B5-FCBC-491B-80DC-764FFFB79CD7}" destId="{D6788F23-13C5-453A-8621-34FD2754E15E}" srcOrd="1" destOrd="0" presId="urn:microsoft.com/office/officeart/2018/2/layout/IconVerticalSolidList"/>
    <dgm:cxn modelId="{6210F92A-8AF9-431A-9BD4-65009D34425F}" type="presParOf" srcId="{2F1126B5-FCBC-491B-80DC-764FFFB79CD7}" destId="{60712E26-AFF3-47DE-B0D4-90676B28C997}" srcOrd="2" destOrd="0" presId="urn:microsoft.com/office/officeart/2018/2/layout/IconVerticalSolidList"/>
    <dgm:cxn modelId="{5F8EC488-C404-4E57-8FBB-A077CC106A12}" type="presParOf" srcId="{2F1126B5-FCBC-491B-80DC-764FFFB79CD7}" destId="{33407B03-2DCE-4AC1-AB33-4D017F9A8F39}" srcOrd="3" destOrd="0" presId="urn:microsoft.com/office/officeart/2018/2/layout/IconVerticalSolidList"/>
    <dgm:cxn modelId="{50D7D31A-9C2F-4E20-AB9A-5A0FE2F559E3}" type="presParOf" srcId="{E3F3CCAD-0A3C-4F4E-B81D-4FF0A3AC4DF9}" destId="{DC6DC666-7A9E-4B71-8E28-77DAE10AD5DD}" srcOrd="3" destOrd="0" presId="urn:microsoft.com/office/officeart/2018/2/layout/IconVerticalSolidList"/>
    <dgm:cxn modelId="{45BAEB17-719D-4EE4-9987-2FA5DAC92993}" type="presParOf" srcId="{E3F3CCAD-0A3C-4F4E-B81D-4FF0A3AC4DF9}" destId="{584B9F7F-7F9B-47D5-8448-F765E52A401C}" srcOrd="4" destOrd="0" presId="urn:microsoft.com/office/officeart/2018/2/layout/IconVerticalSolidList"/>
    <dgm:cxn modelId="{FF043CB2-A9EB-4EF6-81AB-B0EF7A5A5DF5}" type="presParOf" srcId="{584B9F7F-7F9B-47D5-8448-F765E52A401C}" destId="{739B867E-256F-4A89-B3E4-8335BBF17D09}" srcOrd="0" destOrd="0" presId="urn:microsoft.com/office/officeart/2018/2/layout/IconVerticalSolidList"/>
    <dgm:cxn modelId="{5625346D-65F4-422D-A054-F6547013303F}" type="presParOf" srcId="{584B9F7F-7F9B-47D5-8448-F765E52A401C}" destId="{811415CF-941C-483B-B49F-B11B6468DDEA}" srcOrd="1" destOrd="0" presId="urn:microsoft.com/office/officeart/2018/2/layout/IconVerticalSolidList"/>
    <dgm:cxn modelId="{031F315E-C877-426F-9797-133DCB8AA438}" type="presParOf" srcId="{584B9F7F-7F9B-47D5-8448-F765E52A401C}" destId="{A6DD5CF4-0DC6-4563-A29E-F74F515C032C}" srcOrd="2" destOrd="0" presId="urn:microsoft.com/office/officeart/2018/2/layout/IconVerticalSolidList"/>
    <dgm:cxn modelId="{5927D8B4-4494-4B20-8342-BF27EE12B6F9}" type="presParOf" srcId="{584B9F7F-7F9B-47D5-8448-F765E52A401C}" destId="{E545C76B-315D-4FAF-BA36-C6E84E7DF0ED}" srcOrd="3" destOrd="0" presId="urn:microsoft.com/office/officeart/2018/2/layout/IconVerticalSolidList"/>
    <dgm:cxn modelId="{5B8651EA-6DAE-4A57-AC17-536F3CADE7E7}" type="presParOf" srcId="{E3F3CCAD-0A3C-4F4E-B81D-4FF0A3AC4DF9}" destId="{53D60889-8D0A-4181-9A85-EBDD91C9B87D}" srcOrd="5" destOrd="0" presId="urn:microsoft.com/office/officeart/2018/2/layout/IconVerticalSolidList"/>
    <dgm:cxn modelId="{9FF27DA6-E9ED-4F5E-B4D4-F88896E1E6BE}" type="presParOf" srcId="{E3F3CCAD-0A3C-4F4E-B81D-4FF0A3AC4DF9}" destId="{AF967856-E028-4126-8224-7C4A58D0152F}" srcOrd="6" destOrd="0" presId="urn:microsoft.com/office/officeart/2018/2/layout/IconVerticalSolidList"/>
    <dgm:cxn modelId="{47180D27-1FCD-41B5-9A05-4A0EE36309F0}" type="presParOf" srcId="{AF967856-E028-4126-8224-7C4A58D0152F}" destId="{A27BF1B0-8B49-40D2-BC26-BA6010154D25}" srcOrd="0" destOrd="0" presId="urn:microsoft.com/office/officeart/2018/2/layout/IconVerticalSolidList"/>
    <dgm:cxn modelId="{DDB2E9BE-E770-4C75-B9C1-1ADDFE3EEA25}" type="presParOf" srcId="{AF967856-E028-4126-8224-7C4A58D0152F}" destId="{1BAED1AE-6AB1-486F-8BBA-4992E1A78B64}" srcOrd="1" destOrd="0" presId="urn:microsoft.com/office/officeart/2018/2/layout/IconVerticalSolidList"/>
    <dgm:cxn modelId="{2339D04C-AE61-43DA-9E70-69D926EA8CD1}" type="presParOf" srcId="{AF967856-E028-4126-8224-7C4A58D0152F}" destId="{5410136E-E413-4EBE-8F36-90F0B2E97AC7}" srcOrd="2" destOrd="0" presId="urn:microsoft.com/office/officeart/2018/2/layout/IconVerticalSolidList"/>
    <dgm:cxn modelId="{0BE75618-0E19-4D01-9F2E-E71533FA847C}" type="presParOf" srcId="{AF967856-E028-4126-8224-7C4A58D0152F}" destId="{D59B0F09-00D8-457C-AE57-A12D42915767}" srcOrd="3" destOrd="0" presId="urn:microsoft.com/office/officeart/2018/2/layout/IconVerticalSolidList"/>
    <dgm:cxn modelId="{E27DE160-E5A7-445F-9596-15AF0EA43379}" type="presParOf" srcId="{E3F3CCAD-0A3C-4F4E-B81D-4FF0A3AC4DF9}" destId="{C8CE5E9B-C8D9-4E69-9457-9DC3F6B8657A}" srcOrd="7" destOrd="0" presId="urn:microsoft.com/office/officeart/2018/2/layout/IconVerticalSolidList"/>
    <dgm:cxn modelId="{69455AA6-CFC7-4F0D-A80B-F2DB6E6A34F3}" type="presParOf" srcId="{E3F3CCAD-0A3C-4F4E-B81D-4FF0A3AC4DF9}" destId="{7B88A652-D19D-4018-8BF3-55D48B3C5691}" srcOrd="8" destOrd="0" presId="urn:microsoft.com/office/officeart/2018/2/layout/IconVerticalSolidList"/>
    <dgm:cxn modelId="{BBCBBE16-4CB9-44EC-9A97-73CD6AC554B4}" type="presParOf" srcId="{7B88A652-D19D-4018-8BF3-55D48B3C5691}" destId="{FA6D3CA9-09F1-4CA7-A439-CDF4FFD9E8E1}" srcOrd="0" destOrd="0" presId="urn:microsoft.com/office/officeart/2018/2/layout/IconVerticalSolidList"/>
    <dgm:cxn modelId="{078D0C6F-5771-47CD-96F1-F278818F4F5B}" type="presParOf" srcId="{7B88A652-D19D-4018-8BF3-55D48B3C5691}" destId="{837A74A7-572B-48BF-AA43-A0838C52C85D}" srcOrd="1" destOrd="0" presId="urn:microsoft.com/office/officeart/2018/2/layout/IconVerticalSolidList"/>
    <dgm:cxn modelId="{F21883C5-A852-45F8-B80D-6D800E00CD5A}" type="presParOf" srcId="{7B88A652-D19D-4018-8BF3-55D48B3C5691}" destId="{7233D245-6211-42A0-AFB5-E61B96918BAB}" srcOrd="2" destOrd="0" presId="urn:microsoft.com/office/officeart/2018/2/layout/IconVerticalSolidList"/>
    <dgm:cxn modelId="{A6F34579-B559-4D19-84DB-1D5B3ACE6911}" type="presParOf" srcId="{7B88A652-D19D-4018-8BF3-55D48B3C5691}" destId="{04E7B84A-9B56-4F7F-8CF0-C71DBAC346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AB614B-209D-4D88-9E4E-8CE3742A6A6B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CD1184-0286-4C00-BFC4-C2CD1E405781}">
      <dgm:prSet/>
      <dgm:spPr/>
      <dgm:t>
        <a:bodyPr/>
        <a:lstStyle/>
        <a:p>
          <a:r>
            <a:rPr lang="en-US"/>
            <a:t>Tamper resident digital ledgers</a:t>
          </a:r>
        </a:p>
      </dgm:t>
    </dgm:pt>
    <dgm:pt modelId="{16937699-63AA-4DE1-9384-1DCA24D53E04}" type="parTrans" cxnId="{CBBF95C7-21A2-4700-AC89-DAE4402C7784}">
      <dgm:prSet/>
      <dgm:spPr/>
      <dgm:t>
        <a:bodyPr/>
        <a:lstStyle/>
        <a:p>
          <a:endParaRPr lang="en-US"/>
        </a:p>
      </dgm:t>
    </dgm:pt>
    <dgm:pt modelId="{05F5624E-1F56-4B2F-BF12-B94726965F92}" type="sibTrans" cxnId="{CBBF95C7-21A2-4700-AC89-DAE4402C7784}">
      <dgm:prSet/>
      <dgm:spPr/>
      <dgm:t>
        <a:bodyPr/>
        <a:lstStyle/>
        <a:p>
          <a:endParaRPr lang="en-US"/>
        </a:p>
      </dgm:t>
    </dgm:pt>
    <dgm:pt modelId="{1229465B-1F07-4001-AAE4-E416A39C726B}">
      <dgm:prSet/>
      <dgm:spPr/>
      <dgm:t>
        <a:bodyPr/>
        <a:lstStyle/>
        <a:p>
          <a:r>
            <a:rPr lang="en-US"/>
            <a:t>Implemented in distributed manner</a:t>
          </a:r>
        </a:p>
      </dgm:t>
    </dgm:pt>
    <dgm:pt modelId="{B4C8D2CF-76D6-420B-BA83-B6A1EE8BDC2B}" type="parTrans" cxnId="{0C06C662-7502-46E0-8E76-0EC7171C7C08}">
      <dgm:prSet/>
      <dgm:spPr/>
      <dgm:t>
        <a:bodyPr/>
        <a:lstStyle/>
        <a:p>
          <a:endParaRPr lang="en-US"/>
        </a:p>
      </dgm:t>
    </dgm:pt>
    <dgm:pt modelId="{9BA187E0-11EC-4B38-BBD6-AF49975622FB}" type="sibTrans" cxnId="{0C06C662-7502-46E0-8E76-0EC7171C7C08}">
      <dgm:prSet/>
      <dgm:spPr/>
      <dgm:t>
        <a:bodyPr/>
        <a:lstStyle/>
        <a:p>
          <a:endParaRPr lang="en-US"/>
        </a:p>
      </dgm:t>
    </dgm:pt>
    <dgm:pt modelId="{D4499C1A-CE6C-445F-9D4B-596B968EA787}">
      <dgm:prSet/>
      <dgm:spPr/>
      <dgm:t>
        <a:bodyPr/>
        <a:lstStyle/>
        <a:p>
          <a:r>
            <a:rPr lang="en-US"/>
            <a:t>Decentralized system </a:t>
          </a:r>
        </a:p>
      </dgm:t>
    </dgm:pt>
    <dgm:pt modelId="{F7962BC5-6440-4ADE-A9D8-311DA17E28A2}" type="parTrans" cxnId="{FFF27E94-DA0F-4FFE-B369-6EC4530DAA8C}">
      <dgm:prSet/>
      <dgm:spPr/>
      <dgm:t>
        <a:bodyPr/>
        <a:lstStyle/>
        <a:p>
          <a:endParaRPr lang="en-US"/>
        </a:p>
      </dgm:t>
    </dgm:pt>
    <dgm:pt modelId="{D026916B-C5A5-40CE-B90A-FD533B6C7C68}" type="sibTrans" cxnId="{FFF27E94-DA0F-4FFE-B369-6EC4530DAA8C}">
      <dgm:prSet/>
      <dgm:spPr/>
      <dgm:t>
        <a:bodyPr/>
        <a:lstStyle/>
        <a:p>
          <a:endParaRPr lang="en-US"/>
        </a:p>
      </dgm:t>
    </dgm:pt>
    <dgm:pt modelId="{EAE06F76-3427-4236-AA2A-C865D561094E}">
      <dgm:prSet/>
      <dgm:spPr/>
      <dgm:t>
        <a:bodyPr/>
        <a:lstStyle/>
        <a:p>
          <a:r>
            <a:rPr lang="en-US"/>
            <a:t>No central authority</a:t>
          </a:r>
        </a:p>
      </dgm:t>
    </dgm:pt>
    <dgm:pt modelId="{BB71C9A4-9471-4AAB-A7A7-EB9D864C1F81}" type="parTrans" cxnId="{917C7B9B-E65B-47E3-927C-DDD83D8C3949}">
      <dgm:prSet/>
      <dgm:spPr/>
      <dgm:t>
        <a:bodyPr/>
        <a:lstStyle/>
        <a:p>
          <a:endParaRPr lang="en-US"/>
        </a:p>
      </dgm:t>
    </dgm:pt>
    <dgm:pt modelId="{578ACBFA-FD9D-4BD1-BD1C-551F9FF953DC}" type="sibTrans" cxnId="{917C7B9B-E65B-47E3-927C-DDD83D8C3949}">
      <dgm:prSet/>
      <dgm:spPr/>
      <dgm:t>
        <a:bodyPr/>
        <a:lstStyle/>
        <a:p>
          <a:endParaRPr lang="en-US"/>
        </a:p>
      </dgm:t>
    </dgm:pt>
    <dgm:pt modelId="{6CDB37D1-BDE5-42F2-9772-2A5B5BCFE2B2}" type="pres">
      <dgm:prSet presAssocID="{6BAB614B-209D-4D88-9E4E-8CE3742A6A6B}" presName="diagram" presStyleCnt="0">
        <dgm:presLayoutVars>
          <dgm:dir/>
          <dgm:resizeHandles val="exact"/>
        </dgm:presLayoutVars>
      </dgm:prSet>
      <dgm:spPr/>
    </dgm:pt>
    <dgm:pt modelId="{058D0035-23A6-44B7-990E-63D198845161}" type="pres">
      <dgm:prSet presAssocID="{B1CD1184-0286-4C00-BFC4-C2CD1E405781}" presName="node" presStyleLbl="node1" presStyleIdx="0" presStyleCnt="4">
        <dgm:presLayoutVars>
          <dgm:bulletEnabled val="1"/>
        </dgm:presLayoutVars>
      </dgm:prSet>
      <dgm:spPr/>
    </dgm:pt>
    <dgm:pt modelId="{24CDD277-2276-43F6-B381-9F9C4FDC5161}" type="pres">
      <dgm:prSet presAssocID="{05F5624E-1F56-4B2F-BF12-B94726965F92}" presName="sibTrans" presStyleLbl="sibTrans2D1" presStyleIdx="0" presStyleCnt="3"/>
      <dgm:spPr/>
    </dgm:pt>
    <dgm:pt modelId="{81062D50-D637-4116-8DBB-1BC078CB6E1C}" type="pres">
      <dgm:prSet presAssocID="{05F5624E-1F56-4B2F-BF12-B94726965F92}" presName="connectorText" presStyleLbl="sibTrans2D1" presStyleIdx="0" presStyleCnt="3"/>
      <dgm:spPr/>
    </dgm:pt>
    <dgm:pt modelId="{F3D55B36-92C6-4152-B34F-9068569D6629}" type="pres">
      <dgm:prSet presAssocID="{1229465B-1F07-4001-AAE4-E416A39C726B}" presName="node" presStyleLbl="node1" presStyleIdx="1" presStyleCnt="4">
        <dgm:presLayoutVars>
          <dgm:bulletEnabled val="1"/>
        </dgm:presLayoutVars>
      </dgm:prSet>
      <dgm:spPr/>
    </dgm:pt>
    <dgm:pt modelId="{85BD0807-8C30-401D-BB3C-21341141FAB4}" type="pres">
      <dgm:prSet presAssocID="{9BA187E0-11EC-4B38-BBD6-AF49975622FB}" presName="sibTrans" presStyleLbl="sibTrans2D1" presStyleIdx="1" presStyleCnt="3"/>
      <dgm:spPr/>
    </dgm:pt>
    <dgm:pt modelId="{09539799-3B1C-4361-8257-931B2B46950A}" type="pres">
      <dgm:prSet presAssocID="{9BA187E0-11EC-4B38-BBD6-AF49975622FB}" presName="connectorText" presStyleLbl="sibTrans2D1" presStyleIdx="1" presStyleCnt="3"/>
      <dgm:spPr/>
    </dgm:pt>
    <dgm:pt modelId="{8F3DB5CE-4B12-4B8A-AAE0-2DC0B63F07CE}" type="pres">
      <dgm:prSet presAssocID="{D4499C1A-CE6C-445F-9D4B-596B968EA787}" presName="node" presStyleLbl="node1" presStyleIdx="2" presStyleCnt="4">
        <dgm:presLayoutVars>
          <dgm:bulletEnabled val="1"/>
        </dgm:presLayoutVars>
      </dgm:prSet>
      <dgm:spPr/>
    </dgm:pt>
    <dgm:pt modelId="{6478BBC1-72BC-47D9-B9DF-56BBCF986D60}" type="pres">
      <dgm:prSet presAssocID="{D026916B-C5A5-40CE-B90A-FD533B6C7C68}" presName="sibTrans" presStyleLbl="sibTrans2D1" presStyleIdx="2" presStyleCnt="3"/>
      <dgm:spPr/>
    </dgm:pt>
    <dgm:pt modelId="{FD260CB1-C1A6-4485-BEDC-97E053491D70}" type="pres">
      <dgm:prSet presAssocID="{D026916B-C5A5-40CE-B90A-FD533B6C7C68}" presName="connectorText" presStyleLbl="sibTrans2D1" presStyleIdx="2" presStyleCnt="3"/>
      <dgm:spPr/>
    </dgm:pt>
    <dgm:pt modelId="{958B25BE-C786-4F0A-B9EC-9E3C63459739}" type="pres">
      <dgm:prSet presAssocID="{EAE06F76-3427-4236-AA2A-C865D561094E}" presName="node" presStyleLbl="node1" presStyleIdx="3" presStyleCnt="4">
        <dgm:presLayoutVars>
          <dgm:bulletEnabled val="1"/>
        </dgm:presLayoutVars>
      </dgm:prSet>
      <dgm:spPr/>
    </dgm:pt>
  </dgm:ptLst>
  <dgm:cxnLst>
    <dgm:cxn modelId="{64218312-11AF-461B-8281-032194EA9BB7}" type="presOf" srcId="{05F5624E-1F56-4B2F-BF12-B94726965F92}" destId="{24CDD277-2276-43F6-B381-9F9C4FDC5161}" srcOrd="0" destOrd="0" presId="urn:microsoft.com/office/officeart/2005/8/layout/process5"/>
    <dgm:cxn modelId="{0336A420-3D31-4248-B861-3430FBA0987D}" type="presOf" srcId="{1229465B-1F07-4001-AAE4-E416A39C726B}" destId="{F3D55B36-92C6-4152-B34F-9068569D6629}" srcOrd="0" destOrd="0" presId="urn:microsoft.com/office/officeart/2005/8/layout/process5"/>
    <dgm:cxn modelId="{E43EF123-5077-49A3-BC46-2B3A50B27CCC}" type="presOf" srcId="{9BA187E0-11EC-4B38-BBD6-AF49975622FB}" destId="{85BD0807-8C30-401D-BB3C-21341141FAB4}" srcOrd="0" destOrd="0" presId="urn:microsoft.com/office/officeart/2005/8/layout/process5"/>
    <dgm:cxn modelId="{4BEBB229-EEC1-4002-BB00-23518BC74F57}" type="presOf" srcId="{D4499C1A-CE6C-445F-9D4B-596B968EA787}" destId="{8F3DB5CE-4B12-4B8A-AAE0-2DC0B63F07CE}" srcOrd="0" destOrd="0" presId="urn:microsoft.com/office/officeart/2005/8/layout/process5"/>
    <dgm:cxn modelId="{6AD4442F-FB13-4F75-8617-11A40CD7CBA0}" type="presOf" srcId="{D026916B-C5A5-40CE-B90A-FD533B6C7C68}" destId="{FD260CB1-C1A6-4485-BEDC-97E053491D70}" srcOrd="1" destOrd="0" presId="urn:microsoft.com/office/officeart/2005/8/layout/process5"/>
    <dgm:cxn modelId="{0C06C662-7502-46E0-8E76-0EC7171C7C08}" srcId="{6BAB614B-209D-4D88-9E4E-8CE3742A6A6B}" destId="{1229465B-1F07-4001-AAE4-E416A39C726B}" srcOrd="1" destOrd="0" parTransId="{B4C8D2CF-76D6-420B-BA83-B6A1EE8BDC2B}" sibTransId="{9BA187E0-11EC-4B38-BBD6-AF49975622FB}"/>
    <dgm:cxn modelId="{EC494A43-0666-42EB-8F23-D495EC2B894E}" type="presOf" srcId="{B1CD1184-0286-4C00-BFC4-C2CD1E405781}" destId="{058D0035-23A6-44B7-990E-63D198845161}" srcOrd="0" destOrd="0" presId="urn:microsoft.com/office/officeart/2005/8/layout/process5"/>
    <dgm:cxn modelId="{B0074864-99DB-42DE-945C-9F4193C57371}" type="presOf" srcId="{9BA187E0-11EC-4B38-BBD6-AF49975622FB}" destId="{09539799-3B1C-4361-8257-931B2B46950A}" srcOrd="1" destOrd="0" presId="urn:microsoft.com/office/officeart/2005/8/layout/process5"/>
    <dgm:cxn modelId="{7F3BEE68-3FDA-42C3-A6F2-773F905B66EE}" type="presOf" srcId="{05F5624E-1F56-4B2F-BF12-B94726965F92}" destId="{81062D50-D637-4116-8DBB-1BC078CB6E1C}" srcOrd="1" destOrd="0" presId="urn:microsoft.com/office/officeart/2005/8/layout/process5"/>
    <dgm:cxn modelId="{DCC84859-53E9-4BA9-86AC-670261AB8139}" type="presOf" srcId="{D026916B-C5A5-40CE-B90A-FD533B6C7C68}" destId="{6478BBC1-72BC-47D9-B9DF-56BBCF986D60}" srcOrd="0" destOrd="0" presId="urn:microsoft.com/office/officeart/2005/8/layout/process5"/>
    <dgm:cxn modelId="{FFF27E94-DA0F-4FFE-B369-6EC4530DAA8C}" srcId="{6BAB614B-209D-4D88-9E4E-8CE3742A6A6B}" destId="{D4499C1A-CE6C-445F-9D4B-596B968EA787}" srcOrd="2" destOrd="0" parTransId="{F7962BC5-6440-4ADE-A9D8-311DA17E28A2}" sibTransId="{D026916B-C5A5-40CE-B90A-FD533B6C7C68}"/>
    <dgm:cxn modelId="{917C7B9B-E65B-47E3-927C-DDD83D8C3949}" srcId="{6BAB614B-209D-4D88-9E4E-8CE3742A6A6B}" destId="{EAE06F76-3427-4236-AA2A-C865D561094E}" srcOrd="3" destOrd="0" parTransId="{BB71C9A4-9471-4AAB-A7A7-EB9D864C1F81}" sibTransId="{578ACBFA-FD9D-4BD1-BD1C-551F9FF953DC}"/>
    <dgm:cxn modelId="{CBBF95C7-21A2-4700-AC89-DAE4402C7784}" srcId="{6BAB614B-209D-4D88-9E4E-8CE3742A6A6B}" destId="{B1CD1184-0286-4C00-BFC4-C2CD1E405781}" srcOrd="0" destOrd="0" parTransId="{16937699-63AA-4DE1-9384-1DCA24D53E04}" sibTransId="{05F5624E-1F56-4B2F-BF12-B94726965F92}"/>
    <dgm:cxn modelId="{A85577DA-60B4-4D1A-8A2A-C52E0D76DCC7}" type="presOf" srcId="{EAE06F76-3427-4236-AA2A-C865D561094E}" destId="{958B25BE-C786-4F0A-B9EC-9E3C63459739}" srcOrd="0" destOrd="0" presId="urn:microsoft.com/office/officeart/2005/8/layout/process5"/>
    <dgm:cxn modelId="{1AF8AEF7-73A0-410F-950E-A2A151FD0F46}" type="presOf" srcId="{6BAB614B-209D-4D88-9E4E-8CE3742A6A6B}" destId="{6CDB37D1-BDE5-42F2-9772-2A5B5BCFE2B2}" srcOrd="0" destOrd="0" presId="urn:microsoft.com/office/officeart/2005/8/layout/process5"/>
    <dgm:cxn modelId="{DA6A1E92-1DB4-4D81-9AAA-60B4EA8EC9A6}" type="presParOf" srcId="{6CDB37D1-BDE5-42F2-9772-2A5B5BCFE2B2}" destId="{058D0035-23A6-44B7-990E-63D198845161}" srcOrd="0" destOrd="0" presId="urn:microsoft.com/office/officeart/2005/8/layout/process5"/>
    <dgm:cxn modelId="{4C4FD462-B75E-401D-A47D-005E1DDAFDAE}" type="presParOf" srcId="{6CDB37D1-BDE5-42F2-9772-2A5B5BCFE2B2}" destId="{24CDD277-2276-43F6-B381-9F9C4FDC5161}" srcOrd="1" destOrd="0" presId="urn:microsoft.com/office/officeart/2005/8/layout/process5"/>
    <dgm:cxn modelId="{479858A2-B1F8-4D7E-BC59-509848CFBC28}" type="presParOf" srcId="{24CDD277-2276-43F6-B381-9F9C4FDC5161}" destId="{81062D50-D637-4116-8DBB-1BC078CB6E1C}" srcOrd="0" destOrd="0" presId="urn:microsoft.com/office/officeart/2005/8/layout/process5"/>
    <dgm:cxn modelId="{23855F2B-FAD4-4DF1-8364-314094345B06}" type="presParOf" srcId="{6CDB37D1-BDE5-42F2-9772-2A5B5BCFE2B2}" destId="{F3D55B36-92C6-4152-B34F-9068569D6629}" srcOrd="2" destOrd="0" presId="urn:microsoft.com/office/officeart/2005/8/layout/process5"/>
    <dgm:cxn modelId="{AD16BCAF-F226-49D4-A574-C3B30DAFAE0F}" type="presParOf" srcId="{6CDB37D1-BDE5-42F2-9772-2A5B5BCFE2B2}" destId="{85BD0807-8C30-401D-BB3C-21341141FAB4}" srcOrd="3" destOrd="0" presId="urn:microsoft.com/office/officeart/2005/8/layout/process5"/>
    <dgm:cxn modelId="{013A7792-4BB7-49D4-8970-53B80494CEFC}" type="presParOf" srcId="{85BD0807-8C30-401D-BB3C-21341141FAB4}" destId="{09539799-3B1C-4361-8257-931B2B46950A}" srcOrd="0" destOrd="0" presId="urn:microsoft.com/office/officeart/2005/8/layout/process5"/>
    <dgm:cxn modelId="{7CE5099E-E6FB-44C8-A652-0450904E10D0}" type="presParOf" srcId="{6CDB37D1-BDE5-42F2-9772-2A5B5BCFE2B2}" destId="{8F3DB5CE-4B12-4B8A-AAE0-2DC0B63F07CE}" srcOrd="4" destOrd="0" presId="urn:microsoft.com/office/officeart/2005/8/layout/process5"/>
    <dgm:cxn modelId="{4F27E177-5FBD-4554-9EBD-447FF1577C0B}" type="presParOf" srcId="{6CDB37D1-BDE5-42F2-9772-2A5B5BCFE2B2}" destId="{6478BBC1-72BC-47D9-B9DF-56BBCF986D60}" srcOrd="5" destOrd="0" presId="urn:microsoft.com/office/officeart/2005/8/layout/process5"/>
    <dgm:cxn modelId="{41269BF0-F4A6-4BCA-8742-6092A170C172}" type="presParOf" srcId="{6478BBC1-72BC-47D9-B9DF-56BBCF986D60}" destId="{FD260CB1-C1A6-4485-BEDC-97E053491D70}" srcOrd="0" destOrd="0" presId="urn:microsoft.com/office/officeart/2005/8/layout/process5"/>
    <dgm:cxn modelId="{452A820B-3FC1-47EB-BAF5-8F1D8E5F43A2}" type="presParOf" srcId="{6CDB37D1-BDE5-42F2-9772-2A5B5BCFE2B2}" destId="{958B25BE-C786-4F0A-B9EC-9E3C6345973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8542D8-E261-42F0-AD92-6119A7289B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51866-B04D-481A-B766-8B3000BF2E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•Permissioned Block Chain</a:t>
          </a:r>
        </a:p>
      </dgm:t>
    </dgm:pt>
    <dgm:pt modelId="{ABB55964-4F42-41A2-9F95-AF40E055185B}" type="parTrans" cxnId="{7B043B26-3AD7-4069-B245-0C9CC39B0A97}">
      <dgm:prSet/>
      <dgm:spPr/>
      <dgm:t>
        <a:bodyPr/>
        <a:lstStyle/>
        <a:p>
          <a:endParaRPr lang="en-US"/>
        </a:p>
      </dgm:t>
    </dgm:pt>
    <dgm:pt modelId="{55CA2FEE-19E0-44E5-98FD-351E74DB88B3}" type="sibTrans" cxnId="{7B043B26-3AD7-4069-B245-0C9CC39B0A97}">
      <dgm:prSet/>
      <dgm:spPr/>
      <dgm:t>
        <a:bodyPr/>
        <a:lstStyle/>
        <a:p>
          <a:endParaRPr lang="en-US"/>
        </a:p>
      </dgm:t>
    </dgm:pt>
    <dgm:pt modelId="{FA33ED2A-EF2D-4308-BAF6-3115AE64F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•Blocks are created by edge nodes</a:t>
          </a:r>
        </a:p>
      </dgm:t>
    </dgm:pt>
    <dgm:pt modelId="{F7A58410-04A4-47E4-8D14-ADE0EE45D71A}" type="parTrans" cxnId="{DD6BC474-0D9F-4F1C-9492-A06D504A5717}">
      <dgm:prSet/>
      <dgm:spPr/>
      <dgm:t>
        <a:bodyPr/>
        <a:lstStyle/>
        <a:p>
          <a:endParaRPr lang="en-US"/>
        </a:p>
      </dgm:t>
    </dgm:pt>
    <dgm:pt modelId="{E154A38A-1424-4BD9-B13A-D5F867A2FA52}" type="sibTrans" cxnId="{DD6BC474-0D9F-4F1C-9492-A06D504A5717}">
      <dgm:prSet/>
      <dgm:spPr/>
      <dgm:t>
        <a:bodyPr/>
        <a:lstStyle/>
        <a:p>
          <a:endParaRPr lang="en-US"/>
        </a:p>
      </dgm:t>
    </dgm:pt>
    <dgm:pt modelId="{34639E30-B222-4729-82D3-4F72C0A65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•IOT devices request edge nodes for trust degrees of TBTN</a:t>
          </a:r>
        </a:p>
      </dgm:t>
    </dgm:pt>
    <dgm:pt modelId="{8147F99E-19BD-4895-A471-5597B738BC91}" type="parTrans" cxnId="{BA9A61F1-0986-4B84-AA85-1A69A160932E}">
      <dgm:prSet/>
      <dgm:spPr/>
      <dgm:t>
        <a:bodyPr/>
        <a:lstStyle/>
        <a:p>
          <a:endParaRPr lang="en-US"/>
        </a:p>
      </dgm:t>
    </dgm:pt>
    <dgm:pt modelId="{8D723BDE-B2A7-4827-AE5C-71637640A58B}" type="sibTrans" cxnId="{BA9A61F1-0986-4B84-AA85-1A69A160932E}">
      <dgm:prSet/>
      <dgm:spPr/>
      <dgm:t>
        <a:bodyPr/>
        <a:lstStyle/>
        <a:p>
          <a:endParaRPr lang="en-US"/>
        </a:p>
      </dgm:t>
    </dgm:pt>
    <dgm:pt modelId="{EFB7FF13-227A-453E-B8CF-2518DF5C2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•Store wallets of trust evaluation of nodes</a:t>
          </a:r>
        </a:p>
      </dgm:t>
    </dgm:pt>
    <dgm:pt modelId="{6554CA69-EC7F-4C4C-BEDB-29DF2D6FCC9C}" type="parTrans" cxnId="{41285289-85CF-4036-91C4-A08B6FF0767D}">
      <dgm:prSet/>
      <dgm:spPr/>
      <dgm:t>
        <a:bodyPr/>
        <a:lstStyle/>
        <a:p>
          <a:endParaRPr lang="en-US"/>
        </a:p>
      </dgm:t>
    </dgm:pt>
    <dgm:pt modelId="{ECEBFFCF-A5F3-4314-AC92-9BFFB62027E3}" type="sibTrans" cxnId="{41285289-85CF-4036-91C4-A08B6FF0767D}">
      <dgm:prSet/>
      <dgm:spPr/>
      <dgm:t>
        <a:bodyPr/>
        <a:lstStyle/>
        <a:p>
          <a:endParaRPr lang="en-US"/>
        </a:p>
      </dgm:t>
    </dgm:pt>
    <dgm:pt modelId="{F8496DBF-3076-4F9F-B27F-6A7A7C9103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•Communication b/w TN and TBTN is a transaction </a:t>
          </a:r>
        </a:p>
      </dgm:t>
    </dgm:pt>
    <dgm:pt modelId="{3E8FDAB7-7F99-4011-A29C-E0236736A648}" type="parTrans" cxnId="{417A19E4-F949-43EF-A444-1AD1F7A05C0A}">
      <dgm:prSet/>
      <dgm:spPr/>
      <dgm:t>
        <a:bodyPr/>
        <a:lstStyle/>
        <a:p>
          <a:endParaRPr lang="en-US"/>
        </a:p>
      </dgm:t>
    </dgm:pt>
    <dgm:pt modelId="{D55B7269-EC72-4609-BE5F-6699EE5B3A16}" type="sibTrans" cxnId="{417A19E4-F949-43EF-A444-1AD1F7A05C0A}">
      <dgm:prSet/>
      <dgm:spPr/>
      <dgm:t>
        <a:bodyPr/>
        <a:lstStyle/>
        <a:p>
          <a:endParaRPr lang="en-US"/>
        </a:p>
      </dgm:t>
    </dgm:pt>
    <dgm:pt modelId="{2F8221A4-E6D4-4787-99A7-B80493BA73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•Validation of blocks for trust comparisons of interactions</a:t>
          </a:r>
        </a:p>
      </dgm:t>
    </dgm:pt>
    <dgm:pt modelId="{E13DA3D7-DA08-4B02-9463-822231B19734}" type="parTrans" cxnId="{384D2389-E036-42EC-9270-79125F6A20B7}">
      <dgm:prSet/>
      <dgm:spPr/>
      <dgm:t>
        <a:bodyPr/>
        <a:lstStyle/>
        <a:p>
          <a:endParaRPr lang="en-US"/>
        </a:p>
      </dgm:t>
    </dgm:pt>
    <dgm:pt modelId="{A3C676CC-44F0-4735-A437-7A275315C04B}" type="sibTrans" cxnId="{384D2389-E036-42EC-9270-79125F6A20B7}">
      <dgm:prSet/>
      <dgm:spPr/>
      <dgm:t>
        <a:bodyPr/>
        <a:lstStyle/>
        <a:p>
          <a:endParaRPr lang="en-US"/>
        </a:p>
      </dgm:t>
    </dgm:pt>
    <dgm:pt modelId="{BC5F5B10-9BD5-4C3D-8B4F-085ADAFEF5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•Secured  and reliable fetch of trust degrees</a:t>
          </a:r>
        </a:p>
      </dgm:t>
    </dgm:pt>
    <dgm:pt modelId="{6F585392-F9C7-4955-84A7-CC9F7D256B7E}" type="parTrans" cxnId="{32A08D01-BCE2-45BD-853E-5458554146F3}">
      <dgm:prSet/>
      <dgm:spPr/>
      <dgm:t>
        <a:bodyPr/>
        <a:lstStyle/>
        <a:p>
          <a:endParaRPr lang="en-US"/>
        </a:p>
      </dgm:t>
    </dgm:pt>
    <dgm:pt modelId="{AF4AF8E7-DF40-492F-8BE5-EE6EA725C73E}" type="sibTrans" cxnId="{32A08D01-BCE2-45BD-853E-5458554146F3}">
      <dgm:prSet/>
      <dgm:spPr/>
      <dgm:t>
        <a:bodyPr/>
        <a:lstStyle/>
        <a:p>
          <a:endParaRPr lang="en-US"/>
        </a:p>
      </dgm:t>
    </dgm:pt>
    <dgm:pt modelId="{B4970015-9C73-43E3-BA20-40EF10B6CBDE}" type="pres">
      <dgm:prSet presAssocID="{9B8542D8-E261-42F0-AD92-6119A7289BDC}" presName="root" presStyleCnt="0">
        <dgm:presLayoutVars>
          <dgm:dir/>
          <dgm:resizeHandles val="exact"/>
        </dgm:presLayoutVars>
      </dgm:prSet>
      <dgm:spPr/>
    </dgm:pt>
    <dgm:pt modelId="{CC1E210C-C339-4B28-A7BF-3978E95EF1C7}" type="pres">
      <dgm:prSet presAssocID="{4E051866-B04D-481A-B766-8B3000BF2E4C}" presName="compNode" presStyleCnt="0"/>
      <dgm:spPr/>
    </dgm:pt>
    <dgm:pt modelId="{51D9D971-82ED-45AC-B67A-4F9CD966DF8F}" type="pres">
      <dgm:prSet presAssocID="{4E051866-B04D-481A-B766-8B3000BF2E4C}" presName="bgRect" presStyleLbl="bgShp" presStyleIdx="0" presStyleCnt="7"/>
      <dgm:spPr/>
    </dgm:pt>
    <dgm:pt modelId="{5ED94BA7-65A6-44FD-9973-FB6BC23D36F3}" type="pres">
      <dgm:prSet presAssocID="{4E051866-B04D-481A-B766-8B3000BF2E4C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82B0B6F-5849-435A-AE3D-76F31562B086}" type="pres">
      <dgm:prSet presAssocID="{4E051866-B04D-481A-B766-8B3000BF2E4C}" presName="spaceRect" presStyleCnt="0"/>
      <dgm:spPr/>
    </dgm:pt>
    <dgm:pt modelId="{4FBBD0A6-29F6-4E10-B534-E878FF4DC34C}" type="pres">
      <dgm:prSet presAssocID="{4E051866-B04D-481A-B766-8B3000BF2E4C}" presName="parTx" presStyleLbl="revTx" presStyleIdx="0" presStyleCnt="7">
        <dgm:presLayoutVars>
          <dgm:chMax val="0"/>
          <dgm:chPref val="0"/>
        </dgm:presLayoutVars>
      </dgm:prSet>
      <dgm:spPr/>
    </dgm:pt>
    <dgm:pt modelId="{21C32F56-3DD2-431B-99B9-CEB2A685A63A}" type="pres">
      <dgm:prSet presAssocID="{55CA2FEE-19E0-44E5-98FD-351E74DB88B3}" presName="sibTrans" presStyleCnt="0"/>
      <dgm:spPr/>
    </dgm:pt>
    <dgm:pt modelId="{235CE9F6-4F57-44B0-8C1E-937B597F4B56}" type="pres">
      <dgm:prSet presAssocID="{FA33ED2A-EF2D-4308-BAF6-3115AE64F35E}" presName="compNode" presStyleCnt="0"/>
      <dgm:spPr/>
    </dgm:pt>
    <dgm:pt modelId="{84639A51-87DE-4914-A005-08340EEEA98C}" type="pres">
      <dgm:prSet presAssocID="{FA33ED2A-EF2D-4308-BAF6-3115AE64F35E}" presName="bgRect" presStyleLbl="bgShp" presStyleIdx="1" presStyleCnt="7"/>
      <dgm:spPr/>
    </dgm:pt>
    <dgm:pt modelId="{A401423D-C27F-4300-A607-0F67FBD5583E}" type="pres">
      <dgm:prSet presAssocID="{FA33ED2A-EF2D-4308-BAF6-3115AE64F35E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38F98F3-E5FB-4255-9496-4FD2708D2E4E}" type="pres">
      <dgm:prSet presAssocID="{FA33ED2A-EF2D-4308-BAF6-3115AE64F35E}" presName="spaceRect" presStyleCnt="0"/>
      <dgm:spPr/>
    </dgm:pt>
    <dgm:pt modelId="{1F3CC3BD-AF4E-4661-8E71-DA42D59C5B9F}" type="pres">
      <dgm:prSet presAssocID="{FA33ED2A-EF2D-4308-BAF6-3115AE64F35E}" presName="parTx" presStyleLbl="revTx" presStyleIdx="1" presStyleCnt="7">
        <dgm:presLayoutVars>
          <dgm:chMax val="0"/>
          <dgm:chPref val="0"/>
        </dgm:presLayoutVars>
      </dgm:prSet>
      <dgm:spPr/>
    </dgm:pt>
    <dgm:pt modelId="{4E288B04-9B5B-4EC8-AD73-FDF4ED5B1BD7}" type="pres">
      <dgm:prSet presAssocID="{E154A38A-1424-4BD9-B13A-D5F867A2FA52}" presName="sibTrans" presStyleCnt="0"/>
      <dgm:spPr/>
    </dgm:pt>
    <dgm:pt modelId="{6B15BD03-8D69-40F4-922E-56A6C74206CF}" type="pres">
      <dgm:prSet presAssocID="{34639E30-B222-4729-82D3-4F72C0A6580A}" presName="compNode" presStyleCnt="0"/>
      <dgm:spPr/>
    </dgm:pt>
    <dgm:pt modelId="{5FB3EFDD-C9BE-4722-8213-8EDBB1558495}" type="pres">
      <dgm:prSet presAssocID="{34639E30-B222-4729-82D3-4F72C0A6580A}" presName="bgRect" presStyleLbl="bgShp" presStyleIdx="2" presStyleCnt="7"/>
      <dgm:spPr/>
    </dgm:pt>
    <dgm:pt modelId="{E9BCE9E1-612A-4210-A008-5856EA80C9E4}" type="pres">
      <dgm:prSet presAssocID="{34639E30-B222-4729-82D3-4F72C0A6580A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2EAAA4-05C2-4A25-8CDB-E113E7626EC9}" type="pres">
      <dgm:prSet presAssocID="{34639E30-B222-4729-82D3-4F72C0A6580A}" presName="spaceRect" presStyleCnt="0"/>
      <dgm:spPr/>
    </dgm:pt>
    <dgm:pt modelId="{E04B02FB-690E-451B-89A9-5576A313A1AC}" type="pres">
      <dgm:prSet presAssocID="{34639E30-B222-4729-82D3-4F72C0A6580A}" presName="parTx" presStyleLbl="revTx" presStyleIdx="2" presStyleCnt="7">
        <dgm:presLayoutVars>
          <dgm:chMax val="0"/>
          <dgm:chPref val="0"/>
        </dgm:presLayoutVars>
      </dgm:prSet>
      <dgm:spPr/>
    </dgm:pt>
    <dgm:pt modelId="{46BAF00E-521E-4755-97C1-45E70B2DE533}" type="pres">
      <dgm:prSet presAssocID="{8D723BDE-B2A7-4827-AE5C-71637640A58B}" presName="sibTrans" presStyleCnt="0"/>
      <dgm:spPr/>
    </dgm:pt>
    <dgm:pt modelId="{FF55105F-81F5-4876-B3D6-996E190782F3}" type="pres">
      <dgm:prSet presAssocID="{EFB7FF13-227A-453E-B8CF-2518DF5C2003}" presName="compNode" presStyleCnt="0"/>
      <dgm:spPr/>
    </dgm:pt>
    <dgm:pt modelId="{0B2411EF-1C1F-4AFB-947B-194D0F0F6DDE}" type="pres">
      <dgm:prSet presAssocID="{EFB7FF13-227A-453E-B8CF-2518DF5C2003}" presName="bgRect" presStyleLbl="bgShp" presStyleIdx="3" presStyleCnt="7"/>
      <dgm:spPr/>
    </dgm:pt>
    <dgm:pt modelId="{91D6B5D4-6DB7-421D-A0D4-9ACC11393532}" type="pres">
      <dgm:prSet presAssocID="{EFB7FF13-227A-453E-B8CF-2518DF5C2003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1E97452-1545-43F2-93C6-78E698E9EB6C}" type="pres">
      <dgm:prSet presAssocID="{EFB7FF13-227A-453E-B8CF-2518DF5C2003}" presName="spaceRect" presStyleCnt="0"/>
      <dgm:spPr/>
    </dgm:pt>
    <dgm:pt modelId="{E666A3E4-AEBA-4705-AEC7-3DC8417E3ECA}" type="pres">
      <dgm:prSet presAssocID="{EFB7FF13-227A-453E-B8CF-2518DF5C2003}" presName="parTx" presStyleLbl="revTx" presStyleIdx="3" presStyleCnt="7">
        <dgm:presLayoutVars>
          <dgm:chMax val="0"/>
          <dgm:chPref val="0"/>
        </dgm:presLayoutVars>
      </dgm:prSet>
      <dgm:spPr/>
    </dgm:pt>
    <dgm:pt modelId="{5CF79FA0-A076-4383-8620-39933CFAC290}" type="pres">
      <dgm:prSet presAssocID="{ECEBFFCF-A5F3-4314-AC92-9BFFB62027E3}" presName="sibTrans" presStyleCnt="0"/>
      <dgm:spPr/>
    </dgm:pt>
    <dgm:pt modelId="{A954B322-259A-4348-9717-6556DF21D162}" type="pres">
      <dgm:prSet presAssocID="{F8496DBF-3076-4F9F-B27F-6A7A7C9103CA}" presName="compNode" presStyleCnt="0"/>
      <dgm:spPr/>
    </dgm:pt>
    <dgm:pt modelId="{0D68214F-F829-41FC-8022-CF499339A74D}" type="pres">
      <dgm:prSet presAssocID="{F8496DBF-3076-4F9F-B27F-6A7A7C9103CA}" presName="bgRect" presStyleLbl="bgShp" presStyleIdx="4" presStyleCnt="7"/>
      <dgm:spPr/>
    </dgm:pt>
    <dgm:pt modelId="{821B0D35-CAAD-4735-803F-E1E4F5B8F1E2}" type="pres">
      <dgm:prSet presAssocID="{F8496DBF-3076-4F9F-B27F-6A7A7C9103CA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5E1E58B-66A4-4DB8-BEAF-D09A186F81BD}" type="pres">
      <dgm:prSet presAssocID="{F8496DBF-3076-4F9F-B27F-6A7A7C9103CA}" presName="spaceRect" presStyleCnt="0"/>
      <dgm:spPr/>
    </dgm:pt>
    <dgm:pt modelId="{2E63CEEC-BEA8-4EB5-A3BE-513B59BB025E}" type="pres">
      <dgm:prSet presAssocID="{F8496DBF-3076-4F9F-B27F-6A7A7C9103CA}" presName="parTx" presStyleLbl="revTx" presStyleIdx="4" presStyleCnt="7">
        <dgm:presLayoutVars>
          <dgm:chMax val="0"/>
          <dgm:chPref val="0"/>
        </dgm:presLayoutVars>
      </dgm:prSet>
      <dgm:spPr/>
    </dgm:pt>
    <dgm:pt modelId="{B00E63BA-6DE1-4D1F-8852-4BDC640BB2B1}" type="pres">
      <dgm:prSet presAssocID="{D55B7269-EC72-4609-BE5F-6699EE5B3A16}" presName="sibTrans" presStyleCnt="0"/>
      <dgm:spPr/>
    </dgm:pt>
    <dgm:pt modelId="{0D144DA6-FFCF-4280-B142-FE626537E8CB}" type="pres">
      <dgm:prSet presAssocID="{2F8221A4-E6D4-4787-99A7-B80493BA7369}" presName="compNode" presStyleCnt="0"/>
      <dgm:spPr/>
    </dgm:pt>
    <dgm:pt modelId="{BCAF5DAD-9893-4E13-B213-C55F1D893323}" type="pres">
      <dgm:prSet presAssocID="{2F8221A4-E6D4-4787-99A7-B80493BA7369}" presName="bgRect" presStyleLbl="bgShp" presStyleIdx="5" presStyleCnt="7"/>
      <dgm:spPr/>
    </dgm:pt>
    <dgm:pt modelId="{59842F2F-A5D0-432D-A60A-3B66D1BCAC1D}" type="pres">
      <dgm:prSet presAssocID="{2F8221A4-E6D4-4787-99A7-B80493BA7369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11C4D19-EF6A-4134-A3DB-BB25B2DA39E9}" type="pres">
      <dgm:prSet presAssocID="{2F8221A4-E6D4-4787-99A7-B80493BA7369}" presName="spaceRect" presStyleCnt="0"/>
      <dgm:spPr/>
    </dgm:pt>
    <dgm:pt modelId="{4C1FFC2C-5ED3-4EF2-9ADC-A620DC780EAF}" type="pres">
      <dgm:prSet presAssocID="{2F8221A4-E6D4-4787-99A7-B80493BA7369}" presName="parTx" presStyleLbl="revTx" presStyleIdx="5" presStyleCnt="7">
        <dgm:presLayoutVars>
          <dgm:chMax val="0"/>
          <dgm:chPref val="0"/>
        </dgm:presLayoutVars>
      </dgm:prSet>
      <dgm:spPr/>
    </dgm:pt>
    <dgm:pt modelId="{96C5B2EA-BB73-4865-ADEB-114EE65385E2}" type="pres">
      <dgm:prSet presAssocID="{A3C676CC-44F0-4735-A437-7A275315C04B}" presName="sibTrans" presStyleCnt="0"/>
      <dgm:spPr/>
    </dgm:pt>
    <dgm:pt modelId="{E133E80A-16D5-4B86-A973-102C6FD43272}" type="pres">
      <dgm:prSet presAssocID="{BC5F5B10-9BD5-4C3D-8B4F-085ADAFEF514}" presName="compNode" presStyleCnt="0"/>
      <dgm:spPr/>
    </dgm:pt>
    <dgm:pt modelId="{D4A2A2AB-FABE-476B-87E9-191F63DEE85A}" type="pres">
      <dgm:prSet presAssocID="{BC5F5B10-9BD5-4C3D-8B4F-085ADAFEF514}" presName="bgRect" presStyleLbl="bgShp" presStyleIdx="6" presStyleCnt="7"/>
      <dgm:spPr/>
    </dgm:pt>
    <dgm:pt modelId="{734F4EF9-159F-46CB-86D4-995FDBCC601F}" type="pres">
      <dgm:prSet presAssocID="{BC5F5B10-9BD5-4C3D-8B4F-085ADAFEF514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6663BD5-D979-49F0-BE1B-FA19C6E9B2B3}" type="pres">
      <dgm:prSet presAssocID="{BC5F5B10-9BD5-4C3D-8B4F-085ADAFEF514}" presName="spaceRect" presStyleCnt="0"/>
      <dgm:spPr/>
    </dgm:pt>
    <dgm:pt modelId="{9745781C-7BC9-4DB5-9F8C-E72768032D98}" type="pres">
      <dgm:prSet presAssocID="{BC5F5B10-9BD5-4C3D-8B4F-085ADAFEF51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2A08D01-BCE2-45BD-853E-5458554146F3}" srcId="{9B8542D8-E261-42F0-AD92-6119A7289BDC}" destId="{BC5F5B10-9BD5-4C3D-8B4F-085ADAFEF514}" srcOrd="6" destOrd="0" parTransId="{6F585392-F9C7-4955-84A7-CC9F7D256B7E}" sibTransId="{AF4AF8E7-DF40-492F-8BE5-EE6EA725C73E}"/>
    <dgm:cxn modelId="{BFB2420D-DE2A-4E7E-93E2-62D4B09EB243}" type="presOf" srcId="{EFB7FF13-227A-453E-B8CF-2518DF5C2003}" destId="{E666A3E4-AEBA-4705-AEC7-3DC8417E3ECA}" srcOrd="0" destOrd="0" presId="urn:microsoft.com/office/officeart/2018/2/layout/IconVerticalSolidList"/>
    <dgm:cxn modelId="{D215A720-C644-4D47-85FD-43D952160438}" type="presOf" srcId="{F8496DBF-3076-4F9F-B27F-6A7A7C9103CA}" destId="{2E63CEEC-BEA8-4EB5-A3BE-513B59BB025E}" srcOrd="0" destOrd="0" presId="urn:microsoft.com/office/officeart/2018/2/layout/IconVerticalSolidList"/>
    <dgm:cxn modelId="{7B043B26-3AD7-4069-B245-0C9CC39B0A97}" srcId="{9B8542D8-E261-42F0-AD92-6119A7289BDC}" destId="{4E051866-B04D-481A-B766-8B3000BF2E4C}" srcOrd="0" destOrd="0" parTransId="{ABB55964-4F42-41A2-9F95-AF40E055185B}" sibTransId="{55CA2FEE-19E0-44E5-98FD-351E74DB88B3}"/>
    <dgm:cxn modelId="{2228EE34-8611-4FD7-A4DE-5A62CA8BEB06}" type="presOf" srcId="{9B8542D8-E261-42F0-AD92-6119A7289BDC}" destId="{B4970015-9C73-43E3-BA20-40EF10B6CBDE}" srcOrd="0" destOrd="0" presId="urn:microsoft.com/office/officeart/2018/2/layout/IconVerticalSolidList"/>
    <dgm:cxn modelId="{F83F484A-6C9B-4162-8085-78B5FAAC7C84}" type="presOf" srcId="{4E051866-B04D-481A-B766-8B3000BF2E4C}" destId="{4FBBD0A6-29F6-4E10-B534-E878FF4DC34C}" srcOrd="0" destOrd="0" presId="urn:microsoft.com/office/officeart/2018/2/layout/IconVerticalSolidList"/>
    <dgm:cxn modelId="{DD6BC474-0D9F-4F1C-9492-A06D504A5717}" srcId="{9B8542D8-E261-42F0-AD92-6119A7289BDC}" destId="{FA33ED2A-EF2D-4308-BAF6-3115AE64F35E}" srcOrd="1" destOrd="0" parTransId="{F7A58410-04A4-47E4-8D14-ADE0EE45D71A}" sibTransId="{E154A38A-1424-4BD9-B13A-D5F867A2FA52}"/>
    <dgm:cxn modelId="{384D2389-E036-42EC-9270-79125F6A20B7}" srcId="{9B8542D8-E261-42F0-AD92-6119A7289BDC}" destId="{2F8221A4-E6D4-4787-99A7-B80493BA7369}" srcOrd="5" destOrd="0" parTransId="{E13DA3D7-DA08-4B02-9463-822231B19734}" sibTransId="{A3C676CC-44F0-4735-A437-7A275315C04B}"/>
    <dgm:cxn modelId="{41285289-85CF-4036-91C4-A08B6FF0767D}" srcId="{9B8542D8-E261-42F0-AD92-6119A7289BDC}" destId="{EFB7FF13-227A-453E-B8CF-2518DF5C2003}" srcOrd="3" destOrd="0" parTransId="{6554CA69-EC7F-4C4C-BEDB-29DF2D6FCC9C}" sibTransId="{ECEBFFCF-A5F3-4314-AC92-9BFFB62027E3}"/>
    <dgm:cxn modelId="{98C6E0AC-60C3-4A7E-B72D-3A609EAFBBBA}" type="presOf" srcId="{BC5F5B10-9BD5-4C3D-8B4F-085ADAFEF514}" destId="{9745781C-7BC9-4DB5-9F8C-E72768032D98}" srcOrd="0" destOrd="0" presId="urn:microsoft.com/office/officeart/2018/2/layout/IconVerticalSolidList"/>
    <dgm:cxn modelId="{E76F1EDF-5C57-4F74-82BC-149B94C96607}" type="presOf" srcId="{34639E30-B222-4729-82D3-4F72C0A6580A}" destId="{E04B02FB-690E-451B-89A9-5576A313A1AC}" srcOrd="0" destOrd="0" presId="urn:microsoft.com/office/officeart/2018/2/layout/IconVerticalSolidList"/>
    <dgm:cxn modelId="{417A19E4-F949-43EF-A444-1AD1F7A05C0A}" srcId="{9B8542D8-E261-42F0-AD92-6119A7289BDC}" destId="{F8496DBF-3076-4F9F-B27F-6A7A7C9103CA}" srcOrd="4" destOrd="0" parTransId="{3E8FDAB7-7F99-4011-A29C-E0236736A648}" sibTransId="{D55B7269-EC72-4609-BE5F-6699EE5B3A16}"/>
    <dgm:cxn modelId="{A1D79FEC-E8D7-4F34-B38D-6F6C0F26203B}" type="presOf" srcId="{FA33ED2A-EF2D-4308-BAF6-3115AE64F35E}" destId="{1F3CC3BD-AF4E-4661-8E71-DA42D59C5B9F}" srcOrd="0" destOrd="0" presId="urn:microsoft.com/office/officeart/2018/2/layout/IconVerticalSolidList"/>
    <dgm:cxn modelId="{BA9A61F1-0986-4B84-AA85-1A69A160932E}" srcId="{9B8542D8-E261-42F0-AD92-6119A7289BDC}" destId="{34639E30-B222-4729-82D3-4F72C0A6580A}" srcOrd="2" destOrd="0" parTransId="{8147F99E-19BD-4895-A471-5597B738BC91}" sibTransId="{8D723BDE-B2A7-4827-AE5C-71637640A58B}"/>
    <dgm:cxn modelId="{FAEAB1FA-7E7D-4B11-8862-1607350CC115}" type="presOf" srcId="{2F8221A4-E6D4-4787-99A7-B80493BA7369}" destId="{4C1FFC2C-5ED3-4EF2-9ADC-A620DC780EAF}" srcOrd="0" destOrd="0" presId="urn:microsoft.com/office/officeart/2018/2/layout/IconVerticalSolidList"/>
    <dgm:cxn modelId="{F2F6115E-F6B1-404F-86FA-E0BDC30AEE2A}" type="presParOf" srcId="{B4970015-9C73-43E3-BA20-40EF10B6CBDE}" destId="{CC1E210C-C339-4B28-A7BF-3978E95EF1C7}" srcOrd="0" destOrd="0" presId="urn:microsoft.com/office/officeart/2018/2/layout/IconVerticalSolidList"/>
    <dgm:cxn modelId="{36DF3066-5425-4FEF-8ADD-53203152C83A}" type="presParOf" srcId="{CC1E210C-C339-4B28-A7BF-3978E95EF1C7}" destId="{51D9D971-82ED-45AC-B67A-4F9CD966DF8F}" srcOrd="0" destOrd="0" presId="urn:microsoft.com/office/officeart/2018/2/layout/IconVerticalSolidList"/>
    <dgm:cxn modelId="{4AC712F7-5C93-4C35-A573-1A1EC68A45AD}" type="presParOf" srcId="{CC1E210C-C339-4B28-A7BF-3978E95EF1C7}" destId="{5ED94BA7-65A6-44FD-9973-FB6BC23D36F3}" srcOrd="1" destOrd="0" presId="urn:microsoft.com/office/officeart/2018/2/layout/IconVerticalSolidList"/>
    <dgm:cxn modelId="{85A07AF1-A0E8-4893-BC21-75A17341B170}" type="presParOf" srcId="{CC1E210C-C339-4B28-A7BF-3978E95EF1C7}" destId="{B82B0B6F-5849-435A-AE3D-76F31562B086}" srcOrd="2" destOrd="0" presId="urn:microsoft.com/office/officeart/2018/2/layout/IconVerticalSolidList"/>
    <dgm:cxn modelId="{17A2C796-F839-4C60-8900-2C8AF659D61C}" type="presParOf" srcId="{CC1E210C-C339-4B28-A7BF-3978E95EF1C7}" destId="{4FBBD0A6-29F6-4E10-B534-E878FF4DC34C}" srcOrd="3" destOrd="0" presId="urn:microsoft.com/office/officeart/2018/2/layout/IconVerticalSolidList"/>
    <dgm:cxn modelId="{949611B8-95CC-4580-8A0A-830F69671386}" type="presParOf" srcId="{B4970015-9C73-43E3-BA20-40EF10B6CBDE}" destId="{21C32F56-3DD2-431B-99B9-CEB2A685A63A}" srcOrd="1" destOrd="0" presId="urn:microsoft.com/office/officeart/2018/2/layout/IconVerticalSolidList"/>
    <dgm:cxn modelId="{D36673CE-93B4-4500-85ED-8DB3B08510AA}" type="presParOf" srcId="{B4970015-9C73-43E3-BA20-40EF10B6CBDE}" destId="{235CE9F6-4F57-44B0-8C1E-937B597F4B56}" srcOrd="2" destOrd="0" presId="urn:microsoft.com/office/officeart/2018/2/layout/IconVerticalSolidList"/>
    <dgm:cxn modelId="{1CD11E4C-2A7E-46AD-86CF-C020131ECD13}" type="presParOf" srcId="{235CE9F6-4F57-44B0-8C1E-937B597F4B56}" destId="{84639A51-87DE-4914-A005-08340EEEA98C}" srcOrd="0" destOrd="0" presId="urn:microsoft.com/office/officeart/2018/2/layout/IconVerticalSolidList"/>
    <dgm:cxn modelId="{DE330451-BF83-4765-AA31-5BA75C80DACE}" type="presParOf" srcId="{235CE9F6-4F57-44B0-8C1E-937B597F4B56}" destId="{A401423D-C27F-4300-A607-0F67FBD5583E}" srcOrd="1" destOrd="0" presId="urn:microsoft.com/office/officeart/2018/2/layout/IconVerticalSolidList"/>
    <dgm:cxn modelId="{58CBC68D-4E44-48AA-BCED-1C1F7C113C4B}" type="presParOf" srcId="{235CE9F6-4F57-44B0-8C1E-937B597F4B56}" destId="{E38F98F3-E5FB-4255-9496-4FD2708D2E4E}" srcOrd="2" destOrd="0" presId="urn:microsoft.com/office/officeart/2018/2/layout/IconVerticalSolidList"/>
    <dgm:cxn modelId="{53ADDB6E-58A3-4A27-8DA1-CC48470F3430}" type="presParOf" srcId="{235CE9F6-4F57-44B0-8C1E-937B597F4B56}" destId="{1F3CC3BD-AF4E-4661-8E71-DA42D59C5B9F}" srcOrd="3" destOrd="0" presId="urn:microsoft.com/office/officeart/2018/2/layout/IconVerticalSolidList"/>
    <dgm:cxn modelId="{9A68B85C-B2BA-4A9F-A8A1-49F37B15A6B9}" type="presParOf" srcId="{B4970015-9C73-43E3-BA20-40EF10B6CBDE}" destId="{4E288B04-9B5B-4EC8-AD73-FDF4ED5B1BD7}" srcOrd="3" destOrd="0" presId="urn:microsoft.com/office/officeart/2018/2/layout/IconVerticalSolidList"/>
    <dgm:cxn modelId="{2450C5A4-06A4-4AFD-A67D-3F4F8A35D389}" type="presParOf" srcId="{B4970015-9C73-43E3-BA20-40EF10B6CBDE}" destId="{6B15BD03-8D69-40F4-922E-56A6C74206CF}" srcOrd="4" destOrd="0" presId="urn:microsoft.com/office/officeart/2018/2/layout/IconVerticalSolidList"/>
    <dgm:cxn modelId="{E91F7DEA-10D6-412D-B020-125B50FBF74E}" type="presParOf" srcId="{6B15BD03-8D69-40F4-922E-56A6C74206CF}" destId="{5FB3EFDD-C9BE-4722-8213-8EDBB1558495}" srcOrd="0" destOrd="0" presId="urn:microsoft.com/office/officeart/2018/2/layout/IconVerticalSolidList"/>
    <dgm:cxn modelId="{323CF31E-592B-4801-BE6A-541DA7228EAC}" type="presParOf" srcId="{6B15BD03-8D69-40F4-922E-56A6C74206CF}" destId="{E9BCE9E1-612A-4210-A008-5856EA80C9E4}" srcOrd="1" destOrd="0" presId="urn:microsoft.com/office/officeart/2018/2/layout/IconVerticalSolidList"/>
    <dgm:cxn modelId="{3269CE23-C69C-4210-84E1-3DC2126A38D9}" type="presParOf" srcId="{6B15BD03-8D69-40F4-922E-56A6C74206CF}" destId="{6B2EAAA4-05C2-4A25-8CDB-E113E7626EC9}" srcOrd="2" destOrd="0" presId="urn:microsoft.com/office/officeart/2018/2/layout/IconVerticalSolidList"/>
    <dgm:cxn modelId="{431A39BE-0BCA-497E-BED4-88114F0D8BBC}" type="presParOf" srcId="{6B15BD03-8D69-40F4-922E-56A6C74206CF}" destId="{E04B02FB-690E-451B-89A9-5576A313A1AC}" srcOrd="3" destOrd="0" presId="urn:microsoft.com/office/officeart/2018/2/layout/IconVerticalSolidList"/>
    <dgm:cxn modelId="{93243BD0-3CD7-4D2D-8B9F-E707FD30B44C}" type="presParOf" srcId="{B4970015-9C73-43E3-BA20-40EF10B6CBDE}" destId="{46BAF00E-521E-4755-97C1-45E70B2DE533}" srcOrd="5" destOrd="0" presId="urn:microsoft.com/office/officeart/2018/2/layout/IconVerticalSolidList"/>
    <dgm:cxn modelId="{64B56ADA-8452-41CB-ACB5-C358759AC4BA}" type="presParOf" srcId="{B4970015-9C73-43E3-BA20-40EF10B6CBDE}" destId="{FF55105F-81F5-4876-B3D6-996E190782F3}" srcOrd="6" destOrd="0" presId="urn:microsoft.com/office/officeart/2018/2/layout/IconVerticalSolidList"/>
    <dgm:cxn modelId="{6D4D5D99-391A-4BDF-BA9A-C88FC4E1A75A}" type="presParOf" srcId="{FF55105F-81F5-4876-B3D6-996E190782F3}" destId="{0B2411EF-1C1F-4AFB-947B-194D0F0F6DDE}" srcOrd="0" destOrd="0" presId="urn:microsoft.com/office/officeart/2018/2/layout/IconVerticalSolidList"/>
    <dgm:cxn modelId="{5DB46E2B-57C9-4208-95D7-2B28F3C820C0}" type="presParOf" srcId="{FF55105F-81F5-4876-B3D6-996E190782F3}" destId="{91D6B5D4-6DB7-421D-A0D4-9ACC11393532}" srcOrd="1" destOrd="0" presId="urn:microsoft.com/office/officeart/2018/2/layout/IconVerticalSolidList"/>
    <dgm:cxn modelId="{0E5218D4-E072-4045-A74A-DEC281307906}" type="presParOf" srcId="{FF55105F-81F5-4876-B3D6-996E190782F3}" destId="{E1E97452-1545-43F2-93C6-78E698E9EB6C}" srcOrd="2" destOrd="0" presId="urn:microsoft.com/office/officeart/2018/2/layout/IconVerticalSolidList"/>
    <dgm:cxn modelId="{3194D4B0-9183-4C1D-9642-7034DC12EF86}" type="presParOf" srcId="{FF55105F-81F5-4876-B3D6-996E190782F3}" destId="{E666A3E4-AEBA-4705-AEC7-3DC8417E3ECA}" srcOrd="3" destOrd="0" presId="urn:microsoft.com/office/officeart/2018/2/layout/IconVerticalSolidList"/>
    <dgm:cxn modelId="{0F193EE0-9CD3-4E96-A907-83DA84C13E71}" type="presParOf" srcId="{B4970015-9C73-43E3-BA20-40EF10B6CBDE}" destId="{5CF79FA0-A076-4383-8620-39933CFAC290}" srcOrd="7" destOrd="0" presId="urn:microsoft.com/office/officeart/2018/2/layout/IconVerticalSolidList"/>
    <dgm:cxn modelId="{021A09DC-732B-4245-849E-B2E75186AC47}" type="presParOf" srcId="{B4970015-9C73-43E3-BA20-40EF10B6CBDE}" destId="{A954B322-259A-4348-9717-6556DF21D162}" srcOrd="8" destOrd="0" presId="urn:microsoft.com/office/officeart/2018/2/layout/IconVerticalSolidList"/>
    <dgm:cxn modelId="{C2D82734-8151-4454-97D8-F8FD814146B6}" type="presParOf" srcId="{A954B322-259A-4348-9717-6556DF21D162}" destId="{0D68214F-F829-41FC-8022-CF499339A74D}" srcOrd="0" destOrd="0" presId="urn:microsoft.com/office/officeart/2018/2/layout/IconVerticalSolidList"/>
    <dgm:cxn modelId="{B11DC337-651E-4821-974E-08974258D5EA}" type="presParOf" srcId="{A954B322-259A-4348-9717-6556DF21D162}" destId="{821B0D35-CAAD-4735-803F-E1E4F5B8F1E2}" srcOrd="1" destOrd="0" presId="urn:microsoft.com/office/officeart/2018/2/layout/IconVerticalSolidList"/>
    <dgm:cxn modelId="{65257C55-9621-479C-A864-63748B26AD78}" type="presParOf" srcId="{A954B322-259A-4348-9717-6556DF21D162}" destId="{C5E1E58B-66A4-4DB8-BEAF-D09A186F81BD}" srcOrd="2" destOrd="0" presId="urn:microsoft.com/office/officeart/2018/2/layout/IconVerticalSolidList"/>
    <dgm:cxn modelId="{527E6781-67B5-40FD-B556-EFBFB4772D0F}" type="presParOf" srcId="{A954B322-259A-4348-9717-6556DF21D162}" destId="{2E63CEEC-BEA8-4EB5-A3BE-513B59BB025E}" srcOrd="3" destOrd="0" presId="urn:microsoft.com/office/officeart/2018/2/layout/IconVerticalSolidList"/>
    <dgm:cxn modelId="{D3185C3C-8D8F-44BF-AFF5-EF5D36FDE38C}" type="presParOf" srcId="{B4970015-9C73-43E3-BA20-40EF10B6CBDE}" destId="{B00E63BA-6DE1-4D1F-8852-4BDC640BB2B1}" srcOrd="9" destOrd="0" presId="urn:microsoft.com/office/officeart/2018/2/layout/IconVerticalSolidList"/>
    <dgm:cxn modelId="{E778D3EA-0F1E-4E65-B53A-BD9C5CCD182B}" type="presParOf" srcId="{B4970015-9C73-43E3-BA20-40EF10B6CBDE}" destId="{0D144DA6-FFCF-4280-B142-FE626537E8CB}" srcOrd="10" destOrd="0" presId="urn:microsoft.com/office/officeart/2018/2/layout/IconVerticalSolidList"/>
    <dgm:cxn modelId="{60DF1A98-D23A-4D97-BF5D-291ACB35D2EB}" type="presParOf" srcId="{0D144DA6-FFCF-4280-B142-FE626537E8CB}" destId="{BCAF5DAD-9893-4E13-B213-C55F1D893323}" srcOrd="0" destOrd="0" presId="urn:microsoft.com/office/officeart/2018/2/layout/IconVerticalSolidList"/>
    <dgm:cxn modelId="{7BBF782C-89D8-4209-8EFC-31599407D62C}" type="presParOf" srcId="{0D144DA6-FFCF-4280-B142-FE626537E8CB}" destId="{59842F2F-A5D0-432D-A60A-3B66D1BCAC1D}" srcOrd="1" destOrd="0" presId="urn:microsoft.com/office/officeart/2018/2/layout/IconVerticalSolidList"/>
    <dgm:cxn modelId="{581EFF69-A769-4B3A-B7B7-7098EE66FD44}" type="presParOf" srcId="{0D144DA6-FFCF-4280-B142-FE626537E8CB}" destId="{711C4D19-EF6A-4134-A3DB-BB25B2DA39E9}" srcOrd="2" destOrd="0" presId="urn:microsoft.com/office/officeart/2018/2/layout/IconVerticalSolidList"/>
    <dgm:cxn modelId="{D5F117F9-BA42-4DED-AD2C-5A2163A881F5}" type="presParOf" srcId="{0D144DA6-FFCF-4280-B142-FE626537E8CB}" destId="{4C1FFC2C-5ED3-4EF2-9ADC-A620DC780EAF}" srcOrd="3" destOrd="0" presId="urn:microsoft.com/office/officeart/2018/2/layout/IconVerticalSolidList"/>
    <dgm:cxn modelId="{57AEB8F1-64F6-4123-8CE8-AD5E134CBDE1}" type="presParOf" srcId="{B4970015-9C73-43E3-BA20-40EF10B6CBDE}" destId="{96C5B2EA-BB73-4865-ADEB-114EE65385E2}" srcOrd="11" destOrd="0" presId="urn:microsoft.com/office/officeart/2018/2/layout/IconVerticalSolidList"/>
    <dgm:cxn modelId="{FB8CD9B5-CB39-4BF6-B7FB-78EDE8499CF1}" type="presParOf" srcId="{B4970015-9C73-43E3-BA20-40EF10B6CBDE}" destId="{E133E80A-16D5-4B86-A973-102C6FD43272}" srcOrd="12" destOrd="0" presId="urn:microsoft.com/office/officeart/2018/2/layout/IconVerticalSolidList"/>
    <dgm:cxn modelId="{BC0C80B4-AFAF-4759-9CC4-504FA7733554}" type="presParOf" srcId="{E133E80A-16D5-4B86-A973-102C6FD43272}" destId="{D4A2A2AB-FABE-476B-87E9-191F63DEE85A}" srcOrd="0" destOrd="0" presId="urn:microsoft.com/office/officeart/2018/2/layout/IconVerticalSolidList"/>
    <dgm:cxn modelId="{4F198FCD-CC0D-4359-AAA1-429B5ABC89E5}" type="presParOf" srcId="{E133E80A-16D5-4B86-A973-102C6FD43272}" destId="{734F4EF9-159F-46CB-86D4-995FDBCC601F}" srcOrd="1" destOrd="0" presId="urn:microsoft.com/office/officeart/2018/2/layout/IconVerticalSolidList"/>
    <dgm:cxn modelId="{7F1257F2-A3D9-4502-95E6-7AA1C4438F22}" type="presParOf" srcId="{E133E80A-16D5-4B86-A973-102C6FD43272}" destId="{06663BD5-D979-49F0-BE1B-FA19C6E9B2B3}" srcOrd="2" destOrd="0" presId="urn:microsoft.com/office/officeart/2018/2/layout/IconVerticalSolidList"/>
    <dgm:cxn modelId="{1389E49F-0AD9-4033-9C2E-6306680E3CA1}" type="presParOf" srcId="{E133E80A-16D5-4B86-A973-102C6FD43272}" destId="{9745781C-7BC9-4DB5-9F8C-E72768032D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E6762A-B4B2-4870-BF47-BD837FEF9D6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CAB6EB-E689-48B5-9512-99965503D6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up to </a:t>
          </a:r>
          <a:r>
            <a:rPr lang="en-US" dirty="0">
              <a:latin typeface="Century Gothic" panose="020B0502020202020204"/>
            </a:rPr>
            <a:t>60</a:t>
          </a:r>
          <a:r>
            <a:rPr lang="en-US" dirty="0"/>
            <a:t> to </a:t>
          </a:r>
          <a:r>
            <a:rPr lang="en-US" dirty="0">
              <a:latin typeface="Century Gothic" panose="020B0502020202020204"/>
            </a:rPr>
            <a:t>80</a:t>
          </a:r>
          <a:r>
            <a:rPr lang="en-US" dirty="0"/>
            <a:t> %</a:t>
          </a:r>
        </a:p>
      </dgm:t>
    </dgm:pt>
    <dgm:pt modelId="{336DA384-AF0F-419C-B684-9613B5E3D19A}" type="parTrans" cxnId="{D641DD91-C998-42B6-AF34-C1833593FFD9}">
      <dgm:prSet/>
      <dgm:spPr/>
      <dgm:t>
        <a:bodyPr/>
        <a:lstStyle/>
        <a:p>
          <a:endParaRPr lang="en-US"/>
        </a:p>
      </dgm:t>
    </dgm:pt>
    <dgm:pt modelId="{6FA6D01D-686E-4A23-A02D-496C7DB15808}" type="sibTrans" cxnId="{D641DD91-C998-42B6-AF34-C1833593FFD9}">
      <dgm:prSet/>
      <dgm:spPr/>
      <dgm:t>
        <a:bodyPr/>
        <a:lstStyle/>
        <a:p>
          <a:endParaRPr lang="en-US"/>
        </a:p>
      </dgm:t>
    </dgm:pt>
    <dgm:pt modelId="{4C723980-1300-4F4A-9668-E2B63798B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20% malicious nodes </a:t>
          </a:r>
          <a:r>
            <a:rPr lang="en-US" dirty="0">
              <a:latin typeface="Century Gothic" panose="020B0502020202020204"/>
            </a:rPr>
            <a:t>found</a:t>
          </a:r>
          <a:endParaRPr lang="en-US" dirty="0"/>
        </a:p>
      </dgm:t>
    </dgm:pt>
    <dgm:pt modelId="{69D5C798-CA33-4437-AA04-56F59FC61140}" type="parTrans" cxnId="{52CD7415-D79A-4D14-9CB3-3DA80DB24112}">
      <dgm:prSet/>
      <dgm:spPr/>
      <dgm:t>
        <a:bodyPr/>
        <a:lstStyle/>
        <a:p>
          <a:endParaRPr lang="en-US"/>
        </a:p>
      </dgm:t>
    </dgm:pt>
    <dgm:pt modelId="{D41916AB-680A-43D0-B3C7-63984D349C97}" type="sibTrans" cxnId="{52CD7415-D79A-4D14-9CB3-3DA80DB24112}">
      <dgm:prSet/>
      <dgm:spPr/>
      <dgm:t>
        <a:bodyPr/>
        <a:lstStyle/>
        <a:p>
          <a:endParaRPr lang="en-US"/>
        </a:p>
      </dgm:t>
    </dgm:pt>
    <dgm:pt modelId="{59E710FF-9404-47DA-A4C1-E5819AECB66B}" type="pres">
      <dgm:prSet presAssocID="{2CE6762A-B4B2-4870-BF47-BD837FEF9D69}" presName="root" presStyleCnt="0">
        <dgm:presLayoutVars>
          <dgm:dir/>
          <dgm:resizeHandles val="exact"/>
        </dgm:presLayoutVars>
      </dgm:prSet>
      <dgm:spPr/>
    </dgm:pt>
    <dgm:pt modelId="{AFD21AD6-0A55-4F8B-8AD0-98546B68DC08}" type="pres">
      <dgm:prSet presAssocID="{15CAB6EB-E689-48B5-9512-99965503D6D2}" presName="compNode" presStyleCnt="0"/>
      <dgm:spPr/>
    </dgm:pt>
    <dgm:pt modelId="{012D8F05-FF2A-46F3-8AED-C0B83E4067B8}" type="pres">
      <dgm:prSet presAssocID="{15CAB6EB-E689-48B5-9512-99965503D6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93861A6-A4DB-431E-9A23-B79E98363ED9}" type="pres">
      <dgm:prSet presAssocID="{15CAB6EB-E689-48B5-9512-99965503D6D2}" presName="spaceRect" presStyleCnt="0"/>
      <dgm:spPr/>
    </dgm:pt>
    <dgm:pt modelId="{CE79CD66-BA2C-4440-8191-B2B3697F09F3}" type="pres">
      <dgm:prSet presAssocID="{15CAB6EB-E689-48B5-9512-99965503D6D2}" presName="textRect" presStyleLbl="revTx" presStyleIdx="0" presStyleCnt="2">
        <dgm:presLayoutVars>
          <dgm:chMax val="1"/>
          <dgm:chPref val="1"/>
        </dgm:presLayoutVars>
      </dgm:prSet>
      <dgm:spPr/>
    </dgm:pt>
    <dgm:pt modelId="{F03B78F9-B805-41F6-975A-3BCA86FB92E4}" type="pres">
      <dgm:prSet presAssocID="{6FA6D01D-686E-4A23-A02D-496C7DB15808}" presName="sibTrans" presStyleCnt="0"/>
      <dgm:spPr/>
    </dgm:pt>
    <dgm:pt modelId="{7863095F-3834-4A35-920D-139FD6DAB23B}" type="pres">
      <dgm:prSet presAssocID="{4C723980-1300-4F4A-9668-E2B63798B2AC}" presName="compNode" presStyleCnt="0"/>
      <dgm:spPr/>
    </dgm:pt>
    <dgm:pt modelId="{7C939313-45DD-4C20-BDBE-ED136518DADE}" type="pres">
      <dgm:prSet presAssocID="{4C723980-1300-4F4A-9668-E2B63798B2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7F555F0-81B4-4138-B40F-44D50D188CBD}" type="pres">
      <dgm:prSet presAssocID="{4C723980-1300-4F4A-9668-E2B63798B2AC}" presName="spaceRect" presStyleCnt="0"/>
      <dgm:spPr/>
    </dgm:pt>
    <dgm:pt modelId="{823E80A0-37D6-4222-83BA-50961DB6E620}" type="pres">
      <dgm:prSet presAssocID="{4C723980-1300-4F4A-9668-E2B63798B2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CD7415-D79A-4D14-9CB3-3DA80DB24112}" srcId="{2CE6762A-B4B2-4870-BF47-BD837FEF9D69}" destId="{4C723980-1300-4F4A-9668-E2B63798B2AC}" srcOrd="1" destOrd="0" parTransId="{69D5C798-CA33-4437-AA04-56F59FC61140}" sibTransId="{D41916AB-680A-43D0-B3C7-63984D349C97}"/>
    <dgm:cxn modelId="{01309465-4907-445A-8C33-A25B0806FB62}" type="presOf" srcId="{4C723980-1300-4F4A-9668-E2B63798B2AC}" destId="{823E80A0-37D6-4222-83BA-50961DB6E620}" srcOrd="0" destOrd="0" presId="urn:microsoft.com/office/officeart/2018/2/layout/IconLabelList"/>
    <dgm:cxn modelId="{D641DD91-C998-42B6-AF34-C1833593FFD9}" srcId="{2CE6762A-B4B2-4870-BF47-BD837FEF9D69}" destId="{15CAB6EB-E689-48B5-9512-99965503D6D2}" srcOrd="0" destOrd="0" parTransId="{336DA384-AF0F-419C-B684-9613B5E3D19A}" sibTransId="{6FA6D01D-686E-4A23-A02D-496C7DB15808}"/>
    <dgm:cxn modelId="{E96A05B5-758E-4573-B9D0-6AF134CACDAE}" type="presOf" srcId="{15CAB6EB-E689-48B5-9512-99965503D6D2}" destId="{CE79CD66-BA2C-4440-8191-B2B3697F09F3}" srcOrd="0" destOrd="0" presId="urn:microsoft.com/office/officeart/2018/2/layout/IconLabelList"/>
    <dgm:cxn modelId="{65C712C2-5F1E-416E-8B95-E603F9B5F282}" type="presOf" srcId="{2CE6762A-B4B2-4870-BF47-BD837FEF9D69}" destId="{59E710FF-9404-47DA-A4C1-E5819AECB66B}" srcOrd="0" destOrd="0" presId="urn:microsoft.com/office/officeart/2018/2/layout/IconLabelList"/>
    <dgm:cxn modelId="{7D7C0575-C62B-481B-866A-0121CDD8011C}" type="presParOf" srcId="{59E710FF-9404-47DA-A4C1-E5819AECB66B}" destId="{AFD21AD6-0A55-4F8B-8AD0-98546B68DC08}" srcOrd="0" destOrd="0" presId="urn:microsoft.com/office/officeart/2018/2/layout/IconLabelList"/>
    <dgm:cxn modelId="{C8070222-56D6-47BD-8373-7061F1FB087C}" type="presParOf" srcId="{AFD21AD6-0A55-4F8B-8AD0-98546B68DC08}" destId="{012D8F05-FF2A-46F3-8AED-C0B83E4067B8}" srcOrd="0" destOrd="0" presId="urn:microsoft.com/office/officeart/2018/2/layout/IconLabelList"/>
    <dgm:cxn modelId="{F3FA23B4-2F3E-4917-8BA5-AFD4FD0F07E6}" type="presParOf" srcId="{AFD21AD6-0A55-4F8B-8AD0-98546B68DC08}" destId="{093861A6-A4DB-431E-9A23-B79E98363ED9}" srcOrd="1" destOrd="0" presId="urn:microsoft.com/office/officeart/2018/2/layout/IconLabelList"/>
    <dgm:cxn modelId="{27F9D37A-D00E-4C66-938F-A70C9E236403}" type="presParOf" srcId="{AFD21AD6-0A55-4F8B-8AD0-98546B68DC08}" destId="{CE79CD66-BA2C-4440-8191-B2B3697F09F3}" srcOrd="2" destOrd="0" presId="urn:microsoft.com/office/officeart/2018/2/layout/IconLabelList"/>
    <dgm:cxn modelId="{149263DD-C110-40F2-A02A-FCBC7BF03FF7}" type="presParOf" srcId="{59E710FF-9404-47DA-A4C1-E5819AECB66B}" destId="{F03B78F9-B805-41F6-975A-3BCA86FB92E4}" srcOrd="1" destOrd="0" presId="urn:microsoft.com/office/officeart/2018/2/layout/IconLabelList"/>
    <dgm:cxn modelId="{15D120CA-B7A2-4EFD-BF9C-753D8834CD2F}" type="presParOf" srcId="{59E710FF-9404-47DA-A4C1-E5819AECB66B}" destId="{7863095F-3834-4A35-920D-139FD6DAB23B}" srcOrd="2" destOrd="0" presId="urn:microsoft.com/office/officeart/2018/2/layout/IconLabelList"/>
    <dgm:cxn modelId="{0365577C-2231-4BDE-AEC1-79DA39CAC148}" type="presParOf" srcId="{7863095F-3834-4A35-920D-139FD6DAB23B}" destId="{7C939313-45DD-4C20-BDBE-ED136518DADE}" srcOrd="0" destOrd="0" presId="urn:microsoft.com/office/officeart/2018/2/layout/IconLabelList"/>
    <dgm:cxn modelId="{71D66DCA-8D0F-41FF-A0F1-7640E1C39990}" type="presParOf" srcId="{7863095F-3834-4A35-920D-139FD6DAB23B}" destId="{07F555F0-81B4-4138-B40F-44D50D188CBD}" srcOrd="1" destOrd="0" presId="urn:microsoft.com/office/officeart/2018/2/layout/IconLabelList"/>
    <dgm:cxn modelId="{021CD6AE-2CEB-4D88-A911-68A691560CA6}" type="presParOf" srcId="{7863095F-3834-4A35-920D-139FD6DAB23B}" destId="{823E80A0-37D6-4222-83BA-50961DB6E6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E96084-3D8D-4957-A3D0-34E031A7F2C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9CC25-8382-4C33-A2C0-7E7D4DB0D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security</a:t>
          </a:r>
          <a:endParaRPr lang="en-US"/>
        </a:p>
      </dgm:t>
    </dgm:pt>
    <dgm:pt modelId="{A6A3CF8F-424F-4989-9B06-6BA94A44991E}" type="parTrans" cxnId="{FA3AF35C-2543-42C0-9FCB-5A62CC2D7A68}">
      <dgm:prSet/>
      <dgm:spPr/>
      <dgm:t>
        <a:bodyPr/>
        <a:lstStyle/>
        <a:p>
          <a:endParaRPr lang="en-US"/>
        </a:p>
      </dgm:t>
    </dgm:pt>
    <dgm:pt modelId="{B9ED0072-9F21-43A6-B4E0-55412B55B634}" type="sibTrans" cxnId="{FA3AF35C-2543-42C0-9FCB-5A62CC2D7A68}">
      <dgm:prSet/>
      <dgm:spPr/>
      <dgm:t>
        <a:bodyPr/>
        <a:lstStyle/>
        <a:p>
          <a:endParaRPr lang="en-US"/>
        </a:p>
      </dgm:t>
    </dgm:pt>
    <dgm:pt modelId="{4749DB68-4C72-44F1-AD48-1DE68D64C9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reliability </a:t>
          </a:r>
          <a:endParaRPr lang="en-US"/>
        </a:p>
      </dgm:t>
    </dgm:pt>
    <dgm:pt modelId="{4D8A13F4-0542-4869-ADFB-1ED0447216E2}" type="parTrans" cxnId="{9EF98D45-65DF-4262-848E-C1502F177BD8}">
      <dgm:prSet/>
      <dgm:spPr/>
      <dgm:t>
        <a:bodyPr/>
        <a:lstStyle/>
        <a:p>
          <a:endParaRPr lang="en-US"/>
        </a:p>
      </dgm:t>
    </dgm:pt>
    <dgm:pt modelId="{25855601-7EA6-43C0-8CD1-170CA82F01D0}" type="sibTrans" cxnId="{9EF98D45-65DF-4262-848E-C1502F177BD8}">
      <dgm:prSet/>
      <dgm:spPr/>
      <dgm:t>
        <a:bodyPr/>
        <a:lstStyle/>
        <a:p>
          <a:endParaRPr lang="en-US"/>
        </a:p>
      </dgm:t>
    </dgm:pt>
    <dgm:pt modelId="{6585F8AB-D18A-4AD3-80E9-1EC47D192A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efficiency</a:t>
          </a:r>
          <a:endParaRPr lang="en-US"/>
        </a:p>
      </dgm:t>
    </dgm:pt>
    <dgm:pt modelId="{68FAEB22-CB12-4D93-97E8-967F0DA8F600}" type="parTrans" cxnId="{0E564D94-257A-4E28-AF01-555788730000}">
      <dgm:prSet/>
      <dgm:spPr/>
      <dgm:t>
        <a:bodyPr/>
        <a:lstStyle/>
        <a:p>
          <a:endParaRPr lang="en-US"/>
        </a:p>
      </dgm:t>
    </dgm:pt>
    <dgm:pt modelId="{0A5AA946-5E35-4A78-B8A7-6AE50350B976}" type="sibTrans" cxnId="{0E564D94-257A-4E28-AF01-555788730000}">
      <dgm:prSet/>
      <dgm:spPr/>
      <dgm:t>
        <a:bodyPr/>
        <a:lstStyle/>
        <a:p>
          <a:endParaRPr lang="en-US"/>
        </a:p>
      </dgm:t>
    </dgm:pt>
    <dgm:pt modelId="{4DC915F7-5208-49B7-B00A-23178F63731F}" type="pres">
      <dgm:prSet presAssocID="{B8E96084-3D8D-4957-A3D0-34E031A7F2CB}" presName="root" presStyleCnt="0">
        <dgm:presLayoutVars>
          <dgm:dir/>
          <dgm:resizeHandles val="exact"/>
        </dgm:presLayoutVars>
      </dgm:prSet>
      <dgm:spPr/>
    </dgm:pt>
    <dgm:pt modelId="{32C5359B-730A-47A9-98ED-C657051F4155}" type="pres">
      <dgm:prSet presAssocID="{F309CC25-8382-4C33-A2C0-7E7D4DB0DC65}" presName="compNode" presStyleCnt="0"/>
      <dgm:spPr/>
    </dgm:pt>
    <dgm:pt modelId="{BE4CEF03-FA1F-42F0-B695-265C8AB99A12}" type="pres">
      <dgm:prSet presAssocID="{F309CC25-8382-4C33-A2C0-7E7D4DB0DC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26D32A7-C95E-424E-9BDD-FBB1260B0254}" type="pres">
      <dgm:prSet presAssocID="{F309CC25-8382-4C33-A2C0-7E7D4DB0DC65}" presName="spaceRect" presStyleCnt="0"/>
      <dgm:spPr/>
    </dgm:pt>
    <dgm:pt modelId="{3236DB92-151B-4FC6-92D1-598ABFE730E4}" type="pres">
      <dgm:prSet presAssocID="{F309CC25-8382-4C33-A2C0-7E7D4DB0DC65}" presName="textRect" presStyleLbl="revTx" presStyleIdx="0" presStyleCnt="3">
        <dgm:presLayoutVars>
          <dgm:chMax val="1"/>
          <dgm:chPref val="1"/>
        </dgm:presLayoutVars>
      </dgm:prSet>
      <dgm:spPr/>
    </dgm:pt>
    <dgm:pt modelId="{554B4B3B-3800-4AB1-BE6E-26525FD1BE5A}" type="pres">
      <dgm:prSet presAssocID="{B9ED0072-9F21-43A6-B4E0-55412B55B634}" presName="sibTrans" presStyleCnt="0"/>
      <dgm:spPr/>
    </dgm:pt>
    <dgm:pt modelId="{77DD26DE-3470-444D-9DC2-041CA079720C}" type="pres">
      <dgm:prSet presAssocID="{4749DB68-4C72-44F1-AD48-1DE68D64C9D0}" presName="compNode" presStyleCnt="0"/>
      <dgm:spPr/>
    </dgm:pt>
    <dgm:pt modelId="{20865181-173F-4CE3-A20A-3F1477357945}" type="pres">
      <dgm:prSet presAssocID="{4749DB68-4C72-44F1-AD48-1DE68D64C9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C85640-EDAA-4856-BF58-11710DF4056D}" type="pres">
      <dgm:prSet presAssocID="{4749DB68-4C72-44F1-AD48-1DE68D64C9D0}" presName="spaceRect" presStyleCnt="0"/>
      <dgm:spPr/>
    </dgm:pt>
    <dgm:pt modelId="{4C4A2A9F-F48C-4E93-94BB-EDFD57721941}" type="pres">
      <dgm:prSet presAssocID="{4749DB68-4C72-44F1-AD48-1DE68D64C9D0}" presName="textRect" presStyleLbl="revTx" presStyleIdx="1" presStyleCnt="3">
        <dgm:presLayoutVars>
          <dgm:chMax val="1"/>
          <dgm:chPref val="1"/>
        </dgm:presLayoutVars>
      </dgm:prSet>
      <dgm:spPr/>
    </dgm:pt>
    <dgm:pt modelId="{CE283399-B331-4CAC-8A98-B883FE95581C}" type="pres">
      <dgm:prSet presAssocID="{25855601-7EA6-43C0-8CD1-170CA82F01D0}" presName="sibTrans" presStyleCnt="0"/>
      <dgm:spPr/>
    </dgm:pt>
    <dgm:pt modelId="{968A3A64-A7D3-46F7-BFD9-98ED91267FAA}" type="pres">
      <dgm:prSet presAssocID="{6585F8AB-D18A-4AD3-80E9-1EC47D192A4A}" presName="compNode" presStyleCnt="0"/>
      <dgm:spPr/>
    </dgm:pt>
    <dgm:pt modelId="{B49B2A2E-FD16-40C3-B6D7-F377B7528A59}" type="pres">
      <dgm:prSet presAssocID="{6585F8AB-D18A-4AD3-80E9-1EC47D192A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6502C34-D510-4194-AB0E-403C44D05D16}" type="pres">
      <dgm:prSet presAssocID="{6585F8AB-D18A-4AD3-80E9-1EC47D192A4A}" presName="spaceRect" presStyleCnt="0"/>
      <dgm:spPr/>
    </dgm:pt>
    <dgm:pt modelId="{0C774236-2BF7-4376-A51A-A82E419D8E4F}" type="pres">
      <dgm:prSet presAssocID="{6585F8AB-D18A-4AD3-80E9-1EC47D192A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5EE417-1BDC-4971-9F4B-E619D35D79CC}" type="presOf" srcId="{6585F8AB-D18A-4AD3-80E9-1EC47D192A4A}" destId="{0C774236-2BF7-4376-A51A-A82E419D8E4F}" srcOrd="0" destOrd="0" presId="urn:microsoft.com/office/officeart/2018/2/layout/IconLabelList"/>
    <dgm:cxn modelId="{FA3AF35C-2543-42C0-9FCB-5A62CC2D7A68}" srcId="{B8E96084-3D8D-4957-A3D0-34E031A7F2CB}" destId="{F309CC25-8382-4C33-A2C0-7E7D4DB0DC65}" srcOrd="0" destOrd="0" parTransId="{A6A3CF8F-424F-4989-9B06-6BA94A44991E}" sibTransId="{B9ED0072-9F21-43A6-B4E0-55412B55B634}"/>
    <dgm:cxn modelId="{9EF98D45-65DF-4262-848E-C1502F177BD8}" srcId="{B8E96084-3D8D-4957-A3D0-34E031A7F2CB}" destId="{4749DB68-4C72-44F1-AD48-1DE68D64C9D0}" srcOrd="1" destOrd="0" parTransId="{4D8A13F4-0542-4869-ADFB-1ED0447216E2}" sibTransId="{25855601-7EA6-43C0-8CD1-170CA82F01D0}"/>
    <dgm:cxn modelId="{41567492-9292-46A7-9202-962A8F0D2A9B}" type="presOf" srcId="{B8E96084-3D8D-4957-A3D0-34E031A7F2CB}" destId="{4DC915F7-5208-49B7-B00A-23178F63731F}" srcOrd="0" destOrd="0" presId="urn:microsoft.com/office/officeart/2018/2/layout/IconLabelList"/>
    <dgm:cxn modelId="{0E564D94-257A-4E28-AF01-555788730000}" srcId="{B8E96084-3D8D-4957-A3D0-34E031A7F2CB}" destId="{6585F8AB-D18A-4AD3-80E9-1EC47D192A4A}" srcOrd="2" destOrd="0" parTransId="{68FAEB22-CB12-4D93-97E8-967F0DA8F600}" sibTransId="{0A5AA946-5E35-4A78-B8A7-6AE50350B976}"/>
    <dgm:cxn modelId="{3014C1E5-DEBA-45A5-8D35-4A0BDEEAE257}" type="presOf" srcId="{F309CC25-8382-4C33-A2C0-7E7D4DB0DC65}" destId="{3236DB92-151B-4FC6-92D1-598ABFE730E4}" srcOrd="0" destOrd="0" presId="urn:microsoft.com/office/officeart/2018/2/layout/IconLabelList"/>
    <dgm:cxn modelId="{69A030E9-AA89-495A-8A62-E09D025C5D22}" type="presOf" srcId="{4749DB68-4C72-44F1-AD48-1DE68D64C9D0}" destId="{4C4A2A9F-F48C-4E93-94BB-EDFD57721941}" srcOrd="0" destOrd="0" presId="urn:microsoft.com/office/officeart/2018/2/layout/IconLabelList"/>
    <dgm:cxn modelId="{75504F64-106F-449B-816E-EB874805E33A}" type="presParOf" srcId="{4DC915F7-5208-49B7-B00A-23178F63731F}" destId="{32C5359B-730A-47A9-98ED-C657051F4155}" srcOrd="0" destOrd="0" presId="urn:microsoft.com/office/officeart/2018/2/layout/IconLabelList"/>
    <dgm:cxn modelId="{963F13D0-53DE-4621-B5A3-4EA31FE47DD5}" type="presParOf" srcId="{32C5359B-730A-47A9-98ED-C657051F4155}" destId="{BE4CEF03-FA1F-42F0-B695-265C8AB99A12}" srcOrd="0" destOrd="0" presId="urn:microsoft.com/office/officeart/2018/2/layout/IconLabelList"/>
    <dgm:cxn modelId="{5653A619-5658-496D-8AA6-B9C00101F8AD}" type="presParOf" srcId="{32C5359B-730A-47A9-98ED-C657051F4155}" destId="{626D32A7-C95E-424E-9BDD-FBB1260B0254}" srcOrd="1" destOrd="0" presId="urn:microsoft.com/office/officeart/2018/2/layout/IconLabelList"/>
    <dgm:cxn modelId="{A8E3FECC-023D-4A77-B020-6BB053B11816}" type="presParOf" srcId="{32C5359B-730A-47A9-98ED-C657051F4155}" destId="{3236DB92-151B-4FC6-92D1-598ABFE730E4}" srcOrd="2" destOrd="0" presId="urn:microsoft.com/office/officeart/2018/2/layout/IconLabelList"/>
    <dgm:cxn modelId="{EB569430-7A42-49C2-8CD9-137E7363D1AC}" type="presParOf" srcId="{4DC915F7-5208-49B7-B00A-23178F63731F}" destId="{554B4B3B-3800-4AB1-BE6E-26525FD1BE5A}" srcOrd="1" destOrd="0" presId="urn:microsoft.com/office/officeart/2018/2/layout/IconLabelList"/>
    <dgm:cxn modelId="{5274921F-EDC4-4954-9312-E81D03B8FD79}" type="presParOf" srcId="{4DC915F7-5208-49B7-B00A-23178F63731F}" destId="{77DD26DE-3470-444D-9DC2-041CA079720C}" srcOrd="2" destOrd="0" presId="urn:microsoft.com/office/officeart/2018/2/layout/IconLabelList"/>
    <dgm:cxn modelId="{05E1E063-B7F4-4CBC-AAC4-DC517B17D709}" type="presParOf" srcId="{77DD26DE-3470-444D-9DC2-041CA079720C}" destId="{20865181-173F-4CE3-A20A-3F1477357945}" srcOrd="0" destOrd="0" presId="urn:microsoft.com/office/officeart/2018/2/layout/IconLabelList"/>
    <dgm:cxn modelId="{1B388E0C-098E-46CD-9ADC-D537165E2AD1}" type="presParOf" srcId="{77DD26DE-3470-444D-9DC2-041CA079720C}" destId="{3BC85640-EDAA-4856-BF58-11710DF4056D}" srcOrd="1" destOrd="0" presId="urn:microsoft.com/office/officeart/2018/2/layout/IconLabelList"/>
    <dgm:cxn modelId="{E69BABE0-55D9-4AA1-A474-2AE9392FA09F}" type="presParOf" srcId="{77DD26DE-3470-444D-9DC2-041CA079720C}" destId="{4C4A2A9F-F48C-4E93-94BB-EDFD57721941}" srcOrd="2" destOrd="0" presId="urn:microsoft.com/office/officeart/2018/2/layout/IconLabelList"/>
    <dgm:cxn modelId="{968EA3C1-6FDE-4E5D-A4D6-81A6128E475B}" type="presParOf" srcId="{4DC915F7-5208-49B7-B00A-23178F63731F}" destId="{CE283399-B331-4CAC-8A98-B883FE95581C}" srcOrd="3" destOrd="0" presId="urn:microsoft.com/office/officeart/2018/2/layout/IconLabelList"/>
    <dgm:cxn modelId="{314989E8-291E-45A6-9873-5A4209B91C93}" type="presParOf" srcId="{4DC915F7-5208-49B7-B00A-23178F63731F}" destId="{968A3A64-A7D3-46F7-BFD9-98ED91267FAA}" srcOrd="4" destOrd="0" presId="urn:microsoft.com/office/officeart/2018/2/layout/IconLabelList"/>
    <dgm:cxn modelId="{270FEB0F-3057-4D82-A382-C32CEA6DCCFC}" type="presParOf" srcId="{968A3A64-A7D3-46F7-BFD9-98ED91267FAA}" destId="{B49B2A2E-FD16-40C3-B6D7-F377B7528A59}" srcOrd="0" destOrd="0" presId="urn:microsoft.com/office/officeart/2018/2/layout/IconLabelList"/>
    <dgm:cxn modelId="{CD264913-F816-4578-9857-7C50EEDB059F}" type="presParOf" srcId="{968A3A64-A7D3-46F7-BFD9-98ED91267FAA}" destId="{E6502C34-D510-4194-AB0E-403C44D05D16}" srcOrd="1" destOrd="0" presId="urn:microsoft.com/office/officeart/2018/2/layout/IconLabelList"/>
    <dgm:cxn modelId="{F54654A7-9D72-4070-B22A-C667D2ECDFCF}" type="presParOf" srcId="{968A3A64-A7D3-46F7-BFD9-98ED91267FAA}" destId="{0C774236-2BF7-4376-A51A-A82E419D8E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824D5-8334-4636-BB97-E3C6277B10F3}">
      <dsp:nvSpPr>
        <dsp:cNvPr id="0" name=""/>
        <dsp:cNvSpPr/>
      </dsp:nvSpPr>
      <dsp:spPr>
        <a:xfrm>
          <a:off x="193112" y="619712"/>
          <a:ext cx="800700" cy="8007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DED58-59D5-4AA2-AC04-3EE5613640DD}">
      <dsp:nvSpPr>
        <dsp:cNvPr id="0" name=""/>
        <dsp:cNvSpPr/>
      </dsp:nvSpPr>
      <dsp:spPr>
        <a:xfrm>
          <a:off x="361259" y="787860"/>
          <a:ext cx="464406" cy="46440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CC4D5D-4DAC-4EF4-AAB5-E8507E778E63}">
      <dsp:nvSpPr>
        <dsp:cNvPr id="0" name=""/>
        <dsp:cNvSpPr/>
      </dsp:nvSpPr>
      <dsp:spPr>
        <a:xfrm>
          <a:off x="1165391" y="619712"/>
          <a:ext cx="1887365" cy="8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Latency </a:t>
          </a:r>
        </a:p>
      </dsp:txBody>
      <dsp:txXfrm>
        <a:off x="1165391" y="619712"/>
        <a:ext cx="1887365" cy="800700"/>
      </dsp:txXfrm>
    </dsp:sp>
    <dsp:sp modelId="{97E162D9-73A6-4EBD-A669-554055D4B313}">
      <dsp:nvSpPr>
        <dsp:cNvPr id="0" name=""/>
        <dsp:cNvSpPr/>
      </dsp:nvSpPr>
      <dsp:spPr>
        <a:xfrm>
          <a:off x="3381616" y="619712"/>
          <a:ext cx="800700" cy="8007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A47CF3-576B-49DE-A6D5-DB9953A524DD}">
      <dsp:nvSpPr>
        <dsp:cNvPr id="0" name=""/>
        <dsp:cNvSpPr/>
      </dsp:nvSpPr>
      <dsp:spPr>
        <a:xfrm>
          <a:off x="3549763" y="787860"/>
          <a:ext cx="464406" cy="4644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F2373-2D8D-4F7E-97F6-EB9EAD3D8C4F}">
      <dsp:nvSpPr>
        <dsp:cNvPr id="0" name=""/>
        <dsp:cNvSpPr/>
      </dsp:nvSpPr>
      <dsp:spPr>
        <a:xfrm>
          <a:off x="4353895" y="619712"/>
          <a:ext cx="1887365" cy="8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Network band width </a:t>
          </a:r>
        </a:p>
      </dsp:txBody>
      <dsp:txXfrm>
        <a:off x="4353895" y="619712"/>
        <a:ext cx="1887365" cy="800700"/>
      </dsp:txXfrm>
    </dsp:sp>
    <dsp:sp modelId="{3E37EC6A-71F7-48D2-A4E3-B98CC96680A9}">
      <dsp:nvSpPr>
        <dsp:cNvPr id="0" name=""/>
        <dsp:cNvSpPr/>
      </dsp:nvSpPr>
      <dsp:spPr>
        <a:xfrm>
          <a:off x="6570120" y="619712"/>
          <a:ext cx="800700" cy="8007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55B87C-FEB8-46EA-9396-BC58A0F92F05}">
      <dsp:nvSpPr>
        <dsp:cNvPr id="0" name=""/>
        <dsp:cNvSpPr/>
      </dsp:nvSpPr>
      <dsp:spPr>
        <a:xfrm>
          <a:off x="6738267" y="787860"/>
          <a:ext cx="464406" cy="46440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ACEFE-E554-479E-B5E5-1446F67F1432}">
      <dsp:nvSpPr>
        <dsp:cNvPr id="0" name=""/>
        <dsp:cNvSpPr/>
      </dsp:nvSpPr>
      <dsp:spPr>
        <a:xfrm>
          <a:off x="7542399" y="619712"/>
          <a:ext cx="1887365" cy="8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and privacy </a:t>
          </a:r>
        </a:p>
      </dsp:txBody>
      <dsp:txXfrm>
        <a:off x="7542399" y="619712"/>
        <a:ext cx="1887365" cy="800700"/>
      </dsp:txXfrm>
    </dsp:sp>
    <dsp:sp modelId="{03F6BE17-5F28-48C8-8ED4-1E1AF1BBA9A9}">
      <dsp:nvSpPr>
        <dsp:cNvPr id="0" name=""/>
        <dsp:cNvSpPr/>
      </dsp:nvSpPr>
      <dsp:spPr>
        <a:xfrm>
          <a:off x="193112" y="2002269"/>
          <a:ext cx="800700" cy="8007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8A0AE1-ED24-4404-AF71-B1DB5F1D8F2A}">
      <dsp:nvSpPr>
        <dsp:cNvPr id="0" name=""/>
        <dsp:cNvSpPr/>
      </dsp:nvSpPr>
      <dsp:spPr>
        <a:xfrm>
          <a:off x="361259" y="2170416"/>
          <a:ext cx="464406" cy="46440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6FC85-31C5-4003-B728-370018470CFE}">
      <dsp:nvSpPr>
        <dsp:cNvPr id="0" name=""/>
        <dsp:cNvSpPr/>
      </dsp:nvSpPr>
      <dsp:spPr>
        <a:xfrm>
          <a:off x="1165391" y="2002269"/>
          <a:ext cx="1887365" cy="8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 and management</a:t>
          </a:r>
        </a:p>
      </dsp:txBody>
      <dsp:txXfrm>
        <a:off x="1165391" y="2002269"/>
        <a:ext cx="1887365" cy="800700"/>
      </dsp:txXfrm>
    </dsp:sp>
    <dsp:sp modelId="{B6A76BFC-A442-458C-9FCA-19DE4332A0EA}">
      <dsp:nvSpPr>
        <dsp:cNvPr id="0" name=""/>
        <dsp:cNvSpPr/>
      </dsp:nvSpPr>
      <dsp:spPr>
        <a:xfrm>
          <a:off x="3381616" y="2002269"/>
          <a:ext cx="800700" cy="8007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7196FC-2967-40B5-B732-E916B6E08D18}">
      <dsp:nvSpPr>
        <dsp:cNvPr id="0" name=""/>
        <dsp:cNvSpPr/>
      </dsp:nvSpPr>
      <dsp:spPr>
        <a:xfrm>
          <a:off x="3549763" y="2170416"/>
          <a:ext cx="464406" cy="46440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E7EA3A-6080-454C-BBD3-69F17A151E99}">
      <dsp:nvSpPr>
        <dsp:cNvPr id="0" name=""/>
        <dsp:cNvSpPr/>
      </dsp:nvSpPr>
      <dsp:spPr>
        <a:xfrm>
          <a:off x="4353895" y="2002269"/>
          <a:ext cx="1887365" cy="8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accumulation</a:t>
          </a:r>
        </a:p>
      </dsp:txBody>
      <dsp:txXfrm>
        <a:off x="4353895" y="2002269"/>
        <a:ext cx="1887365" cy="800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D22F-1D4E-4E38-A456-5DFEC27C5AA1}">
      <dsp:nvSpPr>
        <dsp:cNvPr id="0" name=""/>
        <dsp:cNvSpPr/>
      </dsp:nvSpPr>
      <dsp:spPr>
        <a:xfrm>
          <a:off x="0" y="0"/>
          <a:ext cx="962287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9D530-6716-4808-8402-E5E807F89A1A}">
      <dsp:nvSpPr>
        <dsp:cNvPr id="0" name=""/>
        <dsp:cNvSpPr/>
      </dsp:nvSpPr>
      <dsp:spPr>
        <a:xfrm>
          <a:off x="0" y="0"/>
          <a:ext cx="9622876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Maintenance of trust management is now a challenge for organizations.</a:t>
          </a:r>
          <a:endParaRPr lang="en-US" sz="2000" kern="1200" dirty="0"/>
        </a:p>
      </dsp:txBody>
      <dsp:txXfrm>
        <a:off x="0" y="0"/>
        <a:ext cx="9622876" cy="855670"/>
      </dsp:txXfrm>
    </dsp:sp>
    <dsp:sp modelId="{FC07E46A-98F1-4FB6-AFB5-5464F965FF3D}">
      <dsp:nvSpPr>
        <dsp:cNvPr id="0" name=""/>
        <dsp:cNvSpPr/>
      </dsp:nvSpPr>
      <dsp:spPr>
        <a:xfrm>
          <a:off x="0" y="855670"/>
          <a:ext cx="962287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3C615-6FDA-47E1-9426-04F476FF43B9}">
      <dsp:nvSpPr>
        <dsp:cNvPr id="0" name=""/>
        <dsp:cNvSpPr/>
      </dsp:nvSpPr>
      <dsp:spPr>
        <a:xfrm>
          <a:off x="0" y="855670"/>
          <a:ext cx="9622876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Different types of organizations try to overcome this problem with high accuracy.</a:t>
          </a:r>
          <a:endParaRPr lang="en-US" sz="2000" kern="1200" dirty="0"/>
        </a:p>
      </dsp:txBody>
      <dsp:txXfrm>
        <a:off x="0" y="855670"/>
        <a:ext cx="9622876" cy="855670"/>
      </dsp:txXfrm>
    </dsp:sp>
    <dsp:sp modelId="{890A50D6-7F25-482F-BE75-3E70C14E2A35}">
      <dsp:nvSpPr>
        <dsp:cNvPr id="0" name=""/>
        <dsp:cNvSpPr/>
      </dsp:nvSpPr>
      <dsp:spPr>
        <a:xfrm>
          <a:off x="0" y="1711341"/>
          <a:ext cx="962287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59439B-EF01-43D2-8630-0EB8B262BCB0}">
      <dsp:nvSpPr>
        <dsp:cNvPr id="0" name=""/>
        <dsp:cNvSpPr/>
      </dsp:nvSpPr>
      <dsp:spPr>
        <a:xfrm>
          <a:off x="0" y="1711341"/>
          <a:ext cx="9622876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Analysis of this research tells us that block chain is a better approach.</a:t>
          </a:r>
          <a:endParaRPr lang="en-US" sz="2000" kern="1200"/>
        </a:p>
      </dsp:txBody>
      <dsp:txXfrm>
        <a:off x="0" y="1711341"/>
        <a:ext cx="9622876" cy="855670"/>
      </dsp:txXfrm>
    </dsp:sp>
    <dsp:sp modelId="{9BB703A9-90F8-4D4E-A7C1-9D7AD3D8A0A6}">
      <dsp:nvSpPr>
        <dsp:cNvPr id="0" name=""/>
        <dsp:cNvSpPr/>
      </dsp:nvSpPr>
      <dsp:spPr>
        <a:xfrm>
          <a:off x="0" y="2567012"/>
          <a:ext cx="962287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26DE6C-3E5A-4FC6-A803-2ED7ED48846E}">
      <dsp:nvSpPr>
        <dsp:cNvPr id="0" name=""/>
        <dsp:cNvSpPr/>
      </dsp:nvSpPr>
      <dsp:spPr>
        <a:xfrm>
          <a:off x="0" y="2567012"/>
          <a:ext cx="9622876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Block chain provides high accuracy, security , speed at low cost. </a:t>
          </a:r>
          <a:br>
            <a:rPr lang="en-US" sz="2000" b="0" i="0" kern="1200" dirty="0"/>
          </a:br>
          <a:br>
            <a:rPr lang="en-US" sz="2000" b="0" i="0" kern="1200" dirty="0"/>
          </a:br>
          <a:endParaRPr lang="en-US" sz="2000" kern="1200" dirty="0"/>
        </a:p>
      </dsp:txBody>
      <dsp:txXfrm>
        <a:off x="0" y="2567012"/>
        <a:ext cx="9622876" cy="855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00770-F97F-427F-B2D5-833E5A9C3DA6}">
      <dsp:nvSpPr>
        <dsp:cNvPr id="0" name=""/>
        <dsp:cNvSpPr/>
      </dsp:nvSpPr>
      <dsp:spPr>
        <a:xfrm>
          <a:off x="0" y="272241"/>
          <a:ext cx="9622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45740-ABC4-476D-841C-790F77736AF5}">
      <dsp:nvSpPr>
        <dsp:cNvPr id="0" name=""/>
        <dsp:cNvSpPr/>
      </dsp:nvSpPr>
      <dsp:spPr>
        <a:xfrm>
          <a:off x="481143" y="50841"/>
          <a:ext cx="673601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05" tIns="0" rIns="254605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 panose="020B0502020202020204"/>
            </a:rPr>
            <a:t>Physical tempering and Attacks</a:t>
          </a:r>
          <a:endParaRPr lang="en-US" sz="1500" kern="1200"/>
        </a:p>
      </dsp:txBody>
      <dsp:txXfrm>
        <a:off x="502759" y="72457"/>
        <a:ext cx="6692781" cy="399568"/>
      </dsp:txXfrm>
    </dsp:sp>
    <dsp:sp modelId="{7281D580-428B-4B32-9541-2D77B3A3C7F9}">
      <dsp:nvSpPr>
        <dsp:cNvPr id="0" name=""/>
        <dsp:cNvSpPr/>
      </dsp:nvSpPr>
      <dsp:spPr>
        <a:xfrm>
          <a:off x="0" y="952641"/>
          <a:ext cx="9622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EA2A-D4BA-4553-9EDD-DF550690B258}">
      <dsp:nvSpPr>
        <dsp:cNvPr id="0" name=""/>
        <dsp:cNvSpPr/>
      </dsp:nvSpPr>
      <dsp:spPr>
        <a:xfrm>
          <a:off x="481143" y="731241"/>
          <a:ext cx="6736013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05" tIns="0" rIns="254605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 panose="020B0502020202020204"/>
            </a:rPr>
            <a:t>DDoS Attacks </a:t>
          </a:r>
          <a:endParaRPr lang="en-US" sz="1500" kern="1200"/>
        </a:p>
      </dsp:txBody>
      <dsp:txXfrm>
        <a:off x="502759" y="752857"/>
        <a:ext cx="6692781" cy="399568"/>
      </dsp:txXfrm>
    </dsp:sp>
    <dsp:sp modelId="{6E6A279D-CA05-45B1-8FA3-2D9A3CC1FA7C}">
      <dsp:nvSpPr>
        <dsp:cNvPr id="0" name=""/>
        <dsp:cNvSpPr/>
      </dsp:nvSpPr>
      <dsp:spPr>
        <a:xfrm>
          <a:off x="0" y="1633041"/>
          <a:ext cx="9622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49ECA-1127-4A60-A4A7-B95CF29D0CFE}">
      <dsp:nvSpPr>
        <dsp:cNvPr id="0" name=""/>
        <dsp:cNvSpPr/>
      </dsp:nvSpPr>
      <dsp:spPr>
        <a:xfrm>
          <a:off x="481143" y="1411641"/>
          <a:ext cx="673601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05" tIns="0" rIns="254605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 panose="020B0502020202020204"/>
            </a:rPr>
            <a:t>Trust Management </a:t>
          </a:r>
          <a:endParaRPr lang="en-US" sz="1500" kern="1200"/>
        </a:p>
      </dsp:txBody>
      <dsp:txXfrm>
        <a:off x="502759" y="1433257"/>
        <a:ext cx="6692781" cy="399568"/>
      </dsp:txXfrm>
    </dsp:sp>
    <dsp:sp modelId="{DAFB482D-2F54-4B84-9C2F-6B41F81118C3}">
      <dsp:nvSpPr>
        <dsp:cNvPr id="0" name=""/>
        <dsp:cNvSpPr/>
      </dsp:nvSpPr>
      <dsp:spPr>
        <a:xfrm>
          <a:off x="0" y="2313441"/>
          <a:ext cx="9622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FCABC-6323-45AC-BF8E-3EAA38938149}">
      <dsp:nvSpPr>
        <dsp:cNvPr id="0" name=""/>
        <dsp:cNvSpPr/>
      </dsp:nvSpPr>
      <dsp:spPr>
        <a:xfrm>
          <a:off x="481143" y="2092041"/>
          <a:ext cx="673601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05" tIns="0" rIns="254605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 panose="020B0502020202020204"/>
            </a:rPr>
            <a:t>Privacy Enhancing in cryptographic in edge computing</a:t>
          </a:r>
          <a:endParaRPr lang="en-US" sz="1500" kern="1200"/>
        </a:p>
      </dsp:txBody>
      <dsp:txXfrm>
        <a:off x="502759" y="2113657"/>
        <a:ext cx="6692781" cy="399568"/>
      </dsp:txXfrm>
    </dsp:sp>
    <dsp:sp modelId="{BD6F819A-98C0-4925-8BB7-9B6389F2685A}">
      <dsp:nvSpPr>
        <dsp:cNvPr id="0" name=""/>
        <dsp:cNvSpPr/>
      </dsp:nvSpPr>
      <dsp:spPr>
        <a:xfrm>
          <a:off x="0" y="2993841"/>
          <a:ext cx="96228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FAA19-2BEA-4C6F-BE3A-2D00B6D783FA}">
      <dsp:nvSpPr>
        <dsp:cNvPr id="0" name=""/>
        <dsp:cNvSpPr/>
      </dsp:nvSpPr>
      <dsp:spPr>
        <a:xfrm>
          <a:off x="481143" y="2772441"/>
          <a:ext cx="673601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05" tIns="0" rIns="254605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 panose="020B0502020202020204"/>
            </a:rPr>
            <a:t>Security of crowd sourcing</a:t>
          </a:r>
          <a:endParaRPr lang="en-US" sz="1500" kern="1200"/>
        </a:p>
      </dsp:txBody>
      <dsp:txXfrm>
        <a:off x="502759" y="2794057"/>
        <a:ext cx="669278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8575-95A9-433D-B5FB-0F28FF5E206F}">
      <dsp:nvSpPr>
        <dsp:cNvPr id="0" name=""/>
        <dsp:cNvSpPr/>
      </dsp:nvSpPr>
      <dsp:spPr>
        <a:xfrm>
          <a:off x="0" y="541098"/>
          <a:ext cx="2706434" cy="1718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B9D36-2D64-4CD2-899E-00CA16AE8C6A}">
      <dsp:nvSpPr>
        <dsp:cNvPr id="0" name=""/>
        <dsp:cNvSpPr/>
      </dsp:nvSpPr>
      <dsp:spPr>
        <a:xfrm>
          <a:off x="300714" y="826777"/>
          <a:ext cx="2706434" cy="1718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Trust management is a system for computing</a:t>
          </a:r>
        </a:p>
      </dsp:txBody>
      <dsp:txXfrm>
        <a:off x="351050" y="877113"/>
        <a:ext cx="2605762" cy="1617913"/>
      </dsp:txXfrm>
    </dsp:sp>
    <dsp:sp modelId="{EA99B208-6906-4EF5-820C-BFAB2F1BE616}">
      <dsp:nvSpPr>
        <dsp:cNvPr id="0" name=""/>
        <dsp:cNvSpPr/>
      </dsp:nvSpPr>
      <dsp:spPr>
        <a:xfrm>
          <a:off x="3307863" y="541098"/>
          <a:ext cx="2706434" cy="1718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F3EA6-0292-4692-9E50-782006146754}">
      <dsp:nvSpPr>
        <dsp:cNvPr id="0" name=""/>
        <dsp:cNvSpPr/>
      </dsp:nvSpPr>
      <dsp:spPr>
        <a:xfrm>
          <a:off x="3608578" y="826777"/>
          <a:ext cx="2706434" cy="1718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assures secure data access through trustworthy cloud service </a:t>
          </a:r>
        </a:p>
      </dsp:txBody>
      <dsp:txXfrm>
        <a:off x="3658914" y="877113"/>
        <a:ext cx="2605762" cy="1617913"/>
      </dsp:txXfrm>
    </dsp:sp>
    <dsp:sp modelId="{07373AC2-BBC1-4B54-A2B5-9CB89A7DDCF7}">
      <dsp:nvSpPr>
        <dsp:cNvPr id="0" name=""/>
        <dsp:cNvSpPr/>
      </dsp:nvSpPr>
      <dsp:spPr>
        <a:xfrm>
          <a:off x="6615727" y="541098"/>
          <a:ext cx="2706434" cy="1718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AC8A9-6CE8-4387-A0B3-884B5704B8B5}">
      <dsp:nvSpPr>
        <dsp:cNvPr id="0" name=""/>
        <dsp:cNvSpPr/>
      </dsp:nvSpPr>
      <dsp:spPr>
        <a:xfrm>
          <a:off x="6916442" y="826777"/>
          <a:ext cx="2706434" cy="1718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 malicious or bad nodes.</a:t>
          </a:r>
        </a:p>
      </dsp:txBody>
      <dsp:txXfrm>
        <a:off x="6966778" y="877113"/>
        <a:ext cx="2605762" cy="1617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63E6B-9ECE-4EE7-B919-B444877FCFB3}">
      <dsp:nvSpPr>
        <dsp:cNvPr id="0" name=""/>
        <dsp:cNvSpPr/>
      </dsp:nvSpPr>
      <dsp:spPr>
        <a:xfrm>
          <a:off x="0" y="0"/>
          <a:ext cx="7698301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</a:t>
          </a:r>
        </a:p>
      </dsp:txBody>
      <dsp:txXfrm>
        <a:off x="22054" y="22054"/>
        <a:ext cx="6822139" cy="708882"/>
      </dsp:txXfrm>
    </dsp:sp>
    <dsp:sp modelId="{F47E6135-E8A4-4629-9A3B-4457B5425E09}">
      <dsp:nvSpPr>
        <dsp:cNvPr id="0" name=""/>
        <dsp:cNvSpPr/>
      </dsp:nvSpPr>
      <dsp:spPr>
        <a:xfrm>
          <a:off x="644732" y="889897"/>
          <a:ext cx="7698301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Malicious nodes which produce an error.</a:t>
          </a:r>
          <a:br>
            <a:rPr lang="en-US" sz="1900" kern="1200"/>
          </a:br>
          <a:endParaRPr lang="en-US" sz="1900" kern="1200">
            <a:latin typeface="Century Gothic" panose="020B0502020202020204"/>
          </a:endParaRPr>
        </a:p>
      </dsp:txBody>
      <dsp:txXfrm>
        <a:off x="666786" y="911951"/>
        <a:ext cx="6520017" cy="708882"/>
      </dsp:txXfrm>
    </dsp:sp>
    <dsp:sp modelId="{E555F006-8C1F-428F-9935-5637C1C9A495}">
      <dsp:nvSpPr>
        <dsp:cNvPr id="0" name=""/>
        <dsp:cNvSpPr/>
      </dsp:nvSpPr>
      <dsp:spPr>
        <a:xfrm>
          <a:off x="1279842" y="1779795"/>
          <a:ext cx="7698301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 affects the feedback of node</a:t>
          </a:r>
          <a:br>
            <a:rPr lang="en-US" sz="1900" kern="1200"/>
          </a:br>
          <a:endParaRPr lang="en-US" sz="1900" kern="1200"/>
        </a:p>
      </dsp:txBody>
      <dsp:txXfrm>
        <a:off x="1301896" y="1801849"/>
        <a:ext cx="6529640" cy="708882"/>
      </dsp:txXfrm>
    </dsp:sp>
    <dsp:sp modelId="{4B9A2673-F3A9-44C4-BCE1-76A25495A24E}">
      <dsp:nvSpPr>
        <dsp:cNvPr id="0" name=""/>
        <dsp:cNvSpPr/>
      </dsp:nvSpPr>
      <dsp:spPr>
        <a:xfrm>
          <a:off x="1924575" y="2669692"/>
          <a:ext cx="7698301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Feedback provided by the node will affect the result</a:t>
          </a:r>
          <a:r>
            <a:rPr lang="en-US" sz="1900" kern="1200">
              <a:latin typeface="Century Gothic" panose="020B0502020202020204"/>
            </a:rPr>
            <a:t> </a:t>
          </a:r>
          <a:br>
            <a:rPr lang="en-US" sz="1900" kern="1200"/>
          </a:br>
          <a:endParaRPr lang="en-US" sz="1900" kern="1200"/>
        </a:p>
      </dsp:txBody>
      <dsp:txXfrm>
        <a:off x="1946629" y="2691746"/>
        <a:ext cx="6520017" cy="708882"/>
      </dsp:txXfrm>
    </dsp:sp>
    <dsp:sp modelId="{853F5C16-45B5-437D-A45D-FF10754C5189}">
      <dsp:nvSpPr>
        <dsp:cNvPr id="0" name=""/>
        <dsp:cNvSpPr/>
      </dsp:nvSpPr>
      <dsp:spPr>
        <a:xfrm>
          <a:off x="7208857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18982" y="576722"/>
        <a:ext cx="269193" cy="368306"/>
      </dsp:txXfrm>
    </dsp:sp>
    <dsp:sp modelId="{4E32B089-4350-475A-A63B-872675FE9F25}">
      <dsp:nvSpPr>
        <dsp:cNvPr id="0" name=""/>
        <dsp:cNvSpPr/>
      </dsp:nvSpPr>
      <dsp:spPr>
        <a:xfrm>
          <a:off x="7853590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3715" y="1466619"/>
        <a:ext cx="269193" cy="368306"/>
      </dsp:txXfrm>
    </dsp:sp>
    <dsp:sp modelId="{C187306E-CA89-4ED2-B1F2-5C68BFF388F7}">
      <dsp:nvSpPr>
        <dsp:cNvPr id="0" name=""/>
        <dsp:cNvSpPr/>
      </dsp:nvSpPr>
      <dsp:spPr>
        <a:xfrm>
          <a:off x="8488700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598825" y="2356517"/>
        <a:ext cx="269193" cy="368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7D230-FFD6-4E49-976F-5CF44C25BF13}">
      <dsp:nvSpPr>
        <dsp:cNvPr id="0" name=""/>
        <dsp:cNvSpPr/>
      </dsp:nvSpPr>
      <dsp:spPr>
        <a:xfrm>
          <a:off x="0" y="4098"/>
          <a:ext cx="6389610" cy="873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55A8B-A755-41BB-B7E2-4DA9382EA71D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336B6-CD5A-4458-B2F3-04CB4E24E0E3}">
      <dsp:nvSpPr>
        <dsp:cNvPr id="0" name=""/>
        <dsp:cNvSpPr/>
      </dsp:nvSpPr>
      <dsp:spPr>
        <a:xfrm>
          <a:off x="1008409" y="4098"/>
          <a:ext cx="5381200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Trust Management for the calculation. </a:t>
          </a:r>
          <a:br>
            <a:rPr lang="en-US" sz="1400" kern="1200" dirty="0"/>
          </a:br>
          <a:endParaRPr lang="en-US" sz="1400" kern="1200" dirty="0"/>
        </a:p>
      </dsp:txBody>
      <dsp:txXfrm>
        <a:off x="1008409" y="4098"/>
        <a:ext cx="5381200" cy="873081"/>
      </dsp:txXfrm>
    </dsp:sp>
    <dsp:sp modelId="{BF142188-A170-4451-8F51-DE96EA73149E}">
      <dsp:nvSpPr>
        <dsp:cNvPr id="0" name=""/>
        <dsp:cNvSpPr/>
      </dsp:nvSpPr>
      <dsp:spPr>
        <a:xfrm>
          <a:off x="0" y="1095450"/>
          <a:ext cx="6389610" cy="873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88F23-13C5-453A-8621-34FD2754E15E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07B03-2DCE-4AC1-AB33-4D017F9A8F39}">
      <dsp:nvSpPr>
        <dsp:cNvPr id="0" name=""/>
        <dsp:cNvSpPr/>
      </dsp:nvSpPr>
      <dsp:spPr>
        <a:xfrm>
          <a:off x="1008409" y="1095450"/>
          <a:ext cx="5381200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Trust evaluation mechanism to evaluate the collaborative work. </a:t>
          </a:r>
          <a:br>
            <a:rPr lang="en-US" sz="1400" kern="1200" dirty="0"/>
          </a:br>
          <a:endParaRPr lang="en-US" sz="1400" kern="1200" dirty="0"/>
        </a:p>
      </dsp:txBody>
      <dsp:txXfrm>
        <a:off x="1008409" y="1095450"/>
        <a:ext cx="5381200" cy="873081"/>
      </dsp:txXfrm>
    </dsp:sp>
    <dsp:sp modelId="{739B867E-256F-4A89-B3E4-8335BBF17D09}">
      <dsp:nvSpPr>
        <dsp:cNvPr id="0" name=""/>
        <dsp:cNvSpPr/>
      </dsp:nvSpPr>
      <dsp:spPr>
        <a:xfrm>
          <a:off x="0" y="2186802"/>
          <a:ext cx="6389610" cy="873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415CF-941C-483B-B49F-B11B6468DDEA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5C76B-315D-4FAF-BA36-C6E84E7DF0ED}">
      <dsp:nvSpPr>
        <dsp:cNvPr id="0" name=""/>
        <dsp:cNvSpPr/>
      </dsp:nvSpPr>
      <dsp:spPr>
        <a:xfrm>
          <a:off x="1008409" y="2186802"/>
          <a:ext cx="5381200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Certain degree of improvement in computational efficiency </a:t>
          </a:r>
          <a:br>
            <a:rPr lang="en-US" sz="1400" kern="1200" dirty="0"/>
          </a:br>
          <a:endParaRPr lang="en-US" sz="1400" kern="1200" dirty="0"/>
        </a:p>
      </dsp:txBody>
      <dsp:txXfrm>
        <a:off x="1008409" y="2186802"/>
        <a:ext cx="5381200" cy="873081"/>
      </dsp:txXfrm>
    </dsp:sp>
    <dsp:sp modelId="{A27BF1B0-8B49-40D2-BC26-BA6010154D25}">
      <dsp:nvSpPr>
        <dsp:cNvPr id="0" name=""/>
        <dsp:cNvSpPr/>
      </dsp:nvSpPr>
      <dsp:spPr>
        <a:xfrm>
          <a:off x="0" y="3278154"/>
          <a:ext cx="6389610" cy="873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ED1AE-6AB1-486F-8BBA-4992E1A78B64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0F09-00D8-457C-AE57-A12D42915767}">
      <dsp:nvSpPr>
        <dsp:cNvPr id="0" name=""/>
        <dsp:cNvSpPr/>
      </dsp:nvSpPr>
      <dsp:spPr>
        <a:xfrm>
          <a:off x="1008409" y="3278154"/>
          <a:ext cx="5381200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Interaction success rate over other existing models</a:t>
          </a:r>
          <a:br>
            <a:rPr lang="en-US" sz="1400" kern="1200"/>
          </a:br>
          <a:endParaRPr lang="en-US" sz="1400" kern="1200"/>
        </a:p>
      </dsp:txBody>
      <dsp:txXfrm>
        <a:off x="1008409" y="3278154"/>
        <a:ext cx="5381200" cy="873081"/>
      </dsp:txXfrm>
    </dsp:sp>
    <dsp:sp modelId="{FA6D3CA9-09F1-4CA7-A439-CDF4FFD9E8E1}">
      <dsp:nvSpPr>
        <dsp:cNvPr id="0" name=""/>
        <dsp:cNvSpPr/>
      </dsp:nvSpPr>
      <dsp:spPr>
        <a:xfrm>
          <a:off x="0" y="4369506"/>
          <a:ext cx="6389610" cy="873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A74A7-572B-48BF-AA43-A0838C52C85D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7B84A-9B56-4F7F-8CF0-C71DBAC34621}">
      <dsp:nvSpPr>
        <dsp:cNvPr id="0" name=""/>
        <dsp:cNvSpPr/>
      </dsp:nvSpPr>
      <dsp:spPr>
        <a:xfrm>
          <a:off x="1008409" y="4369506"/>
          <a:ext cx="5381200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Reduces the situation of malicious node deception.</a:t>
          </a:r>
          <a:br>
            <a:rPr lang="en-US" sz="1400" kern="1200"/>
          </a:br>
          <a:br>
            <a:rPr lang="en-US" sz="1400" kern="1200"/>
          </a:br>
          <a:endParaRPr lang="en-US" sz="1400" kern="1200"/>
        </a:p>
      </dsp:txBody>
      <dsp:txXfrm>
        <a:off x="1008409" y="4369506"/>
        <a:ext cx="5381200" cy="873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D0035-23A6-44B7-990E-63D198845161}">
      <dsp:nvSpPr>
        <dsp:cNvPr id="0" name=""/>
        <dsp:cNvSpPr/>
      </dsp:nvSpPr>
      <dsp:spPr>
        <a:xfrm>
          <a:off x="1263188" y="738"/>
          <a:ext cx="2623743" cy="1574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Tamper resident digital ledgers</a:t>
          </a:r>
        </a:p>
      </dsp:txBody>
      <dsp:txXfrm>
        <a:off x="1309296" y="46846"/>
        <a:ext cx="2531527" cy="1482029"/>
      </dsp:txXfrm>
    </dsp:sp>
    <dsp:sp modelId="{24CDD277-2276-43F6-B381-9F9C4FDC5161}">
      <dsp:nvSpPr>
        <dsp:cNvPr id="0" name=""/>
        <dsp:cNvSpPr/>
      </dsp:nvSpPr>
      <dsp:spPr>
        <a:xfrm>
          <a:off x="4117820" y="462517"/>
          <a:ext cx="556233" cy="650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117820" y="592655"/>
        <a:ext cx="389363" cy="390412"/>
      </dsp:txXfrm>
    </dsp:sp>
    <dsp:sp modelId="{F3D55B36-92C6-4152-B34F-9068569D6629}">
      <dsp:nvSpPr>
        <dsp:cNvPr id="0" name=""/>
        <dsp:cNvSpPr/>
      </dsp:nvSpPr>
      <dsp:spPr>
        <a:xfrm>
          <a:off x="4936428" y="738"/>
          <a:ext cx="2623743" cy="1574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Implemented in distributed manner</a:t>
          </a:r>
        </a:p>
      </dsp:txBody>
      <dsp:txXfrm>
        <a:off x="4982536" y="46846"/>
        <a:ext cx="2531527" cy="1482029"/>
      </dsp:txXfrm>
    </dsp:sp>
    <dsp:sp modelId="{85BD0807-8C30-401D-BB3C-21341141FAB4}">
      <dsp:nvSpPr>
        <dsp:cNvPr id="0" name=""/>
        <dsp:cNvSpPr/>
      </dsp:nvSpPr>
      <dsp:spPr>
        <a:xfrm rot="5400000">
          <a:off x="5970183" y="1758646"/>
          <a:ext cx="556233" cy="650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6053094" y="1805873"/>
        <a:ext cx="390412" cy="389363"/>
      </dsp:txXfrm>
    </dsp:sp>
    <dsp:sp modelId="{8F3DB5CE-4B12-4B8A-AAE0-2DC0B63F07CE}">
      <dsp:nvSpPr>
        <dsp:cNvPr id="0" name=""/>
        <dsp:cNvSpPr/>
      </dsp:nvSpPr>
      <dsp:spPr>
        <a:xfrm>
          <a:off x="4936428" y="2624482"/>
          <a:ext cx="2623743" cy="1574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Decentralized system </a:t>
          </a:r>
        </a:p>
      </dsp:txBody>
      <dsp:txXfrm>
        <a:off x="4982536" y="2670590"/>
        <a:ext cx="2531527" cy="1482029"/>
      </dsp:txXfrm>
    </dsp:sp>
    <dsp:sp modelId="{6478BBC1-72BC-47D9-B9DF-56BBCF986D60}">
      <dsp:nvSpPr>
        <dsp:cNvPr id="0" name=""/>
        <dsp:cNvSpPr/>
      </dsp:nvSpPr>
      <dsp:spPr>
        <a:xfrm rot="10800000">
          <a:off x="4149305" y="3086260"/>
          <a:ext cx="556233" cy="650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316175" y="3216398"/>
        <a:ext cx="389363" cy="390412"/>
      </dsp:txXfrm>
    </dsp:sp>
    <dsp:sp modelId="{958B25BE-C786-4F0A-B9EC-9E3C63459739}">
      <dsp:nvSpPr>
        <dsp:cNvPr id="0" name=""/>
        <dsp:cNvSpPr/>
      </dsp:nvSpPr>
      <dsp:spPr>
        <a:xfrm>
          <a:off x="1263188" y="2624482"/>
          <a:ext cx="2623743" cy="1574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central authority</a:t>
          </a:r>
        </a:p>
      </dsp:txBody>
      <dsp:txXfrm>
        <a:off x="1309296" y="2670590"/>
        <a:ext cx="2531527" cy="1482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9D971-82ED-45AC-B67A-4F9CD966DF8F}">
      <dsp:nvSpPr>
        <dsp:cNvPr id="0" name=""/>
        <dsp:cNvSpPr/>
      </dsp:nvSpPr>
      <dsp:spPr>
        <a:xfrm>
          <a:off x="0" y="2683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94BA7-65A6-44FD-9973-FB6BC23D36F3}">
      <dsp:nvSpPr>
        <dsp:cNvPr id="0" name=""/>
        <dsp:cNvSpPr/>
      </dsp:nvSpPr>
      <dsp:spPr>
        <a:xfrm>
          <a:off x="161221" y="122599"/>
          <a:ext cx="293416" cy="29312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BD0A6-29F6-4E10-B534-E878FF4DC34C}">
      <dsp:nvSpPr>
        <dsp:cNvPr id="0" name=""/>
        <dsp:cNvSpPr/>
      </dsp:nvSpPr>
      <dsp:spPr>
        <a:xfrm>
          <a:off x="615858" y="2683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•Permissioned Block Chain</a:t>
          </a:r>
        </a:p>
      </dsp:txBody>
      <dsp:txXfrm>
        <a:off x="615858" y="2683"/>
        <a:ext cx="3935334" cy="549617"/>
      </dsp:txXfrm>
    </dsp:sp>
    <dsp:sp modelId="{84639A51-87DE-4914-A005-08340EEEA98C}">
      <dsp:nvSpPr>
        <dsp:cNvPr id="0" name=""/>
        <dsp:cNvSpPr/>
      </dsp:nvSpPr>
      <dsp:spPr>
        <a:xfrm>
          <a:off x="0" y="689705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1423D-C27F-4300-A607-0F67FBD5583E}">
      <dsp:nvSpPr>
        <dsp:cNvPr id="0" name=""/>
        <dsp:cNvSpPr/>
      </dsp:nvSpPr>
      <dsp:spPr>
        <a:xfrm>
          <a:off x="161221" y="809621"/>
          <a:ext cx="293416" cy="29312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CC3BD-AF4E-4661-8E71-DA42D59C5B9F}">
      <dsp:nvSpPr>
        <dsp:cNvPr id="0" name=""/>
        <dsp:cNvSpPr/>
      </dsp:nvSpPr>
      <dsp:spPr>
        <a:xfrm>
          <a:off x="615858" y="689705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•Blocks are created by edge nodes</a:t>
          </a:r>
        </a:p>
      </dsp:txBody>
      <dsp:txXfrm>
        <a:off x="615858" y="689705"/>
        <a:ext cx="3935334" cy="549617"/>
      </dsp:txXfrm>
    </dsp:sp>
    <dsp:sp modelId="{5FB3EFDD-C9BE-4722-8213-8EDBB1558495}">
      <dsp:nvSpPr>
        <dsp:cNvPr id="0" name=""/>
        <dsp:cNvSpPr/>
      </dsp:nvSpPr>
      <dsp:spPr>
        <a:xfrm>
          <a:off x="0" y="1376727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CE9E1-612A-4210-A008-5856EA80C9E4}">
      <dsp:nvSpPr>
        <dsp:cNvPr id="0" name=""/>
        <dsp:cNvSpPr/>
      </dsp:nvSpPr>
      <dsp:spPr>
        <a:xfrm>
          <a:off x="161221" y="1496644"/>
          <a:ext cx="293416" cy="29312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B02FB-690E-451B-89A9-5576A313A1AC}">
      <dsp:nvSpPr>
        <dsp:cNvPr id="0" name=""/>
        <dsp:cNvSpPr/>
      </dsp:nvSpPr>
      <dsp:spPr>
        <a:xfrm>
          <a:off x="615858" y="1376727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•IOT devices request edge nodes for trust degrees of TBTN</a:t>
          </a:r>
        </a:p>
      </dsp:txBody>
      <dsp:txXfrm>
        <a:off x="615858" y="1376727"/>
        <a:ext cx="3935334" cy="549617"/>
      </dsp:txXfrm>
    </dsp:sp>
    <dsp:sp modelId="{0B2411EF-1C1F-4AFB-947B-194D0F0F6DDE}">
      <dsp:nvSpPr>
        <dsp:cNvPr id="0" name=""/>
        <dsp:cNvSpPr/>
      </dsp:nvSpPr>
      <dsp:spPr>
        <a:xfrm>
          <a:off x="0" y="2063750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B5D4-6DB7-421D-A0D4-9ACC11393532}">
      <dsp:nvSpPr>
        <dsp:cNvPr id="0" name=""/>
        <dsp:cNvSpPr/>
      </dsp:nvSpPr>
      <dsp:spPr>
        <a:xfrm>
          <a:off x="161221" y="2183666"/>
          <a:ext cx="293416" cy="29312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6A3E4-AEBA-4705-AEC7-3DC8417E3ECA}">
      <dsp:nvSpPr>
        <dsp:cNvPr id="0" name=""/>
        <dsp:cNvSpPr/>
      </dsp:nvSpPr>
      <dsp:spPr>
        <a:xfrm>
          <a:off x="615858" y="2063750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•Store wallets of trust evaluation of nodes</a:t>
          </a:r>
        </a:p>
      </dsp:txBody>
      <dsp:txXfrm>
        <a:off x="615858" y="2063750"/>
        <a:ext cx="3935334" cy="549617"/>
      </dsp:txXfrm>
    </dsp:sp>
    <dsp:sp modelId="{0D68214F-F829-41FC-8022-CF499339A74D}">
      <dsp:nvSpPr>
        <dsp:cNvPr id="0" name=""/>
        <dsp:cNvSpPr/>
      </dsp:nvSpPr>
      <dsp:spPr>
        <a:xfrm>
          <a:off x="0" y="2750772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B0D35-CAAD-4735-803F-E1E4F5B8F1E2}">
      <dsp:nvSpPr>
        <dsp:cNvPr id="0" name=""/>
        <dsp:cNvSpPr/>
      </dsp:nvSpPr>
      <dsp:spPr>
        <a:xfrm>
          <a:off x="161221" y="2870689"/>
          <a:ext cx="293416" cy="29312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CEEC-BEA8-4EB5-A3BE-513B59BB025E}">
      <dsp:nvSpPr>
        <dsp:cNvPr id="0" name=""/>
        <dsp:cNvSpPr/>
      </dsp:nvSpPr>
      <dsp:spPr>
        <a:xfrm>
          <a:off x="615858" y="2750772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•Communication b/w TN and TBTN is a transaction </a:t>
          </a:r>
        </a:p>
      </dsp:txBody>
      <dsp:txXfrm>
        <a:off x="615858" y="2750772"/>
        <a:ext cx="3935334" cy="549617"/>
      </dsp:txXfrm>
    </dsp:sp>
    <dsp:sp modelId="{BCAF5DAD-9893-4E13-B213-C55F1D893323}">
      <dsp:nvSpPr>
        <dsp:cNvPr id="0" name=""/>
        <dsp:cNvSpPr/>
      </dsp:nvSpPr>
      <dsp:spPr>
        <a:xfrm>
          <a:off x="0" y="3437794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42F2F-A5D0-432D-A60A-3B66D1BCAC1D}">
      <dsp:nvSpPr>
        <dsp:cNvPr id="0" name=""/>
        <dsp:cNvSpPr/>
      </dsp:nvSpPr>
      <dsp:spPr>
        <a:xfrm>
          <a:off x="161221" y="3557711"/>
          <a:ext cx="293416" cy="29312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FC2C-5ED3-4EF2-9ADC-A620DC780EAF}">
      <dsp:nvSpPr>
        <dsp:cNvPr id="0" name=""/>
        <dsp:cNvSpPr/>
      </dsp:nvSpPr>
      <dsp:spPr>
        <a:xfrm>
          <a:off x="615858" y="3437794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•Validation of blocks for trust comparisons of interactions</a:t>
          </a:r>
        </a:p>
      </dsp:txBody>
      <dsp:txXfrm>
        <a:off x="615858" y="3437794"/>
        <a:ext cx="3935334" cy="549617"/>
      </dsp:txXfrm>
    </dsp:sp>
    <dsp:sp modelId="{D4A2A2AB-FABE-476B-87E9-191F63DEE85A}">
      <dsp:nvSpPr>
        <dsp:cNvPr id="0" name=""/>
        <dsp:cNvSpPr/>
      </dsp:nvSpPr>
      <dsp:spPr>
        <a:xfrm>
          <a:off x="0" y="4124817"/>
          <a:ext cx="4560678" cy="532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F4EF9-159F-46CB-86D4-995FDBCC601F}">
      <dsp:nvSpPr>
        <dsp:cNvPr id="0" name=""/>
        <dsp:cNvSpPr/>
      </dsp:nvSpPr>
      <dsp:spPr>
        <a:xfrm>
          <a:off x="161221" y="4244733"/>
          <a:ext cx="293416" cy="293129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5781C-7BC9-4DB5-9F8C-E72768032D98}">
      <dsp:nvSpPr>
        <dsp:cNvPr id="0" name=""/>
        <dsp:cNvSpPr/>
      </dsp:nvSpPr>
      <dsp:spPr>
        <a:xfrm>
          <a:off x="615858" y="4124817"/>
          <a:ext cx="3935334" cy="549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68" tIns="58168" rIns="58168" bIns="581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•Secured  and reliable fetch of trust degrees</a:t>
          </a:r>
        </a:p>
      </dsp:txBody>
      <dsp:txXfrm>
        <a:off x="615858" y="4124817"/>
        <a:ext cx="3935334" cy="5496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D8F05-FF2A-46F3-8AED-C0B83E4067B8}">
      <dsp:nvSpPr>
        <dsp:cNvPr id="0" name=""/>
        <dsp:cNvSpPr/>
      </dsp:nvSpPr>
      <dsp:spPr>
        <a:xfrm>
          <a:off x="655160" y="859940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9CD66-BA2C-4440-8191-B2B3697F09F3}">
      <dsp:nvSpPr>
        <dsp:cNvPr id="0" name=""/>
        <dsp:cNvSpPr/>
      </dsp:nvSpPr>
      <dsp:spPr>
        <a:xfrm>
          <a:off x="8566" y="2231801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Accuracy up to </a:t>
          </a:r>
          <a:r>
            <a:rPr lang="en-US" sz="2300" kern="1200" dirty="0">
              <a:latin typeface="Century Gothic" panose="020B0502020202020204"/>
            </a:rPr>
            <a:t>60</a:t>
          </a:r>
          <a:r>
            <a:rPr lang="en-US" sz="2300" kern="1200" dirty="0"/>
            <a:t> to </a:t>
          </a:r>
          <a:r>
            <a:rPr lang="en-US" sz="2300" kern="1200" dirty="0">
              <a:latin typeface="Century Gothic" panose="020B0502020202020204"/>
            </a:rPr>
            <a:t>80</a:t>
          </a:r>
          <a:r>
            <a:rPr lang="en-US" sz="2300" kern="1200" dirty="0"/>
            <a:t> %</a:t>
          </a:r>
        </a:p>
      </dsp:txBody>
      <dsp:txXfrm>
        <a:off x="8566" y="2231801"/>
        <a:ext cx="2351250" cy="720000"/>
      </dsp:txXfrm>
    </dsp:sp>
    <dsp:sp modelId="{7C939313-45DD-4C20-BDBE-ED136518DADE}">
      <dsp:nvSpPr>
        <dsp:cNvPr id="0" name=""/>
        <dsp:cNvSpPr/>
      </dsp:nvSpPr>
      <dsp:spPr>
        <a:xfrm>
          <a:off x="3417879" y="859940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E80A0-37D6-4222-83BA-50961DB6E620}">
      <dsp:nvSpPr>
        <dsp:cNvPr id="0" name=""/>
        <dsp:cNvSpPr/>
      </dsp:nvSpPr>
      <dsp:spPr>
        <a:xfrm>
          <a:off x="2771285" y="2231801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20% malicious nodes </a:t>
          </a:r>
          <a:r>
            <a:rPr lang="en-US" sz="2300" kern="1200" dirty="0">
              <a:latin typeface="Century Gothic" panose="020B0502020202020204"/>
            </a:rPr>
            <a:t>found</a:t>
          </a:r>
          <a:endParaRPr lang="en-US" sz="2300" kern="1200" dirty="0"/>
        </a:p>
      </dsp:txBody>
      <dsp:txXfrm>
        <a:off x="2771285" y="2231801"/>
        <a:ext cx="2351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CEF03-FA1F-42F0-B695-265C8AB99A12}">
      <dsp:nvSpPr>
        <dsp:cNvPr id="0" name=""/>
        <dsp:cNvSpPr/>
      </dsp:nvSpPr>
      <dsp:spPr>
        <a:xfrm>
          <a:off x="969864" y="633760"/>
          <a:ext cx="1106298" cy="1106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6DB92-151B-4FC6-92D1-598ABFE730E4}">
      <dsp:nvSpPr>
        <dsp:cNvPr id="0" name=""/>
        <dsp:cNvSpPr/>
      </dsp:nvSpPr>
      <dsp:spPr>
        <a:xfrm>
          <a:off x="293793" y="2062539"/>
          <a:ext cx="2458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security</a:t>
          </a:r>
          <a:endParaRPr lang="en-US" sz="3600" kern="1200"/>
        </a:p>
      </dsp:txBody>
      <dsp:txXfrm>
        <a:off x="293793" y="2062539"/>
        <a:ext cx="2458440" cy="720000"/>
      </dsp:txXfrm>
    </dsp:sp>
    <dsp:sp modelId="{20865181-173F-4CE3-A20A-3F1477357945}">
      <dsp:nvSpPr>
        <dsp:cNvPr id="0" name=""/>
        <dsp:cNvSpPr/>
      </dsp:nvSpPr>
      <dsp:spPr>
        <a:xfrm>
          <a:off x="3858531" y="633760"/>
          <a:ext cx="1106298" cy="1106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2A9F-F48C-4E93-94BB-EDFD57721941}">
      <dsp:nvSpPr>
        <dsp:cNvPr id="0" name=""/>
        <dsp:cNvSpPr/>
      </dsp:nvSpPr>
      <dsp:spPr>
        <a:xfrm>
          <a:off x="3182460" y="2062539"/>
          <a:ext cx="2458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reliability </a:t>
          </a:r>
          <a:endParaRPr lang="en-US" sz="3600" kern="1200"/>
        </a:p>
      </dsp:txBody>
      <dsp:txXfrm>
        <a:off x="3182460" y="2062539"/>
        <a:ext cx="2458440" cy="720000"/>
      </dsp:txXfrm>
    </dsp:sp>
    <dsp:sp modelId="{B49B2A2E-FD16-40C3-B6D7-F377B7528A59}">
      <dsp:nvSpPr>
        <dsp:cNvPr id="0" name=""/>
        <dsp:cNvSpPr/>
      </dsp:nvSpPr>
      <dsp:spPr>
        <a:xfrm>
          <a:off x="6747198" y="633760"/>
          <a:ext cx="1106298" cy="1106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74236-2BF7-4376-A51A-A82E419D8E4F}">
      <dsp:nvSpPr>
        <dsp:cNvPr id="0" name=""/>
        <dsp:cNvSpPr/>
      </dsp:nvSpPr>
      <dsp:spPr>
        <a:xfrm>
          <a:off x="6071127" y="2062539"/>
          <a:ext cx="2458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efficiency</a:t>
          </a:r>
          <a:endParaRPr lang="en-US" sz="3600" kern="1200"/>
        </a:p>
      </dsp:txBody>
      <dsp:txXfrm>
        <a:off x="6071127" y="2062539"/>
        <a:ext cx="245844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9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329211-DECF-48C6-8723-29500830B540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514-433D-4581-829C-AA20BF531FE5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710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3199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CFE4-8011-42A3-8950-CD33FA3D668A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5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271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62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271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62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710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2488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8F0-0E98-40D3-A345-853EF7A9E485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71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3555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CC-111A-4538-BA54-BFE5AFD3F45F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7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8D7-1E74-4502-A038-C753617CD08B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9403-E994-49F1-B6F9-A8590586A9DC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EAAC4F40-0699-477F-B115-2395724D0537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2753F3C5-F6F6-49BC-8F82-E05F1C4ABDB6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BFC6-0255-4CEA-88CB-CDB26273BE0B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71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3555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8FB-95BA-4020-B00C-643AC1B26644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28F4-CB6F-427C-ADA6-DC4991D6F74C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5056-D99F-4EAB-A801-7D68D43A19CE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3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52DA-D071-41DF-802A-635AB4D0CFAB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C8C2-3C86-4C21-A826-DEE5BABA2413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2488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2537-7AFD-40E6-9776-0A1CDDAF7E0F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639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2488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46D2-064C-42B5-811C-19CB09B14E1C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1" i="0">
                <a:solidFill>
                  <a:schemeClr val="accent1"/>
                </a:solidFill>
              </a:defRPr>
            </a:lvl1pPr>
          </a:lstStyle>
          <a:p>
            <a:fld id="{4730C819-4E9A-4862-A7D7-B4A173052752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6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732" y="1169773"/>
            <a:ext cx="8823360" cy="287016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550">
                <a:solidFill>
                  <a:schemeClr val="tx1"/>
                </a:solidFill>
              </a:rPr>
              <a:t>Trust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732" y="4293441"/>
            <a:ext cx="8823360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In  Edge Computing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6749" y="4166888"/>
            <a:ext cx="675326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06092" y="402086"/>
            <a:ext cx="837981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FA804CA-2AB1-45D1-8800-B0AD407D4460}"/>
              </a:ext>
            </a:extLst>
          </p:cNvPr>
          <p:cNvSpPr txBox="1"/>
          <p:nvPr/>
        </p:nvSpPr>
        <p:spPr>
          <a:xfrm>
            <a:off x="1154653" y="973668"/>
            <a:ext cx="8759131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1.Multi-layer trust fusion mechanism based on time decay for edge computing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7" name="TextBox 1">
            <a:extLst>
              <a:ext uri="{FF2B5EF4-FFF2-40B4-BE49-F238E27FC236}">
                <a16:creationId xmlns:a16="http://schemas.microsoft.com/office/drawing/2014/main" id="{AB0E0CF0-5BD0-4270-BE75-BA8BE0D7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570523"/>
              </p:ext>
            </p:extLst>
          </p:nvPr>
        </p:nvGraphicFramePr>
        <p:xfrm>
          <a:off x="1286598" y="2324100"/>
          <a:ext cx="962287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18644" y="424720"/>
            <a:ext cx="918520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5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804CA-2AB1-45D1-8800-B0AD407D4460}"/>
              </a:ext>
            </a:extLst>
          </p:cNvPr>
          <p:cNvSpPr txBox="1"/>
          <p:nvPr/>
        </p:nvSpPr>
        <p:spPr>
          <a:xfrm>
            <a:off x="1154653" y="973668"/>
            <a:ext cx="8759131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TextBox 1">
            <a:extLst>
              <a:ext uri="{FF2B5EF4-FFF2-40B4-BE49-F238E27FC236}">
                <a16:creationId xmlns:a16="http://schemas.microsoft.com/office/drawing/2014/main" id="{AB0E0CF0-5BD0-4270-BE75-BA8BE0D7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933497"/>
              </p:ext>
            </p:extLst>
          </p:nvPr>
        </p:nvGraphicFramePr>
        <p:xfrm>
          <a:off x="5192947" y="808038"/>
          <a:ext cx="6389610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6" name="TextBox 535">
            <a:extLst>
              <a:ext uri="{FF2B5EF4-FFF2-40B4-BE49-F238E27FC236}">
                <a16:creationId xmlns:a16="http://schemas.microsoft.com/office/drawing/2014/main" id="{20E034DC-C09D-4F3C-89D9-E6784AD1B3C5}"/>
              </a:ext>
            </a:extLst>
          </p:cNvPr>
          <p:cNvSpPr txBox="1"/>
          <p:nvPr/>
        </p:nvSpPr>
        <p:spPr>
          <a:xfrm>
            <a:off x="1270819" y="21221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41935" y="117475"/>
            <a:ext cx="890811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7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125" y="473745"/>
            <a:ext cx="11224167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3FE45-DCA0-4C66-8564-B7C139E7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92" y="2099733"/>
            <a:ext cx="8823360" cy="2677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  <a:ea typeface="+mj-lt"/>
                <a:cs typeface="+mj-lt"/>
              </a:rPr>
              <a:t>IoT Edge Computing Trust Management Mechanism for Smart Cities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09408" y="375313"/>
            <a:ext cx="936992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8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88739" y="1797517"/>
            <a:ext cx="3298548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88825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0A3CF-10A4-4D21-A0BC-32D29688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32" y="838200"/>
            <a:ext cx="8823361" cy="97790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  <a:ea typeface="+mj-lt"/>
                <a:cs typeface="+mj-lt"/>
              </a:rPr>
              <a:t>IoT Edge Computing Trust Management Mechanism for Smart Cities </a:t>
            </a:r>
            <a:br>
              <a:rPr lang="en-US" sz="2500" dirty="0">
                <a:solidFill>
                  <a:srgbClr val="EBEBEB"/>
                </a:solidFill>
              </a:rPr>
            </a:br>
            <a:endParaRPr lang="en-US" sz="25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E67A-C7C7-4512-BA38-8E185F5B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32" y="2757942"/>
            <a:ext cx="8823361" cy="32618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>
              <a:spcBef>
                <a:spcPts val="50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Smart cities use IoT devices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50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Ability to remotely monitor, manage and control devices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50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Users participate in smart city through intelligent mobile devices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5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(such as personal wearable devices, smartphones or sensors)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857250" lvl="1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Street lights management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857250" lvl="1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Traffic management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857250" lvl="1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Smart Home management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9989" y="560510"/>
            <a:ext cx="973938" cy="6385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9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88739" y="1797517"/>
            <a:ext cx="3298548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88825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0A3CF-10A4-4D21-A0BC-32D29688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32" y="838200"/>
            <a:ext cx="8823361" cy="97790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  <a:ea typeface="+mj-lt"/>
                <a:cs typeface="+mj-lt"/>
              </a:rPr>
              <a:t>IoT Edge Computing Trust Management Mechanism for Smart Cities  </a:t>
            </a:r>
            <a:br>
              <a:rPr lang="en-US" sz="2500" dirty="0">
                <a:solidFill>
                  <a:srgbClr val="EBEBEB"/>
                </a:solidFill>
              </a:rPr>
            </a:br>
            <a:endParaRPr lang="en-US" sz="25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E67A-C7C7-4512-BA38-8E185F5B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32" y="2757942"/>
            <a:ext cx="8823361" cy="3261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IoT edge computing systems are subject to many malicious attacks and security risks.</a:t>
            </a:r>
            <a:endParaRPr lang="en-US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Some intelligent devices of IoT may maliciously damage the network or services.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Main challenge in device sensing layer is to select trusted participants.</a:t>
            </a:r>
            <a:endParaRPr lang="en-US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Proposed a dynamic black-and-white list device selection recommendation mechanism.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9989" y="560510"/>
            <a:ext cx="973938" cy="6385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6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125" y="473745"/>
            <a:ext cx="11224167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3FE45-DCA0-4C66-8564-B7C139E7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92" y="2099733"/>
            <a:ext cx="8823360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lumMod val="75000"/>
                  </a:schemeClr>
                </a:solidFill>
              </a:rPr>
              <a:t>Trust Management in edge computing using Block chains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09408" y="375313"/>
            <a:ext cx="936992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4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CA6B6-6675-42AE-843E-E1E78407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53" y="973668"/>
            <a:ext cx="8759131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Block chains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CBBFA0-E082-4778-BD33-E4AFCD2C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601117"/>
              </p:ext>
            </p:extLst>
          </p:nvPr>
        </p:nvGraphicFramePr>
        <p:xfrm>
          <a:off x="1154653" y="1820333"/>
          <a:ext cx="8823360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09408" y="375313"/>
            <a:ext cx="936992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88739" y="1797517"/>
            <a:ext cx="3298548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88825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29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838200"/>
            <a:ext cx="8759131" cy="977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Categories of Block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AF98-FBED-4CB0-ADB6-E9E1ABFA3B29}"/>
              </a:ext>
            </a:extLst>
          </p:cNvPr>
          <p:cNvSpPr txBox="1"/>
          <p:nvPr/>
        </p:nvSpPr>
        <p:spPr>
          <a:xfrm>
            <a:off x="1886741" y="2240618"/>
            <a:ext cx="8415343" cy="3416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 less Block Chain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validation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Everyone has access to network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ledgers can replicate the transactions.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Permissioned Block Chain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Formed by a set of transacting parties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access provided through validation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 is controlled by a set of selected nodes.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2295" y="461677"/>
            <a:ext cx="913141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ext Placeholder 3">
            <a:extLst>
              <a:ext uri="{FF2B5EF4-FFF2-40B4-BE49-F238E27FC236}">
                <a16:creationId xmlns:a16="http://schemas.microsoft.com/office/drawing/2014/main" id="{6997687D-F029-4A4E-A741-044251E1A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561287"/>
              </p:ext>
            </p:extLst>
          </p:nvPr>
        </p:nvGraphicFramePr>
        <p:xfrm>
          <a:off x="901724" y="1088627"/>
          <a:ext cx="4560678" cy="467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8" name="Picture 198" descr="Diagram&#10;&#10;Description automatically generated">
            <a:extLst>
              <a:ext uri="{FF2B5EF4-FFF2-40B4-BE49-F238E27FC236}">
                <a16:creationId xmlns:a16="http://schemas.microsoft.com/office/drawing/2014/main" id="{70815693-0897-41D6-94AD-4DA7DF6C8B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875" y="-5651"/>
            <a:ext cx="5367232" cy="6259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1066301" cy="767687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669" y="467397"/>
            <a:ext cx="695648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884DB-2DF5-4261-B22B-59961B8A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53" y="1293845"/>
            <a:ext cx="9152417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Results and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169283" y="438514"/>
            <a:ext cx="983174" cy="767687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54653" y="973668"/>
            <a:ext cx="8759131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Problems in Edge Computing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5F7FA398-4BFA-4993-A521-D8149FC4D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808418"/>
              </p:ext>
            </p:extLst>
          </p:nvPr>
        </p:nvGraphicFramePr>
        <p:xfrm>
          <a:off x="1286598" y="2324100"/>
          <a:ext cx="962287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6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5" name="Rectangle 137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3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: Shape 14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48560" y="638794"/>
            <a:ext cx="6053670" cy="5580412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6699" y="1826135"/>
            <a:ext cx="3299407" cy="44080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77AB9-0E73-4AE3-8A04-6D3D26AB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31" y="629265"/>
            <a:ext cx="518296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Multi Fusion Technique</a:t>
            </a:r>
            <a:endParaRPr lang="en-US" sz="3600" b="0" i="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0" name="Content Placeholder 25">
            <a:extLst>
              <a:ext uri="{FF2B5EF4-FFF2-40B4-BE49-F238E27FC236}">
                <a16:creationId xmlns:a16="http://schemas.microsoft.com/office/drawing/2014/main" id="{DA01480C-BB0F-4606-963A-AFD14A0E52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9081932"/>
              </p:ext>
            </p:extLst>
          </p:nvPr>
        </p:nvGraphicFramePr>
        <p:xfrm>
          <a:off x="648424" y="2418735"/>
          <a:ext cx="5131102" cy="381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065D5854-F6C6-4667-A06A-D58174ABF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6693863" y="2476136"/>
            <a:ext cx="5346484" cy="23029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18644" y="424720"/>
            <a:ext cx="918520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7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224" y="404829"/>
            <a:ext cx="447769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DE869-9FC3-4A73-8326-60B21F9A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3" y="1241266"/>
            <a:ext cx="4088568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IOT Trust Mechanism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D52516-AE84-4410-A10C-81FB50DD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963" y="4591665"/>
            <a:ext cx="4088568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accent1"/>
                </a:solidFill>
              </a:rPr>
              <a:t>40% accuracy achieved 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847FF9-E6D0-4FFB-AFFE-D7CAD9595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4"/>
          <a:stretch/>
        </p:blipFill>
        <p:spPr>
          <a:xfrm>
            <a:off x="5118783" y="461681"/>
            <a:ext cx="6583834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6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3974" y="1903385"/>
            <a:ext cx="3299407" cy="44080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22217" y="0"/>
            <a:ext cx="1075538" cy="658588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6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725EF-19B9-4E10-A147-FBC0F9E1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172" y="1241266"/>
            <a:ext cx="479689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Block Chain based trust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44A60-658B-48EA-AC05-FAAF7225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172" y="4591665"/>
            <a:ext cx="479689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Accuracy  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60</a:t>
            </a: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80%</a:t>
            </a: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achieved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810A9C4-8955-4914-826E-C831B0900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247" r="22644" b="2"/>
          <a:stretch/>
        </p:blipFill>
        <p:spPr>
          <a:xfrm>
            <a:off x="1109474" y="1180743"/>
            <a:ext cx="4984938" cy="44933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918520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8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834467"/>
            <a:ext cx="8823359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654" y="5420847"/>
            <a:ext cx="8823359" cy="582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Block chain and Multi Fusion Mechanism are secured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2454546"/>
              </p:ext>
            </p:extLst>
          </p:nvPr>
        </p:nvGraphicFramePr>
        <p:xfrm>
          <a:off x="1859876" y="1382274"/>
          <a:ext cx="7412912" cy="29504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9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accuracy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Blockchain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 60% to 80%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Multi fusion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60% to 80%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 err="1"/>
                        <a:t>Iot</a:t>
                      </a:r>
                      <a:r>
                        <a:rPr lang="en-US" sz="3300" dirty="0"/>
                        <a:t> 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40%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927756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224" y="404829"/>
            <a:ext cx="447769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0CF46-64B7-4D21-AADC-5B9C7489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3" y="1241266"/>
            <a:ext cx="4088568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2"/>
                </a:solidFill>
              </a:rPr>
              <a:t>Efficiency of Multi Fusion Mechanism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14EE-6068-4211-B589-88EAC55D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963" y="4591665"/>
            <a:ext cx="4088568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Algorithms require high processing power</a:t>
            </a:r>
            <a:endParaRPr lang="en-US"/>
          </a:p>
          <a:p>
            <a:r>
              <a:rPr lang="en-US" cap="all" dirty="0">
                <a:solidFill>
                  <a:schemeClr val="accent1"/>
                </a:solidFill>
              </a:rPr>
              <a:t>Costly method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6FF8653-FCB4-46CF-8C3D-965AE9388F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063" r="18659"/>
          <a:stretch/>
        </p:blipFill>
        <p:spPr>
          <a:xfrm>
            <a:off x="5118783" y="461681"/>
            <a:ext cx="6583834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3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3974" y="1903385"/>
            <a:ext cx="3299407" cy="44080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1130956" cy="767687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224" y="404829"/>
            <a:ext cx="447769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8B9D7-B795-4535-8B03-F403A4A5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3" y="973668"/>
            <a:ext cx="4176779" cy="139169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  <a:ea typeface="+mj-lt"/>
                <a:cs typeface="+mj-lt"/>
              </a:rPr>
              <a:t>Block Chain based Trust Mechanism</a:t>
            </a: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B2F9-0A1D-40B9-9A83-ECCFCC0E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63" y="2603500"/>
            <a:ext cx="4071613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dirty="0">
                <a:ea typeface="+mn-lt"/>
                <a:cs typeface="+mn-lt"/>
              </a:rPr>
              <a:t>Less processing power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About 8 GB Ram</a:t>
            </a:r>
          </a:p>
          <a:p>
            <a:r>
              <a:rPr lang="en-US" dirty="0"/>
              <a:t>Cost effective 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F7A008E-790F-4009-967D-3EB3AC39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7" r="9302" b="2"/>
          <a:stretch/>
        </p:blipFill>
        <p:spPr>
          <a:xfrm>
            <a:off x="5128265" y="528096"/>
            <a:ext cx="6583834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3974" y="1903385"/>
            <a:ext cx="3299407" cy="44080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1121720" cy="767687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6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5F3-50D3-4CF8-974D-B3B16E1A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Chain based trust Mechanism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CA7AE9-FD3E-4B13-A76B-981BCF6641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654" y="2603500"/>
          <a:ext cx="8823361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90811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7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88739" y="1797517"/>
            <a:ext cx="3298548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88825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31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DFE298-6D56-491C-9691-A66E4EE3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53" y="838200"/>
            <a:ext cx="8759131" cy="977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2D14-278D-4065-A5DD-DAA88EB7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04" y="2769517"/>
            <a:ext cx="10219115" cy="32295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Edge computing is not limited to certain companies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It will become an infrastructure like 5G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As Edge computing is becoming popular, security risks are increasing day by day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Trust Management still needs much research as it is an emerging technology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Companies should start working on improving Trust Management Mechanisms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There are Many different methods and means to build the Trust model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ea typeface="+mn-lt"/>
                <a:cs typeface="+mn-lt"/>
              </a:rPr>
              <a:t>Necessary to standardize it to improve the universality of the model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2569" y="620971"/>
            <a:ext cx="1029356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0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643A91-9141-4ACA-A17A-1E0B7C5D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53" y="973668"/>
            <a:ext cx="8759131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BD7A6E-0B6D-4F98-B922-DB806BEB9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26084"/>
              </p:ext>
            </p:extLst>
          </p:nvPr>
        </p:nvGraphicFramePr>
        <p:xfrm>
          <a:off x="1286598" y="2324100"/>
          <a:ext cx="962287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94622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3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669" y="467397"/>
            <a:ext cx="695648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3FED37-181C-4B20-B9A9-F28770F6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11" y="1209957"/>
            <a:ext cx="303379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   Thank you!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5552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F7EB3E-A761-406F-8B56-91F5A434DC06}"/>
              </a:ext>
            </a:extLst>
          </p:cNvPr>
          <p:cNvSpPr txBox="1"/>
          <p:nvPr/>
        </p:nvSpPr>
        <p:spPr>
          <a:xfrm>
            <a:off x="4677205" y="1059025"/>
            <a:ext cx="5300808" cy="47399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/>
              <a:t>Hizafa</a:t>
            </a:r>
            <a:r>
              <a:rPr lang="en-US" dirty="0"/>
              <a:t> Nadeem			L18 -1105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Hammad Abdullah		L18 -1085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M. Hassan Mahmood	L18 -2194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7198" y="505023"/>
            <a:ext cx="973938" cy="767687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54653" y="973668"/>
            <a:ext cx="8759131" cy="706964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Security and Privacy in Edge Computing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5F7FA398-4BFA-4993-A521-D8149FC4D7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598" y="2324100"/>
          <a:ext cx="962287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88739" y="4185117"/>
            <a:ext cx="3298548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493" y="4241801"/>
            <a:ext cx="11274663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32" y="1143000"/>
            <a:ext cx="8823360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69829" y="-139936"/>
            <a:ext cx="6053670" cy="7137873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52C4-21BB-4A4A-AF94-E585632A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54" y="973668"/>
            <a:ext cx="2941444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1"/>
                </a:solidFill>
              </a:rPr>
              <a:t>What is edge Computing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43AE445-61E2-4DB2-8112-E8B88D72A8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-1" b="5556"/>
          <a:stretch/>
        </p:blipFill>
        <p:spPr>
          <a:xfrm>
            <a:off x="5193254" y="803751"/>
            <a:ext cx="6389868" cy="525049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89908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1584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00A-958C-4AD7-BA11-D16BD6BB47AB}"/>
              </a:ext>
            </a:extLst>
          </p:cNvPr>
          <p:cNvSpPr txBox="1"/>
          <p:nvPr/>
        </p:nvSpPr>
        <p:spPr>
          <a:xfrm>
            <a:off x="1154654" y="2120900"/>
            <a:ext cx="3132910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/>
              <a:t>Edge computing is a distributed computing paradigm that brings computation and data storage closer to the location where it is needed to improve response times and save bandwidth </a:t>
            </a: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39238" y="1826135"/>
            <a:ext cx="3299407" cy="44080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88825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1372B-EF06-4367-BEC2-808A27B1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647" y="1113062"/>
            <a:ext cx="3381416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Trust management in edge computing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F044905-031E-4C86-A855-AA7478D5A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408" r="1750" b="2"/>
          <a:stretch/>
        </p:blipFill>
        <p:spPr>
          <a:xfrm>
            <a:off x="1527471" y="1113063"/>
            <a:ext cx="563322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8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9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312B7-9109-436F-AC9B-FD2FD4DCA6FA}"/>
              </a:ext>
            </a:extLst>
          </p:cNvPr>
          <p:cNvSpPr txBox="1"/>
          <p:nvPr/>
        </p:nvSpPr>
        <p:spPr>
          <a:xfrm>
            <a:off x="1154653" y="973668"/>
            <a:ext cx="8759131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Trust Management</a:t>
            </a:r>
          </a:p>
        </p:txBody>
      </p:sp>
      <p:graphicFrame>
        <p:nvGraphicFramePr>
          <p:cNvPr id="56" name="TextBox 1">
            <a:extLst>
              <a:ext uri="{FF2B5EF4-FFF2-40B4-BE49-F238E27FC236}">
                <a16:creationId xmlns:a16="http://schemas.microsoft.com/office/drawing/2014/main" id="{66DC12E4-1F6D-4BF7-8C61-0B861A50F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611230"/>
              </p:ext>
            </p:extLst>
          </p:nvPr>
        </p:nvGraphicFramePr>
        <p:xfrm>
          <a:off x="1286598" y="2925232"/>
          <a:ext cx="962287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669" y="467397"/>
            <a:ext cx="695648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ABFBD-D250-4D6F-9342-08341023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11" y="1209957"/>
            <a:ext cx="303379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Problem Statement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5552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2801-A961-4EB8-A610-E8DCB17B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205" y="1059025"/>
            <a:ext cx="5626422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Our problem is to reduce malicious or bad nodes using different mechanisms based on trust management in order make our system more secure, reliable and speedy   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3627" y="467397"/>
            <a:ext cx="837981" cy="767687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125" y="473745"/>
            <a:ext cx="11224167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84DB-2DF5-4261-B22B-59961B8A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698" y="1296452"/>
            <a:ext cx="5916654" cy="426509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500">
              <a:solidFill>
                <a:schemeClr val="tx1"/>
              </a:solidFill>
            </a:endParaRPr>
          </a:p>
          <a:p>
            <a:r>
              <a:rPr lang="en-US" sz="650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693" y="473746"/>
            <a:ext cx="4167599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670" y="473747"/>
            <a:ext cx="685622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58913" y="473743"/>
            <a:ext cx="837981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756</Words>
  <Application>Microsoft Office PowerPoint</Application>
  <PresentationFormat>Custom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Corbel</vt:lpstr>
      <vt:lpstr>Wingdings 3</vt:lpstr>
      <vt:lpstr>Ion Boardroom</vt:lpstr>
      <vt:lpstr>Trust Management</vt:lpstr>
      <vt:lpstr>Problems in Edge Computing</vt:lpstr>
      <vt:lpstr>Security and Privacy in Edge Computing</vt:lpstr>
      <vt:lpstr>Introduction</vt:lpstr>
      <vt:lpstr>What is edge Computing</vt:lpstr>
      <vt:lpstr>Trust management in edge computing</vt:lpstr>
      <vt:lpstr>PowerPoint Presentation</vt:lpstr>
      <vt:lpstr>Problem Statement</vt:lpstr>
      <vt:lpstr> Literature Review</vt:lpstr>
      <vt:lpstr>PowerPoint Presentation</vt:lpstr>
      <vt:lpstr>PowerPoint Presentation</vt:lpstr>
      <vt:lpstr>IoT Edge Computing Trust Management Mechanism for Smart Cities</vt:lpstr>
      <vt:lpstr>IoT Edge Computing Trust Management Mechanism for Smart Cities  </vt:lpstr>
      <vt:lpstr>IoT Edge Computing Trust Management Mechanism for Smart Cities   </vt:lpstr>
      <vt:lpstr>Trust Management in edge computing using Block chains</vt:lpstr>
      <vt:lpstr>Block chains</vt:lpstr>
      <vt:lpstr>Categories of Block Chain</vt:lpstr>
      <vt:lpstr>PowerPoint Presentation</vt:lpstr>
      <vt:lpstr>Results and Analysis</vt:lpstr>
      <vt:lpstr>Multi Fusion Technique</vt:lpstr>
      <vt:lpstr>IOT Trust Mechanism</vt:lpstr>
      <vt:lpstr>Block Chain based trust management</vt:lpstr>
      <vt:lpstr>Comparison</vt:lpstr>
      <vt:lpstr>Efficiency of Multi Fusion Mechanism </vt:lpstr>
      <vt:lpstr>Block Chain based Trust Mechanism</vt:lpstr>
      <vt:lpstr>Block Chain based trust Mechanism</vt:lpstr>
      <vt:lpstr>Recommendation</vt:lpstr>
      <vt:lpstr>Conclusion</vt:lpstr>
      <vt:lpstr>  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M.Hassan Mahmood</dc:creator>
  <cp:lastModifiedBy>M.Hassan Mahmood</cp:lastModifiedBy>
  <cp:revision>134</cp:revision>
  <dcterms:created xsi:type="dcterms:W3CDTF">2021-06-15T17:38:13Z</dcterms:created>
  <dcterms:modified xsi:type="dcterms:W3CDTF">2021-06-17T01:10:07Z</dcterms:modified>
</cp:coreProperties>
</file>