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8"/>
  </p:notesMasterIdLst>
  <p:sldIdLst>
    <p:sldId id="256" r:id="rId2"/>
    <p:sldId id="610" r:id="rId3"/>
    <p:sldId id="595" r:id="rId4"/>
    <p:sldId id="611" r:id="rId5"/>
    <p:sldId id="612" r:id="rId6"/>
    <p:sldId id="60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644"/>
    <a:srgbClr val="222A35"/>
    <a:srgbClr val="15A185"/>
    <a:srgbClr val="F49D15"/>
    <a:srgbClr val="44546A"/>
    <a:srgbClr val="297F9D"/>
    <a:srgbClr val="9BBC57"/>
    <a:srgbClr val="19BD9E"/>
    <a:srgbClr val="C03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FE89D7-71BC-484A-A989-57825295C770}" v="52" dt="2019-06-27T02:09:39.8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23" autoAdjust="0"/>
    <p:restoredTop sz="96433" autoAdjust="0"/>
  </p:normalViewPr>
  <p:slideViewPr>
    <p:cSldViewPr snapToGrid="0">
      <p:cViewPr varScale="1">
        <p:scale>
          <a:sx n="95" d="100"/>
          <a:sy n="95" d="100"/>
        </p:scale>
        <p:origin x="1517" y="-422"/>
      </p:cViewPr>
      <p:guideLst/>
    </p:cSldViewPr>
  </p:slideViewPr>
  <p:outlineViewPr>
    <p:cViewPr>
      <p:scale>
        <a:sx n="33" d="100"/>
        <a:sy n="33" d="100"/>
      </p:scale>
      <p:origin x="0" y="-458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1" d="100"/>
        <a:sy n="4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manshu Singh Thakur" userId="6e3f667a-5011-49b1-b38c-069362e4f879" providerId="ADAL" clId="{2C370CEC-3C93-4DFF-9DA9-E457015185F2}"/>
    <pc:docChg chg="modSld">
      <pc:chgData name="Himanshu Singh Thakur" userId="6e3f667a-5011-49b1-b38c-069362e4f879" providerId="ADAL" clId="{2C370CEC-3C93-4DFF-9DA9-E457015185F2}" dt="2019-05-30T03:28:13.507" v="31"/>
      <pc:docMkLst>
        <pc:docMk/>
      </pc:docMkLst>
    </pc:docChg>
  </pc:docChgLst>
  <pc:docChgLst>
    <pc:chgData name="Himanshu Singh Thakur" userId="6e3f667a-5011-49b1-b38c-069362e4f879" providerId="ADAL" clId="{F3B5D4F7-FF39-4286-98B4-4A548E24B2E5}"/>
    <pc:docChg chg="custSel addSld delSld modSld">
      <pc:chgData name="Himanshu Singh Thakur" userId="6e3f667a-5011-49b1-b38c-069362e4f879" providerId="ADAL" clId="{F3B5D4F7-FF39-4286-98B4-4A548E24B2E5}" dt="2019-06-20T04:52:17.693" v="1293" actId="20577"/>
      <pc:docMkLst>
        <pc:docMk/>
      </pc:docMkLst>
      <pc:sldChg chg="addSp delSp modSp">
        <pc:chgData name="Himanshu Singh Thakur" userId="6e3f667a-5011-49b1-b38c-069362e4f879" providerId="ADAL" clId="{F3B5D4F7-FF39-4286-98B4-4A548E24B2E5}" dt="2019-06-20T04:47:03.662" v="965" actId="108"/>
        <pc:sldMkLst>
          <pc:docMk/>
          <pc:sldMk cId="1499208081" sldId="595"/>
        </pc:sldMkLst>
        <pc:spChg chg="add del">
          <ac:chgData name="Himanshu Singh Thakur" userId="6e3f667a-5011-49b1-b38c-069362e4f879" providerId="ADAL" clId="{F3B5D4F7-FF39-4286-98B4-4A548E24B2E5}" dt="2019-06-20T04:37:45.073" v="207"/>
          <ac:spMkLst>
            <pc:docMk/>
            <pc:sldMk cId="1499208081" sldId="595"/>
            <ac:spMk id="19" creationId="{40532173-CDFC-48B0-8BF1-0A6213B9BA8C}"/>
          </ac:spMkLst>
        </pc:spChg>
        <pc:spChg chg="add del">
          <ac:chgData name="Himanshu Singh Thakur" userId="6e3f667a-5011-49b1-b38c-069362e4f879" providerId="ADAL" clId="{F3B5D4F7-FF39-4286-98B4-4A548E24B2E5}" dt="2019-06-20T04:40:22.510" v="405"/>
          <ac:spMkLst>
            <pc:docMk/>
            <pc:sldMk cId="1499208081" sldId="595"/>
            <ac:spMk id="26" creationId="{EAA77196-D66F-486C-B83B-6771D7220416}"/>
          </ac:spMkLst>
        </pc:spChg>
        <pc:spChg chg="mod">
          <ac:chgData name="Himanshu Singh Thakur" userId="6e3f667a-5011-49b1-b38c-069362e4f879" providerId="ADAL" clId="{F3B5D4F7-FF39-4286-98B4-4A548E24B2E5}" dt="2019-06-20T04:28:43.759" v="1" actId="20577"/>
          <ac:spMkLst>
            <pc:docMk/>
            <pc:sldMk cId="1499208081" sldId="595"/>
            <ac:spMk id="51" creationId="{8E9438AA-E016-4B7A-A7FD-C49675CBA4AC}"/>
          </ac:spMkLst>
        </pc:spChg>
        <pc:spChg chg="mod">
          <ac:chgData name="Himanshu Singh Thakur" userId="6e3f667a-5011-49b1-b38c-069362e4f879" providerId="ADAL" clId="{F3B5D4F7-FF39-4286-98B4-4A548E24B2E5}" dt="2019-06-20T04:47:03.662" v="965" actId="108"/>
          <ac:spMkLst>
            <pc:docMk/>
            <pc:sldMk cId="1499208081" sldId="595"/>
            <ac:spMk id="52" creationId="{C68EB22A-8920-4921-B13E-D66AEEE73B79}"/>
          </ac:spMkLst>
        </pc:spChg>
        <pc:picChg chg="add del">
          <ac:chgData name="Himanshu Singh Thakur" userId="6e3f667a-5011-49b1-b38c-069362e4f879" providerId="ADAL" clId="{F3B5D4F7-FF39-4286-98B4-4A548E24B2E5}" dt="2019-06-20T04:29:23.167" v="31"/>
          <ac:picMkLst>
            <pc:docMk/>
            <pc:sldMk cId="1499208081" sldId="595"/>
            <ac:picMk id="2" creationId="{42B48728-82BD-401B-BE24-7B672EDFCFE8}"/>
          </ac:picMkLst>
        </pc:picChg>
        <pc:picChg chg="add del">
          <ac:chgData name="Himanshu Singh Thakur" userId="6e3f667a-5011-49b1-b38c-069362e4f879" providerId="ADAL" clId="{F3B5D4F7-FF39-4286-98B4-4A548E24B2E5}" dt="2019-06-20T04:29:22.746" v="30"/>
          <ac:picMkLst>
            <pc:docMk/>
            <pc:sldMk cId="1499208081" sldId="595"/>
            <ac:picMk id="3" creationId="{32D5DEC7-5E35-468B-8EE2-18A3E7B9733B}"/>
          </ac:picMkLst>
        </pc:picChg>
        <pc:picChg chg="add del">
          <ac:chgData name="Himanshu Singh Thakur" userId="6e3f667a-5011-49b1-b38c-069362e4f879" providerId="ADAL" clId="{F3B5D4F7-FF39-4286-98B4-4A548E24B2E5}" dt="2019-06-20T04:29:22.379" v="29"/>
          <ac:picMkLst>
            <pc:docMk/>
            <pc:sldMk cId="1499208081" sldId="595"/>
            <ac:picMk id="4" creationId="{1C604A0D-7D8C-4E55-99B2-E954A17F87C5}"/>
          </ac:picMkLst>
        </pc:picChg>
        <pc:picChg chg="add del">
          <ac:chgData name="Himanshu Singh Thakur" userId="6e3f667a-5011-49b1-b38c-069362e4f879" providerId="ADAL" clId="{F3B5D4F7-FF39-4286-98B4-4A548E24B2E5}" dt="2019-06-20T04:29:22.169" v="28"/>
          <ac:picMkLst>
            <pc:docMk/>
            <pc:sldMk cId="1499208081" sldId="595"/>
            <ac:picMk id="5" creationId="{2C86DEA8-7C15-4D28-96A4-C53033516EA6}"/>
          </ac:picMkLst>
        </pc:picChg>
        <pc:picChg chg="del">
          <ac:chgData name="Himanshu Singh Thakur" userId="6e3f667a-5011-49b1-b38c-069362e4f879" providerId="ADAL" clId="{F3B5D4F7-FF39-4286-98B4-4A548E24B2E5}" dt="2019-06-20T04:28:46.310" v="2" actId="478"/>
          <ac:picMkLst>
            <pc:docMk/>
            <pc:sldMk cId="1499208081" sldId="595"/>
            <ac:picMk id="6" creationId="{4F00EB7F-E3B9-4D8B-993A-652E5BB274D6}"/>
          </ac:picMkLst>
        </pc:picChg>
        <pc:picChg chg="del">
          <ac:chgData name="Himanshu Singh Thakur" userId="6e3f667a-5011-49b1-b38c-069362e4f879" providerId="ADAL" clId="{F3B5D4F7-FF39-4286-98B4-4A548E24B2E5}" dt="2019-06-20T04:28:48.469" v="3" actId="478"/>
          <ac:picMkLst>
            <pc:docMk/>
            <pc:sldMk cId="1499208081" sldId="595"/>
            <ac:picMk id="7" creationId="{7A054506-744C-41F4-AF4D-156FE8A4CA4F}"/>
          </ac:picMkLst>
        </pc:picChg>
        <pc:picChg chg="add del">
          <ac:chgData name="Himanshu Singh Thakur" userId="6e3f667a-5011-49b1-b38c-069362e4f879" providerId="ADAL" clId="{F3B5D4F7-FF39-4286-98B4-4A548E24B2E5}" dt="2019-06-20T04:29:22.005" v="27"/>
          <ac:picMkLst>
            <pc:docMk/>
            <pc:sldMk cId="1499208081" sldId="595"/>
            <ac:picMk id="8" creationId="{011F0645-0B54-4CBF-8893-9CBF9B236AA0}"/>
          </ac:picMkLst>
        </pc:picChg>
        <pc:picChg chg="add del">
          <ac:chgData name="Himanshu Singh Thakur" userId="6e3f667a-5011-49b1-b38c-069362e4f879" providerId="ADAL" clId="{F3B5D4F7-FF39-4286-98B4-4A548E24B2E5}" dt="2019-06-20T04:29:21.827" v="26"/>
          <ac:picMkLst>
            <pc:docMk/>
            <pc:sldMk cId="1499208081" sldId="595"/>
            <ac:picMk id="9" creationId="{71B6A51F-B303-4751-AFE4-4243BEE8B182}"/>
          </ac:picMkLst>
        </pc:picChg>
        <pc:picChg chg="add del">
          <ac:chgData name="Himanshu Singh Thakur" userId="6e3f667a-5011-49b1-b38c-069362e4f879" providerId="ADAL" clId="{F3B5D4F7-FF39-4286-98B4-4A548E24B2E5}" dt="2019-06-20T04:29:21.657" v="25"/>
          <ac:picMkLst>
            <pc:docMk/>
            <pc:sldMk cId="1499208081" sldId="595"/>
            <ac:picMk id="10" creationId="{E38B9391-5D2B-4282-9693-96D4DD8A9DD4}"/>
          </ac:picMkLst>
        </pc:picChg>
        <pc:picChg chg="add del">
          <ac:chgData name="Himanshu Singh Thakur" userId="6e3f667a-5011-49b1-b38c-069362e4f879" providerId="ADAL" clId="{F3B5D4F7-FF39-4286-98B4-4A548E24B2E5}" dt="2019-06-20T04:29:21.515" v="24"/>
          <ac:picMkLst>
            <pc:docMk/>
            <pc:sldMk cId="1499208081" sldId="595"/>
            <ac:picMk id="11" creationId="{CB5C51A3-E8B8-4940-8BBD-A609BF5DA052}"/>
          </ac:picMkLst>
        </pc:picChg>
        <pc:picChg chg="add del">
          <ac:chgData name="Himanshu Singh Thakur" userId="6e3f667a-5011-49b1-b38c-069362e4f879" providerId="ADAL" clId="{F3B5D4F7-FF39-4286-98B4-4A548E24B2E5}" dt="2019-06-20T04:29:21.375" v="23"/>
          <ac:picMkLst>
            <pc:docMk/>
            <pc:sldMk cId="1499208081" sldId="595"/>
            <ac:picMk id="12" creationId="{B4966858-FEB4-459C-9231-A097B305AE9F}"/>
          </ac:picMkLst>
        </pc:picChg>
        <pc:picChg chg="add del">
          <ac:chgData name="Himanshu Singh Thakur" userId="6e3f667a-5011-49b1-b38c-069362e4f879" providerId="ADAL" clId="{F3B5D4F7-FF39-4286-98B4-4A548E24B2E5}" dt="2019-06-20T04:29:21.190" v="22"/>
          <ac:picMkLst>
            <pc:docMk/>
            <pc:sldMk cId="1499208081" sldId="595"/>
            <ac:picMk id="13" creationId="{04666A38-4817-4C63-BAC9-41B12810B16B}"/>
          </ac:picMkLst>
        </pc:picChg>
        <pc:picChg chg="add del">
          <ac:chgData name="Himanshu Singh Thakur" userId="6e3f667a-5011-49b1-b38c-069362e4f879" providerId="ADAL" clId="{F3B5D4F7-FF39-4286-98B4-4A548E24B2E5}" dt="2019-06-20T04:29:21.030" v="21"/>
          <ac:picMkLst>
            <pc:docMk/>
            <pc:sldMk cId="1499208081" sldId="595"/>
            <ac:picMk id="14" creationId="{31B22D3B-583E-418E-BA81-4A9D4A406B27}"/>
          </ac:picMkLst>
        </pc:picChg>
        <pc:picChg chg="add del">
          <ac:chgData name="Himanshu Singh Thakur" userId="6e3f667a-5011-49b1-b38c-069362e4f879" providerId="ADAL" clId="{F3B5D4F7-FF39-4286-98B4-4A548E24B2E5}" dt="2019-06-20T04:29:20.862" v="20"/>
          <ac:picMkLst>
            <pc:docMk/>
            <pc:sldMk cId="1499208081" sldId="595"/>
            <ac:picMk id="15" creationId="{BC669D3B-E86B-4441-88AA-982F6F2C3FBC}"/>
          </ac:picMkLst>
        </pc:picChg>
        <pc:picChg chg="add del">
          <ac:chgData name="Himanshu Singh Thakur" userId="6e3f667a-5011-49b1-b38c-069362e4f879" providerId="ADAL" clId="{F3B5D4F7-FF39-4286-98B4-4A548E24B2E5}" dt="2019-06-20T04:29:20.695" v="19"/>
          <ac:picMkLst>
            <pc:docMk/>
            <pc:sldMk cId="1499208081" sldId="595"/>
            <ac:picMk id="16" creationId="{635BF66C-E2F9-4B7B-A90A-9ADB2452FB68}"/>
          </ac:picMkLst>
        </pc:picChg>
        <pc:picChg chg="add del">
          <ac:chgData name="Himanshu Singh Thakur" userId="6e3f667a-5011-49b1-b38c-069362e4f879" providerId="ADAL" clId="{F3B5D4F7-FF39-4286-98B4-4A548E24B2E5}" dt="2019-06-20T04:29:20.342" v="18"/>
          <ac:picMkLst>
            <pc:docMk/>
            <pc:sldMk cId="1499208081" sldId="595"/>
            <ac:picMk id="17" creationId="{31E135A0-D9A2-4192-BFC5-54EC49AFDD2A}"/>
          </ac:picMkLst>
        </pc:picChg>
        <pc:picChg chg="add mod">
          <ac:chgData name="Himanshu Singh Thakur" userId="6e3f667a-5011-49b1-b38c-069362e4f879" providerId="ADAL" clId="{F3B5D4F7-FF39-4286-98B4-4A548E24B2E5}" dt="2019-06-20T04:29:29.852" v="34" actId="1076"/>
          <ac:picMkLst>
            <pc:docMk/>
            <pc:sldMk cId="1499208081" sldId="595"/>
            <ac:picMk id="18" creationId="{985C49CE-4C41-4F95-A076-40630D19294A}"/>
          </ac:picMkLst>
        </pc:picChg>
        <pc:picChg chg="add mod">
          <ac:chgData name="Himanshu Singh Thakur" userId="6e3f667a-5011-49b1-b38c-069362e4f879" providerId="ADAL" clId="{F3B5D4F7-FF39-4286-98B4-4A548E24B2E5}" dt="2019-06-20T04:38:49.892" v="256" actId="1076"/>
          <ac:picMkLst>
            <pc:docMk/>
            <pc:sldMk cId="1499208081" sldId="595"/>
            <ac:picMk id="20" creationId="{7FE10B7B-6197-47D9-8995-10A6B8301AF4}"/>
          </ac:picMkLst>
        </pc:picChg>
        <pc:picChg chg="add del">
          <ac:chgData name="Himanshu Singh Thakur" userId="6e3f667a-5011-49b1-b38c-069362e4f879" providerId="ADAL" clId="{F3B5D4F7-FF39-4286-98B4-4A548E24B2E5}" dt="2019-06-20T04:38:44.642" v="254"/>
          <ac:picMkLst>
            <pc:docMk/>
            <pc:sldMk cId="1499208081" sldId="595"/>
            <ac:picMk id="21" creationId="{E66D3155-19A6-40B9-B539-C599DF41F6D4}"/>
          </ac:picMkLst>
        </pc:picChg>
        <pc:picChg chg="add del">
          <ac:chgData name="Himanshu Singh Thakur" userId="6e3f667a-5011-49b1-b38c-069362e4f879" providerId="ADAL" clId="{F3B5D4F7-FF39-4286-98B4-4A548E24B2E5}" dt="2019-06-20T04:38:43.904" v="253"/>
          <ac:picMkLst>
            <pc:docMk/>
            <pc:sldMk cId="1499208081" sldId="595"/>
            <ac:picMk id="22" creationId="{B4E5E5D8-4D3C-413D-A2F3-7D908D31C0CA}"/>
          </ac:picMkLst>
        </pc:picChg>
        <pc:picChg chg="add del">
          <ac:chgData name="Himanshu Singh Thakur" userId="6e3f667a-5011-49b1-b38c-069362e4f879" providerId="ADAL" clId="{F3B5D4F7-FF39-4286-98B4-4A548E24B2E5}" dt="2019-06-20T04:38:43.673" v="252"/>
          <ac:picMkLst>
            <pc:docMk/>
            <pc:sldMk cId="1499208081" sldId="595"/>
            <ac:picMk id="23" creationId="{73217084-E71E-4607-B61F-91A32CC3EAD3}"/>
          </ac:picMkLst>
        </pc:picChg>
        <pc:picChg chg="add del">
          <ac:chgData name="Himanshu Singh Thakur" userId="6e3f667a-5011-49b1-b38c-069362e4f879" providerId="ADAL" clId="{F3B5D4F7-FF39-4286-98B4-4A548E24B2E5}" dt="2019-06-20T04:38:43.267" v="251"/>
          <ac:picMkLst>
            <pc:docMk/>
            <pc:sldMk cId="1499208081" sldId="595"/>
            <ac:picMk id="24" creationId="{FD038BFC-9DF9-450E-9E56-C63F57A52664}"/>
          </ac:picMkLst>
        </pc:picChg>
        <pc:picChg chg="add del">
          <ac:chgData name="Himanshu Singh Thakur" userId="6e3f667a-5011-49b1-b38c-069362e4f879" providerId="ADAL" clId="{F3B5D4F7-FF39-4286-98B4-4A548E24B2E5}" dt="2019-06-20T04:40:18.722" v="403"/>
          <ac:picMkLst>
            <pc:docMk/>
            <pc:sldMk cId="1499208081" sldId="595"/>
            <ac:picMk id="25" creationId="{ADD99FD4-A6AD-4BBD-9FDA-9EADC3A6B734}"/>
          </ac:picMkLst>
        </pc:picChg>
      </pc:sldChg>
    </pc:docChg>
  </pc:docChgLst>
  <pc:docChgLst>
    <pc:chgData name="Himanshu Singh Thakur" userId="6e3f667a-5011-49b1-b38c-069362e4f879" providerId="ADAL" clId="{C4F49E07-35F5-49BE-9C70-A80A38F082E7}"/>
    <pc:docChg chg="undo custSel addSld delSld modSld">
      <pc:chgData name="Himanshu Singh Thakur" userId="6e3f667a-5011-49b1-b38c-069362e4f879" providerId="ADAL" clId="{C4F49E07-35F5-49BE-9C70-A80A38F082E7}" dt="2019-06-20T04:25:52.876" v="1519" actId="20577"/>
      <pc:docMkLst>
        <pc:docMk/>
      </pc:docMkLst>
      <pc:sldChg chg="modSp">
        <pc:chgData name="Himanshu Singh Thakur" userId="6e3f667a-5011-49b1-b38c-069362e4f879" providerId="ADAL" clId="{C4F49E07-35F5-49BE-9C70-A80A38F082E7}" dt="2019-06-20T04:06:48.516" v="1" actId="20577"/>
        <pc:sldMkLst>
          <pc:docMk/>
          <pc:sldMk cId="3616332395" sldId="256"/>
        </pc:sldMkLst>
        <pc:spChg chg="mod">
          <ac:chgData name="Himanshu Singh Thakur" userId="6e3f667a-5011-49b1-b38c-069362e4f879" providerId="ADAL" clId="{C4F49E07-35F5-49BE-9C70-A80A38F082E7}" dt="2019-06-20T04:06:48.516" v="1" actId="20577"/>
          <ac:spMkLst>
            <pc:docMk/>
            <pc:sldMk cId="3616332395" sldId="256"/>
            <ac:spMk id="5" creationId="{00000000-0000-0000-0000-000000000000}"/>
          </ac:spMkLst>
        </pc:spChg>
      </pc:sldChg>
      <pc:sldChg chg="modSp add">
        <pc:chgData name="Himanshu Singh Thakur" userId="6e3f667a-5011-49b1-b38c-069362e4f879" providerId="ADAL" clId="{C4F49E07-35F5-49BE-9C70-A80A38F082E7}" dt="2019-06-20T04:25:52.876" v="1519" actId="20577"/>
        <pc:sldMkLst>
          <pc:docMk/>
          <pc:sldMk cId="2231802402" sldId="607"/>
        </pc:sldMkLst>
        <pc:spChg chg="mod">
          <ac:chgData name="Himanshu Singh Thakur" userId="6e3f667a-5011-49b1-b38c-069362e4f879" providerId="ADAL" clId="{C4F49E07-35F5-49BE-9C70-A80A38F082E7}" dt="2019-06-20T04:12:02.147" v="654" actId="20577"/>
          <ac:spMkLst>
            <pc:docMk/>
            <pc:sldMk cId="2231802402" sldId="607"/>
            <ac:spMk id="51" creationId="{8E9438AA-E016-4B7A-A7FD-C49675CBA4AC}"/>
          </ac:spMkLst>
        </pc:spChg>
        <pc:spChg chg="mod">
          <ac:chgData name="Himanshu Singh Thakur" userId="6e3f667a-5011-49b1-b38c-069362e4f879" providerId="ADAL" clId="{C4F49E07-35F5-49BE-9C70-A80A38F082E7}" dt="2019-06-20T04:25:52.876" v="1519" actId="20577"/>
          <ac:spMkLst>
            <pc:docMk/>
            <pc:sldMk cId="2231802402" sldId="607"/>
            <ac:spMk id="52" creationId="{C68EB22A-8920-4921-B13E-D66AEEE73B79}"/>
          </ac:spMkLst>
        </pc:spChg>
      </pc:sldChg>
    </pc:docChg>
  </pc:docChgLst>
  <pc:docChgLst>
    <pc:chgData name="Himanshu Singh Thakur" userId="6e3f667a-5011-49b1-b38c-069362e4f879" providerId="ADAL" clId="{7A4C5B83-340A-472D-9BD9-92112E88EF5F}"/>
    <pc:docChg chg="undo custSel addSld delSld modSld">
      <pc:chgData name="Himanshu Singh Thakur" userId="6e3f667a-5011-49b1-b38c-069362e4f879" providerId="ADAL" clId="{7A4C5B83-340A-472D-9BD9-92112E88EF5F}" dt="2019-06-06T05:13:22.886" v="2788" actId="20577"/>
      <pc:docMkLst>
        <pc:docMk/>
      </pc:docMkLst>
      <pc:sldChg chg="modSp">
        <pc:chgData name="Himanshu Singh Thakur" userId="6e3f667a-5011-49b1-b38c-069362e4f879" providerId="ADAL" clId="{7A4C5B83-340A-472D-9BD9-92112E88EF5F}" dt="2019-06-06T04:38:01.214" v="1" actId="20577"/>
        <pc:sldMkLst>
          <pc:docMk/>
          <pc:sldMk cId="3616332395" sldId="256"/>
        </pc:sldMkLst>
        <pc:spChg chg="mod">
          <ac:chgData name="Himanshu Singh Thakur" userId="6e3f667a-5011-49b1-b38c-069362e4f879" providerId="ADAL" clId="{7A4C5B83-340A-472D-9BD9-92112E88EF5F}" dt="2019-06-06T04:38:01.214" v="1" actId="20577"/>
          <ac:spMkLst>
            <pc:docMk/>
            <pc:sldMk cId="3616332395" sldId="256"/>
            <ac:spMk id="5" creationId="{00000000-0000-0000-0000-000000000000}"/>
          </ac:spMkLst>
        </pc:spChg>
      </pc:sldChg>
      <pc:sldChg chg="addSp delSp modSp">
        <pc:chgData name="Himanshu Singh Thakur" userId="6e3f667a-5011-49b1-b38c-069362e4f879" providerId="ADAL" clId="{7A4C5B83-340A-472D-9BD9-92112E88EF5F}" dt="2019-06-06T04:49:09.104" v="1180" actId="6549"/>
        <pc:sldMkLst>
          <pc:docMk/>
          <pc:sldMk cId="1499208081" sldId="595"/>
        </pc:sldMkLst>
        <pc:spChg chg="mod">
          <ac:chgData name="Himanshu Singh Thakur" userId="6e3f667a-5011-49b1-b38c-069362e4f879" providerId="ADAL" clId="{7A4C5B83-340A-472D-9BD9-92112E88EF5F}" dt="2019-06-06T04:41:28.110" v="393" actId="20577"/>
          <ac:spMkLst>
            <pc:docMk/>
            <pc:sldMk cId="1499208081" sldId="595"/>
            <ac:spMk id="51" creationId="{8E9438AA-E016-4B7A-A7FD-C49675CBA4AC}"/>
          </ac:spMkLst>
        </pc:spChg>
        <pc:spChg chg="mod">
          <ac:chgData name="Himanshu Singh Thakur" userId="6e3f667a-5011-49b1-b38c-069362e4f879" providerId="ADAL" clId="{7A4C5B83-340A-472D-9BD9-92112E88EF5F}" dt="2019-06-06T04:49:09.104" v="1180" actId="6549"/>
          <ac:spMkLst>
            <pc:docMk/>
            <pc:sldMk cId="1499208081" sldId="595"/>
            <ac:spMk id="52" creationId="{C68EB22A-8920-4921-B13E-D66AEEE73B79}"/>
          </ac:spMkLst>
        </pc:spChg>
        <pc:picChg chg="add mod">
          <ac:chgData name="Himanshu Singh Thakur" userId="6e3f667a-5011-49b1-b38c-069362e4f879" providerId="ADAL" clId="{7A4C5B83-340A-472D-9BD9-92112E88EF5F}" dt="2019-06-06T04:44:01.428" v="397" actId="14100"/>
          <ac:picMkLst>
            <pc:docMk/>
            <pc:sldMk cId="1499208081" sldId="595"/>
            <ac:picMk id="2" creationId="{0A459590-5A73-4C6B-941B-625D3BB6D59A}"/>
          </ac:picMkLst>
        </pc:picChg>
        <pc:picChg chg="del">
          <ac:chgData name="Himanshu Singh Thakur" userId="6e3f667a-5011-49b1-b38c-069362e4f879" providerId="ADAL" clId="{7A4C5B83-340A-472D-9BD9-92112E88EF5F}" dt="2019-06-06T04:41:31.780" v="394" actId="478"/>
          <ac:picMkLst>
            <pc:docMk/>
            <pc:sldMk cId="1499208081" sldId="595"/>
            <ac:picMk id="3" creationId="{87FA6012-A7DB-460C-A20C-9118F468DEBE}"/>
          </ac:picMkLst>
        </pc:picChg>
        <pc:picChg chg="del">
          <ac:chgData name="Himanshu Singh Thakur" userId="6e3f667a-5011-49b1-b38c-069362e4f879" providerId="ADAL" clId="{7A4C5B83-340A-472D-9BD9-92112E88EF5F}" dt="2019-06-06T04:41:33.195" v="395" actId="478"/>
          <ac:picMkLst>
            <pc:docMk/>
            <pc:sldMk cId="1499208081" sldId="595"/>
            <ac:picMk id="4" creationId="{1D7522C9-438A-4C00-97B2-77AB26D7B9BF}"/>
          </ac:picMkLst>
        </pc:picChg>
        <pc:picChg chg="add mod">
          <ac:chgData name="Himanshu Singh Thakur" userId="6e3f667a-5011-49b1-b38c-069362e4f879" providerId="ADAL" clId="{7A4C5B83-340A-472D-9BD9-92112E88EF5F}" dt="2019-06-06T04:47:47.145" v="857" actId="14100"/>
          <ac:picMkLst>
            <pc:docMk/>
            <pc:sldMk cId="1499208081" sldId="595"/>
            <ac:picMk id="5" creationId="{F167B819-03D2-4BE0-A3CF-F6EFFD6954E4}"/>
          </ac:picMkLst>
        </pc:picChg>
      </pc:sldChg>
    </pc:docChg>
  </pc:docChgLst>
  <pc:docChgLst>
    <pc:chgData name="Himanshu Singh Thakur" userId="6e3f667a-5011-49b1-b38c-069362e4f879" providerId="ADAL" clId="{A9FE89D7-71BC-484A-A989-57825295C770}"/>
    <pc:docChg chg="undo custSel addSld delSld modSld sldOrd">
      <pc:chgData name="Himanshu Singh Thakur" userId="6e3f667a-5011-49b1-b38c-069362e4f879" providerId="ADAL" clId="{A9FE89D7-71BC-484A-A989-57825295C770}" dt="2019-06-27T02:09:50.425" v="1385" actId="108"/>
      <pc:docMkLst>
        <pc:docMk/>
      </pc:docMkLst>
      <pc:sldChg chg="modSp">
        <pc:chgData name="Himanshu Singh Thakur" userId="6e3f667a-5011-49b1-b38c-069362e4f879" providerId="ADAL" clId="{A9FE89D7-71BC-484A-A989-57825295C770}" dt="2019-06-27T01:25:21.402" v="1" actId="20577"/>
        <pc:sldMkLst>
          <pc:docMk/>
          <pc:sldMk cId="3616332395" sldId="256"/>
        </pc:sldMkLst>
        <pc:spChg chg="mod">
          <ac:chgData name="Himanshu Singh Thakur" userId="6e3f667a-5011-49b1-b38c-069362e4f879" providerId="ADAL" clId="{A9FE89D7-71BC-484A-A989-57825295C770}" dt="2019-06-27T01:25:21.402" v="1" actId="20577"/>
          <ac:spMkLst>
            <pc:docMk/>
            <pc:sldMk cId="3616332395" sldId="256"/>
            <ac:spMk id="5" creationId="{00000000-0000-0000-0000-000000000000}"/>
          </ac:spMkLst>
        </pc:spChg>
      </pc:sldChg>
      <pc:sldChg chg="addSp delSp modSp ord">
        <pc:chgData name="Himanshu Singh Thakur" userId="6e3f667a-5011-49b1-b38c-069362e4f879" providerId="ADAL" clId="{A9FE89D7-71BC-484A-A989-57825295C770}" dt="2019-06-27T01:37:33.284" v="305" actId="20577"/>
        <pc:sldMkLst>
          <pc:docMk/>
          <pc:sldMk cId="1499208081" sldId="595"/>
        </pc:sldMkLst>
        <pc:spChg chg="mod">
          <ac:chgData name="Himanshu Singh Thakur" userId="6e3f667a-5011-49b1-b38c-069362e4f879" providerId="ADAL" clId="{A9FE89D7-71BC-484A-A989-57825295C770}" dt="2019-06-27T01:26:36.058" v="5" actId="20577"/>
          <ac:spMkLst>
            <pc:docMk/>
            <pc:sldMk cId="1499208081" sldId="595"/>
            <ac:spMk id="51" creationId="{8E9438AA-E016-4B7A-A7FD-C49675CBA4AC}"/>
          </ac:spMkLst>
        </pc:spChg>
        <pc:spChg chg="mod">
          <ac:chgData name="Himanshu Singh Thakur" userId="6e3f667a-5011-49b1-b38c-069362e4f879" providerId="ADAL" clId="{A9FE89D7-71BC-484A-A989-57825295C770}" dt="2019-06-27T01:37:33.284" v="305" actId="20577"/>
          <ac:spMkLst>
            <pc:docMk/>
            <pc:sldMk cId="1499208081" sldId="595"/>
            <ac:spMk id="52" creationId="{C68EB22A-8920-4921-B13E-D66AEEE73B79}"/>
          </ac:spMkLst>
        </pc:spChg>
        <pc:picChg chg="add del mod">
          <ac:chgData name="Himanshu Singh Thakur" userId="6e3f667a-5011-49b1-b38c-069362e4f879" providerId="ADAL" clId="{A9FE89D7-71BC-484A-A989-57825295C770}" dt="2019-06-27T01:35:00.439" v="208" actId="478"/>
          <ac:picMkLst>
            <pc:docMk/>
            <pc:sldMk cId="1499208081" sldId="595"/>
            <ac:picMk id="2" creationId="{659558FF-62A4-4DCD-BA18-33C559FB2A50}"/>
          </ac:picMkLst>
        </pc:picChg>
        <pc:picChg chg="add del mod">
          <ac:chgData name="Himanshu Singh Thakur" userId="6e3f667a-5011-49b1-b38c-069362e4f879" providerId="ADAL" clId="{A9FE89D7-71BC-484A-A989-57825295C770}" dt="2019-06-27T01:35:02.508" v="209" actId="478"/>
          <ac:picMkLst>
            <pc:docMk/>
            <pc:sldMk cId="1499208081" sldId="595"/>
            <ac:picMk id="3" creationId="{7E5254EC-A0E2-4657-8D27-70C0DBD1262A}"/>
          </ac:picMkLst>
        </pc:picChg>
        <pc:picChg chg="add mod">
          <ac:chgData name="Himanshu Singh Thakur" userId="6e3f667a-5011-49b1-b38c-069362e4f879" providerId="ADAL" clId="{A9FE89D7-71BC-484A-A989-57825295C770}" dt="2019-06-27T01:37:03.249" v="224" actId="1076"/>
          <ac:picMkLst>
            <pc:docMk/>
            <pc:sldMk cId="1499208081" sldId="595"/>
            <ac:picMk id="4" creationId="{56E1E3C4-FC61-4033-BA34-AA273D4E75A4}"/>
          </ac:picMkLst>
        </pc:picChg>
        <pc:picChg chg="del">
          <ac:chgData name="Himanshu Singh Thakur" userId="6e3f667a-5011-49b1-b38c-069362e4f879" providerId="ADAL" clId="{A9FE89D7-71BC-484A-A989-57825295C770}" dt="2019-06-27T01:26:37.818" v="6" actId="478"/>
          <ac:picMkLst>
            <pc:docMk/>
            <pc:sldMk cId="1499208081" sldId="595"/>
            <ac:picMk id="18" creationId="{985C49CE-4C41-4F95-A076-40630D19294A}"/>
          </ac:picMkLst>
        </pc:picChg>
        <pc:picChg chg="del">
          <ac:chgData name="Himanshu Singh Thakur" userId="6e3f667a-5011-49b1-b38c-069362e4f879" providerId="ADAL" clId="{A9FE89D7-71BC-484A-A989-57825295C770}" dt="2019-06-27T01:26:38.445" v="7" actId="478"/>
          <ac:picMkLst>
            <pc:docMk/>
            <pc:sldMk cId="1499208081" sldId="595"/>
            <ac:picMk id="20" creationId="{7FE10B7B-6197-47D9-8995-10A6B8301AF4}"/>
          </ac:picMkLst>
        </pc:picChg>
        <pc:picChg chg="add mod">
          <ac:chgData name="Himanshu Singh Thakur" userId="6e3f667a-5011-49b1-b38c-069362e4f879" providerId="ADAL" clId="{A9FE89D7-71BC-484A-A989-57825295C770}" dt="2019-06-27T01:36:58.800" v="221" actId="1076"/>
          <ac:picMkLst>
            <pc:docMk/>
            <pc:sldMk cId="1499208081" sldId="595"/>
            <ac:picMk id="2050" creationId="{45B67EB2-71F8-4704-9520-4FB81F5BA8C0}"/>
          </ac:picMkLst>
        </pc:picChg>
      </pc:sldChg>
      <pc:sldChg chg="del">
        <pc:chgData name="Himanshu Singh Thakur" userId="6e3f667a-5011-49b1-b38c-069362e4f879" providerId="ADAL" clId="{A9FE89D7-71BC-484A-A989-57825295C770}" dt="2019-06-27T01:33:41.892" v="195" actId="2696"/>
        <pc:sldMkLst>
          <pc:docMk/>
          <pc:sldMk cId="4021766082" sldId="597"/>
        </pc:sldMkLst>
      </pc:sldChg>
      <pc:sldChg chg="del">
        <pc:chgData name="Himanshu Singh Thakur" userId="6e3f667a-5011-49b1-b38c-069362e4f879" providerId="ADAL" clId="{A9FE89D7-71BC-484A-A989-57825295C770}" dt="2019-06-27T01:33:41.900" v="196" actId="2696"/>
        <pc:sldMkLst>
          <pc:docMk/>
          <pc:sldMk cId="2341729876" sldId="606"/>
        </pc:sldMkLst>
      </pc:sldChg>
      <pc:sldChg chg="addSp modSp">
        <pc:chgData name="Himanshu Singh Thakur" userId="6e3f667a-5011-49b1-b38c-069362e4f879" providerId="ADAL" clId="{A9FE89D7-71BC-484A-A989-57825295C770}" dt="2019-06-27T02:09:15.313" v="1382" actId="122"/>
        <pc:sldMkLst>
          <pc:docMk/>
          <pc:sldMk cId="2231802402" sldId="607"/>
        </pc:sldMkLst>
        <pc:spChg chg="mod">
          <ac:chgData name="Himanshu Singh Thakur" userId="6e3f667a-5011-49b1-b38c-069362e4f879" providerId="ADAL" clId="{A9FE89D7-71BC-484A-A989-57825295C770}" dt="2019-06-27T01:45:32.267" v="535" actId="20577"/>
          <ac:spMkLst>
            <pc:docMk/>
            <pc:sldMk cId="2231802402" sldId="607"/>
            <ac:spMk id="51" creationId="{8E9438AA-E016-4B7A-A7FD-C49675CBA4AC}"/>
          </ac:spMkLst>
        </pc:spChg>
        <pc:spChg chg="mod">
          <ac:chgData name="Himanshu Singh Thakur" userId="6e3f667a-5011-49b1-b38c-069362e4f879" providerId="ADAL" clId="{A9FE89D7-71BC-484A-A989-57825295C770}" dt="2019-06-27T01:59:25.798" v="1152" actId="20577"/>
          <ac:spMkLst>
            <pc:docMk/>
            <pc:sldMk cId="2231802402" sldId="607"/>
            <ac:spMk id="52" creationId="{C68EB22A-8920-4921-B13E-D66AEEE73B79}"/>
          </ac:spMkLst>
        </pc:spChg>
        <pc:graphicFrameChg chg="add mod modGraphic">
          <ac:chgData name="Himanshu Singh Thakur" userId="6e3f667a-5011-49b1-b38c-069362e4f879" providerId="ADAL" clId="{A9FE89D7-71BC-484A-A989-57825295C770}" dt="2019-06-27T02:09:15.313" v="1382" actId="122"/>
          <ac:graphicFrameMkLst>
            <pc:docMk/>
            <pc:sldMk cId="2231802402" sldId="607"/>
            <ac:graphicFrameMk id="2" creationId="{0797B7D9-8D9C-4D09-94CA-0976F003EB3B}"/>
          </ac:graphicFrameMkLst>
        </pc:graphicFrameChg>
      </pc:sldChg>
      <pc:sldChg chg="del">
        <pc:chgData name="Himanshu Singh Thakur" userId="6e3f667a-5011-49b1-b38c-069362e4f879" providerId="ADAL" clId="{A9FE89D7-71BC-484A-A989-57825295C770}" dt="2019-06-27T01:33:41.877" v="193" actId="2696"/>
        <pc:sldMkLst>
          <pc:docMk/>
          <pc:sldMk cId="1346365403" sldId="608"/>
        </pc:sldMkLst>
      </pc:sldChg>
      <pc:sldChg chg="del">
        <pc:chgData name="Himanshu Singh Thakur" userId="6e3f667a-5011-49b1-b38c-069362e4f879" providerId="ADAL" clId="{A9FE89D7-71BC-484A-A989-57825295C770}" dt="2019-06-27T01:33:41.884" v="194" actId="2696"/>
        <pc:sldMkLst>
          <pc:docMk/>
          <pc:sldMk cId="589524835" sldId="609"/>
        </pc:sldMkLst>
      </pc:sldChg>
      <pc:sldChg chg="addSp delSp modSp add">
        <pc:chgData name="Himanshu Singh Thakur" userId="6e3f667a-5011-49b1-b38c-069362e4f879" providerId="ADAL" clId="{A9FE89D7-71BC-484A-A989-57825295C770}" dt="2019-06-27T01:39:51.547" v="471" actId="14100"/>
        <pc:sldMkLst>
          <pc:docMk/>
          <pc:sldMk cId="726783692" sldId="610"/>
        </pc:sldMkLst>
        <pc:spChg chg="mod">
          <ac:chgData name="Himanshu Singh Thakur" userId="6e3f667a-5011-49b1-b38c-069362e4f879" providerId="ADAL" clId="{A9FE89D7-71BC-484A-A989-57825295C770}" dt="2019-06-27T01:39:51.547" v="471" actId="14100"/>
          <ac:spMkLst>
            <pc:docMk/>
            <pc:sldMk cId="726783692" sldId="610"/>
            <ac:spMk id="52" creationId="{C68EB22A-8920-4921-B13E-D66AEEE73B79}"/>
          </ac:spMkLst>
        </pc:spChg>
        <pc:picChg chg="mod">
          <ac:chgData name="Himanshu Singh Thakur" userId="6e3f667a-5011-49b1-b38c-069362e4f879" providerId="ADAL" clId="{A9FE89D7-71BC-484A-A989-57825295C770}" dt="2019-06-27T01:34:45.262" v="204" actId="1076"/>
          <ac:picMkLst>
            <pc:docMk/>
            <pc:sldMk cId="726783692" sldId="610"/>
            <ac:picMk id="2" creationId="{659558FF-62A4-4DCD-BA18-33C559FB2A50}"/>
          </ac:picMkLst>
        </pc:picChg>
        <pc:picChg chg="del">
          <ac:chgData name="Himanshu Singh Thakur" userId="6e3f667a-5011-49b1-b38c-069362e4f879" providerId="ADAL" clId="{A9FE89D7-71BC-484A-A989-57825295C770}" dt="2019-06-27T01:34:30.023" v="198" actId="478"/>
          <ac:picMkLst>
            <pc:docMk/>
            <pc:sldMk cId="726783692" sldId="610"/>
            <ac:picMk id="3" creationId="{7E5254EC-A0E2-4657-8D27-70C0DBD1262A}"/>
          </ac:picMkLst>
        </pc:picChg>
        <pc:picChg chg="add mod">
          <ac:chgData name="Himanshu Singh Thakur" userId="6e3f667a-5011-49b1-b38c-069362e4f879" providerId="ADAL" clId="{A9FE89D7-71BC-484A-A989-57825295C770}" dt="2019-06-27T01:34:47.211" v="205" actId="1076"/>
          <ac:picMkLst>
            <pc:docMk/>
            <pc:sldMk cId="726783692" sldId="610"/>
            <ac:picMk id="1026" creationId="{810CA28B-3BB4-4B94-83EF-CF111BDA6D1B}"/>
          </ac:picMkLst>
        </pc:picChg>
      </pc:sldChg>
      <pc:sldChg chg="addSp delSp modSp add">
        <pc:chgData name="Himanshu Singh Thakur" userId="6e3f667a-5011-49b1-b38c-069362e4f879" providerId="ADAL" clId="{A9FE89D7-71BC-484A-A989-57825295C770}" dt="2019-06-27T01:38:23.423" v="319" actId="1076"/>
        <pc:sldMkLst>
          <pc:docMk/>
          <pc:sldMk cId="391261659" sldId="611"/>
        </pc:sldMkLst>
        <pc:spChg chg="mod">
          <ac:chgData name="Himanshu Singh Thakur" userId="6e3f667a-5011-49b1-b38c-069362e4f879" providerId="ADAL" clId="{A9FE89D7-71BC-484A-A989-57825295C770}" dt="2019-06-27T01:38:16.879" v="316" actId="1076"/>
          <ac:spMkLst>
            <pc:docMk/>
            <pc:sldMk cId="391261659" sldId="611"/>
            <ac:spMk id="52" creationId="{C68EB22A-8920-4921-B13E-D66AEEE73B79}"/>
          </ac:spMkLst>
        </pc:spChg>
        <pc:picChg chg="del">
          <ac:chgData name="Himanshu Singh Thakur" userId="6e3f667a-5011-49b1-b38c-069362e4f879" providerId="ADAL" clId="{A9FE89D7-71BC-484A-A989-57825295C770}" dt="2019-06-27T01:37:40.164" v="308" actId="478"/>
          <ac:picMkLst>
            <pc:docMk/>
            <pc:sldMk cId="391261659" sldId="611"/>
            <ac:picMk id="4" creationId="{56E1E3C4-FC61-4033-BA34-AA273D4E75A4}"/>
          </ac:picMkLst>
        </pc:picChg>
        <pc:picChg chg="del">
          <ac:chgData name="Himanshu Singh Thakur" userId="6e3f667a-5011-49b1-b38c-069362e4f879" providerId="ADAL" clId="{A9FE89D7-71BC-484A-A989-57825295C770}" dt="2019-06-27T01:37:39.279" v="307" actId="478"/>
          <ac:picMkLst>
            <pc:docMk/>
            <pc:sldMk cId="391261659" sldId="611"/>
            <ac:picMk id="2050" creationId="{45B67EB2-71F8-4704-9520-4FB81F5BA8C0}"/>
          </ac:picMkLst>
        </pc:picChg>
        <pc:picChg chg="add mod">
          <ac:chgData name="Himanshu Singh Thakur" userId="6e3f667a-5011-49b1-b38c-069362e4f879" providerId="ADAL" clId="{A9FE89D7-71BC-484A-A989-57825295C770}" dt="2019-06-27T01:38:23.423" v="319" actId="1076"/>
          <ac:picMkLst>
            <pc:docMk/>
            <pc:sldMk cId="391261659" sldId="611"/>
            <ac:picMk id="3073" creationId="{E51A2362-88F2-45B2-ACA1-16F77F7C345E}"/>
          </ac:picMkLst>
        </pc:picChg>
      </pc:sldChg>
      <pc:sldChg chg="delSp modSp add">
        <pc:chgData name="Himanshu Singh Thakur" userId="6e3f667a-5011-49b1-b38c-069362e4f879" providerId="ADAL" clId="{A9FE89D7-71BC-484A-A989-57825295C770}" dt="2019-06-27T02:09:50.425" v="1385" actId="108"/>
        <pc:sldMkLst>
          <pc:docMk/>
          <pc:sldMk cId="1582521722" sldId="612"/>
        </pc:sldMkLst>
        <pc:spChg chg="mod">
          <ac:chgData name="Himanshu Singh Thakur" userId="6e3f667a-5011-49b1-b38c-069362e4f879" providerId="ADAL" clId="{A9FE89D7-71BC-484A-A989-57825295C770}" dt="2019-06-27T01:40:19.012" v="478" actId="20577"/>
          <ac:spMkLst>
            <pc:docMk/>
            <pc:sldMk cId="1582521722" sldId="612"/>
            <ac:spMk id="51" creationId="{8E9438AA-E016-4B7A-A7FD-C49675CBA4AC}"/>
          </ac:spMkLst>
        </pc:spChg>
        <pc:spChg chg="mod">
          <ac:chgData name="Himanshu Singh Thakur" userId="6e3f667a-5011-49b1-b38c-069362e4f879" providerId="ADAL" clId="{A9FE89D7-71BC-484A-A989-57825295C770}" dt="2019-06-27T02:09:50.425" v="1385" actId="108"/>
          <ac:spMkLst>
            <pc:docMk/>
            <pc:sldMk cId="1582521722" sldId="612"/>
            <ac:spMk id="52" creationId="{C68EB22A-8920-4921-B13E-D66AEEE73B79}"/>
          </ac:spMkLst>
        </pc:spChg>
        <pc:picChg chg="del">
          <ac:chgData name="Himanshu Singh Thakur" userId="6e3f667a-5011-49b1-b38c-069362e4f879" providerId="ADAL" clId="{A9FE89D7-71BC-484A-A989-57825295C770}" dt="2019-06-27T01:40:11.915" v="474" actId="478"/>
          <ac:picMkLst>
            <pc:docMk/>
            <pc:sldMk cId="1582521722" sldId="612"/>
            <ac:picMk id="4" creationId="{56E1E3C4-FC61-4033-BA34-AA273D4E75A4}"/>
          </ac:picMkLst>
        </pc:picChg>
        <pc:picChg chg="del">
          <ac:chgData name="Himanshu Singh Thakur" userId="6e3f667a-5011-49b1-b38c-069362e4f879" providerId="ADAL" clId="{A9FE89D7-71BC-484A-A989-57825295C770}" dt="2019-06-27T01:40:10.719" v="473" actId="478"/>
          <ac:picMkLst>
            <pc:docMk/>
            <pc:sldMk cId="1582521722" sldId="612"/>
            <ac:picMk id="2050" creationId="{45B67EB2-71F8-4704-9520-4FB81F5BA8C0}"/>
          </ac:picMkLst>
        </pc:picChg>
      </pc:sldChg>
    </pc:docChg>
  </pc:docChgLst>
  <pc:docChgLst>
    <pc:chgData name="Himanshu Singh Thakur" userId="6e3f667a-5011-49b1-b38c-069362e4f879" providerId="ADAL" clId="{25CE974C-77E9-4EF6-B9AE-5FC4CA04A111}"/>
    <pc:docChg chg="undo custSel addSld delSld modSld">
      <pc:chgData name="Himanshu Singh Thakur" userId="6e3f667a-5011-49b1-b38c-069362e4f879" providerId="ADAL" clId="{25CE974C-77E9-4EF6-B9AE-5FC4CA04A111}" dt="2019-05-30T03:25:49.749" v="2280" actId="20577"/>
      <pc:docMkLst>
        <pc:docMk/>
      </pc:docMkLst>
      <pc:sldChg chg="modSp">
        <pc:chgData name="Himanshu Singh Thakur" userId="6e3f667a-5011-49b1-b38c-069362e4f879" providerId="ADAL" clId="{25CE974C-77E9-4EF6-B9AE-5FC4CA04A111}" dt="2019-05-30T02:48:15.028" v="372" actId="20577"/>
        <pc:sldMkLst>
          <pc:docMk/>
          <pc:sldMk cId="3616332395" sldId="256"/>
        </pc:sldMkLst>
        <pc:spChg chg="mod">
          <ac:chgData name="Himanshu Singh Thakur" userId="6e3f667a-5011-49b1-b38c-069362e4f879" providerId="ADAL" clId="{25CE974C-77E9-4EF6-B9AE-5FC4CA04A111}" dt="2019-05-30T02:48:06.625" v="353" actId="20577"/>
          <ac:spMkLst>
            <pc:docMk/>
            <pc:sldMk cId="3616332395" sldId="256"/>
            <ac:spMk id="5" creationId="{00000000-0000-0000-0000-000000000000}"/>
          </ac:spMkLst>
        </pc:spChg>
        <pc:spChg chg="mod">
          <ac:chgData name="Himanshu Singh Thakur" userId="6e3f667a-5011-49b1-b38c-069362e4f879" providerId="ADAL" clId="{25CE974C-77E9-4EF6-B9AE-5FC4CA04A111}" dt="2019-05-30T02:48:15.028" v="372" actId="20577"/>
          <ac:spMkLst>
            <pc:docMk/>
            <pc:sldMk cId="3616332395" sldId="256"/>
            <ac:spMk id="6" creationId="{00000000-0000-0000-0000-000000000000}"/>
          </ac:spMkLst>
        </pc:spChg>
      </pc:sldChg>
      <pc:sldChg chg="addSp delSp modSp add">
        <pc:chgData name="Himanshu Singh Thakur" userId="6e3f667a-5011-49b1-b38c-069362e4f879" providerId="ADAL" clId="{25CE974C-77E9-4EF6-B9AE-5FC4CA04A111}" dt="2019-05-30T03:12:37.084" v="1524" actId="14100"/>
        <pc:sldMkLst>
          <pc:docMk/>
          <pc:sldMk cId="1499208081" sldId="595"/>
        </pc:sldMkLst>
        <pc:spChg chg="mod">
          <ac:chgData name="Himanshu Singh Thakur" userId="6e3f667a-5011-49b1-b38c-069362e4f879" providerId="ADAL" clId="{25CE974C-77E9-4EF6-B9AE-5FC4CA04A111}" dt="2019-05-30T02:55:04.569" v="960" actId="20577"/>
          <ac:spMkLst>
            <pc:docMk/>
            <pc:sldMk cId="1499208081" sldId="595"/>
            <ac:spMk id="51" creationId="{8E9438AA-E016-4B7A-A7FD-C49675CBA4AC}"/>
          </ac:spMkLst>
        </pc:spChg>
        <pc:spChg chg="add del mod">
          <ac:chgData name="Himanshu Singh Thakur" userId="6e3f667a-5011-49b1-b38c-069362e4f879" providerId="ADAL" clId="{25CE974C-77E9-4EF6-B9AE-5FC4CA04A111}" dt="2019-05-30T03:12:32.651" v="1523"/>
          <ac:spMkLst>
            <pc:docMk/>
            <pc:sldMk cId="1499208081" sldId="595"/>
            <ac:spMk id="52" creationId="{C68EB22A-8920-4921-B13E-D66AEEE73B79}"/>
          </ac:spMkLst>
        </pc:spChg>
        <pc:picChg chg="add del mod">
          <ac:chgData name="Himanshu Singh Thakur" userId="6e3f667a-5011-49b1-b38c-069362e4f879" providerId="ADAL" clId="{25CE974C-77E9-4EF6-B9AE-5FC4CA04A111}" dt="2019-05-30T02:55:54.679" v="974"/>
          <ac:picMkLst>
            <pc:docMk/>
            <pc:sldMk cId="1499208081" sldId="595"/>
            <ac:picMk id="2" creationId="{41F75EB2-3854-4EA5-BB00-CCF7AB4B31D3}"/>
          </ac:picMkLst>
        </pc:picChg>
        <pc:picChg chg="add mod">
          <ac:chgData name="Himanshu Singh Thakur" userId="6e3f667a-5011-49b1-b38c-069362e4f879" providerId="ADAL" clId="{25CE974C-77E9-4EF6-B9AE-5FC4CA04A111}" dt="2019-05-30T03:12:37.084" v="1524" actId="14100"/>
          <ac:picMkLst>
            <pc:docMk/>
            <pc:sldMk cId="1499208081" sldId="595"/>
            <ac:picMk id="3" creationId="{87FA6012-A7DB-460C-A20C-9118F468DEBE}"/>
          </ac:picMkLst>
        </pc:picChg>
        <pc:picChg chg="add mod">
          <ac:chgData name="Himanshu Singh Thakur" userId="6e3f667a-5011-49b1-b38c-069362e4f879" providerId="ADAL" clId="{25CE974C-77E9-4EF6-B9AE-5FC4CA04A111}" dt="2019-05-30T03:06:27.578" v="1337" actId="1076"/>
          <ac:picMkLst>
            <pc:docMk/>
            <pc:sldMk cId="1499208081" sldId="595"/>
            <ac:picMk id="4" creationId="{1D7522C9-438A-4C00-97B2-77AB26D7B9BF}"/>
          </ac:picMkLst>
        </pc:picChg>
      </pc:sldChg>
      <pc:sldMasterChg chg="delSldLayout">
        <pc:chgData name="Himanshu Singh Thakur" userId="6e3f667a-5011-49b1-b38c-069362e4f879" providerId="ADAL" clId="{25CE974C-77E9-4EF6-B9AE-5FC4CA04A111}" dt="2019-05-30T02:47:52.800" v="326" actId="2696"/>
        <pc:sldMasterMkLst>
          <pc:docMk/>
          <pc:sldMasterMk cId="1296393379" sldId="2147483732"/>
        </pc:sldMasterMkLst>
      </pc:sldMasterChg>
    </pc:docChg>
  </pc:docChgLst>
  <pc:docChgLst>
    <pc:chgData name="Himanshu Singh Thakur" userId="6e3f667a-5011-49b1-b38c-069362e4f879" providerId="ADAL" clId="{8E10345A-D0B5-4AD8-B31F-E0499E50C4CA}"/>
    <pc:docChg chg="undo custSel addSld delSld modSld">
      <pc:chgData name="Himanshu Singh Thakur" userId="6e3f667a-5011-49b1-b38c-069362e4f879" providerId="ADAL" clId="{8E10345A-D0B5-4AD8-B31F-E0499E50C4CA}" dt="2019-06-13T05:22:34.644" v="3132" actId="1076"/>
      <pc:docMkLst>
        <pc:docMk/>
      </pc:docMkLst>
      <pc:sldChg chg="modSp">
        <pc:chgData name="Himanshu Singh Thakur" userId="6e3f667a-5011-49b1-b38c-069362e4f879" providerId="ADAL" clId="{8E10345A-D0B5-4AD8-B31F-E0499E50C4CA}" dt="2019-06-13T04:35:06.481" v="1" actId="20577"/>
        <pc:sldMkLst>
          <pc:docMk/>
          <pc:sldMk cId="3616332395" sldId="256"/>
        </pc:sldMkLst>
        <pc:spChg chg="mod">
          <ac:chgData name="Himanshu Singh Thakur" userId="6e3f667a-5011-49b1-b38c-069362e4f879" providerId="ADAL" clId="{8E10345A-D0B5-4AD8-B31F-E0499E50C4CA}" dt="2019-06-13T04:35:06.481" v="1" actId="20577"/>
          <ac:spMkLst>
            <pc:docMk/>
            <pc:sldMk cId="3616332395" sldId="256"/>
            <ac:spMk id="5" creationId="{00000000-0000-0000-0000-000000000000}"/>
          </ac:spMkLst>
        </pc:spChg>
      </pc:sldChg>
      <pc:sldChg chg="addSp delSp modSp">
        <pc:chgData name="Himanshu Singh Thakur" userId="6e3f667a-5011-49b1-b38c-069362e4f879" providerId="ADAL" clId="{8E10345A-D0B5-4AD8-B31F-E0499E50C4CA}" dt="2019-06-13T04:38:50.390" v="231" actId="1076"/>
        <pc:sldMkLst>
          <pc:docMk/>
          <pc:sldMk cId="1499208081" sldId="595"/>
        </pc:sldMkLst>
        <pc:spChg chg="add del mod">
          <ac:chgData name="Himanshu Singh Thakur" userId="6e3f667a-5011-49b1-b38c-069362e4f879" providerId="ADAL" clId="{8E10345A-D0B5-4AD8-B31F-E0499E50C4CA}" dt="2019-06-13T04:35:27.202" v="9" actId="478"/>
          <ac:spMkLst>
            <pc:docMk/>
            <pc:sldMk cId="1499208081" sldId="595"/>
            <ac:spMk id="4" creationId="{A7A00070-3D26-48FA-9FBE-553D13538993}"/>
          </ac:spMkLst>
        </pc:spChg>
        <pc:spChg chg="mod">
          <ac:chgData name="Himanshu Singh Thakur" userId="6e3f667a-5011-49b1-b38c-069362e4f879" providerId="ADAL" clId="{8E10345A-D0B5-4AD8-B31F-E0499E50C4CA}" dt="2019-06-13T04:35:16.697" v="5" actId="20577"/>
          <ac:spMkLst>
            <pc:docMk/>
            <pc:sldMk cId="1499208081" sldId="595"/>
            <ac:spMk id="51" creationId="{8E9438AA-E016-4B7A-A7FD-C49675CBA4AC}"/>
          </ac:spMkLst>
        </pc:spChg>
        <pc:spChg chg="add del mod">
          <ac:chgData name="Himanshu Singh Thakur" userId="6e3f667a-5011-49b1-b38c-069362e4f879" providerId="ADAL" clId="{8E10345A-D0B5-4AD8-B31F-E0499E50C4CA}" dt="2019-06-13T04:38:21.527" v="229" actId="20577"/>
          <ac:spMkLst>
            <pc:docMk/>
            <pc:sldMk cId="1499208081" sldId="595"/>
            <ac:spMk id="52" creationId="{C68EB22A-8920-4921-B13E-D66AEEE73B79}"/>
          </ac:spMkLst>
        </pc:spChg>
        <pc:picChg chg="del">
          <ac:chgData name="Himanshu Singh Thakur" userId="6e3f667a-5011-49b1-b38c-069362e4f879" providerId="ADAL" clId="{8E10345A-D0B5-4AD8-B31F-E0499E50C4CA}" dt="2019-06-13T04:35:19.627" v="6" actId="478"/>
          <ac:picMkLst>
            <pc:docMk/>
            <pc:sldMk cId="1499208081" sldId="595"/>
            <ac:picMk id="2" creationId="{0A459590-5A73-4C6B-941B-625D3BB6D59A}"/>
          </ac:picMkLst>
        </pc:picChg>
        <pc:picChg chg="del">
          <ac:chgData name="Himanshu Singh Thakur" userId="6e3f667a-5011-49b1-b38c-069362e4f879" providerId="ADAL" clId="{8E10345A-D0B5-4AD8-B31F-E0499E50C4CA}" dt="2019-06-13T04:35:21.548" v="7" actId="478"/>
          <ac:picMkLst>
            <pc:docMk/>
            <pc:sldMk cId="1499208081" sldId="595"/>
            <ac:picMk id="5" creationId="{F167B819-03D2-4BE0-A3CF-F6EFFD6954E4}"/>
          </ac:picMkLst>
        </pc:picChg>
        <pc:picChg chg="add mod">
          <ac:chgData name="Himanshu Singh Thakur" userId="6e3f667a-5011-49b1-b38c-069362e4f879" providerId="ADAL" clId="{8E10345A-D0B5-4AD8-B31F-E0499E50C4CA}" dt="2019-06-13T04:38:49.249" v="230" actId="14100"/>
          <ac:picMkLst>
            <pc:docMk/>
            <pc:sldMk cId="1499208081" sldId="595"/>
            <ac:picMk id="6" creationId="{4F00EB7F-E3B9-4D8B-993A-652E5BB274D6}"/>
          </ac:picMkLst>
        </pc:picChg>
        <pc:picChg chg="add mod">
          <ac:chgData name="Himanshu Singh Thakur" userId="6e3f667a-5011-49b1-b38c-069362e4f879" providerId="ADAL" clId="{8E10345A-D0B5-4AD8-B31F-E0499E50C4CA}" dt="2019-06-13T04:38:50.390" v="231" actId="1076"/>
          <ac:picMkLst>
            <pc:docMk/>
            <pc:sldMk cId="1499208081" sldId="595"/>
            <ac:picMk id="7" creationId="{7A054506-744C-41F4-AF4D-156FE8A4CA4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827C9-3C01-4024-B3F7-EFE4CA0CEFBE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2673A-E7EF-4EB4-9964-045960450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0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E07B29D-2FC4-45C2-ACAF-282CF1E9D0F9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27AC2FE-B5B3-4B31-B419-1D0182E00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85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E07B29D-2FC4-45C2-ACAF-282CF1E9D0F9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27AC2FE-B5B3-4B31-B419-1D0182E00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39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E07B29D-2FC4-45C2-ACAF-282CF1E9D0F9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27AC2FE-B5B3-4B31-B419-1D0182E00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93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E07B29D-2FC4-45C2-ACAF-282CF1E9D0F9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27AC2FE-B5B3-4B31-B419-1D0182E00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67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E07B29D-2FC4-45C2-ACAF-282CF1E9D0F9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27AC2FE-B5B3-4B31-B419-1D0182E00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6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E07B29D-2FC4-45C2-ACAF-282CF1E9D0F9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27AC2FE-B5B3-4B31-B419-1D0182E00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27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E07B29D-2FC4-45C2-ACAF-282CF1E9D0F9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27AC2FE-B5B3-4B31-B419-1D0182E00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16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E07B29D-2FC4-45C2-ACAF-282CF1E9D0F9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27AC2FE-B5B3-4B31-B419-1D0182E00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15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E07B29D-2FC4-45C2-ACAF-282CF1E9D0F9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27AC2FE-B5B3-4B31-B419-1D0182E00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E07B29D-2FC4-45C2-ACAF-282CF1E9D0F9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27AC2FE-B5B3-4B31-B419-1D0182E00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51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E07B29D-2FC4-45C2-ACAF-282CF1E9D0F9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27AC2FE-B5B3-4B31-B419-1D0182E00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6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4555" y="173689"/>
            <a:ext cx="345302" cy="314246"/>
          </a:xfrm>
          <a:prstGeom prst="rect">
            <a:avLst/>
          </a:prstGeom>
          <a:solidFill>
            <a:srgbClr val="19BD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" y="3323779"/>
            <a:ext cx="9144000" cy="3534221"/>
            <a:chOff x="1" y="3323779"/>
            <a:chExt cx="9144000" cy="3534221"/>
          </a:xfrm>
          <a:solidFill>
            <a:srgbClr val="2C3644">
              <a:alpha val="80000"/>
            </a:srgbClr>
          </a:solidFill>
        </p:grpSpPr>
        <p:sp>
          <p:nvSpPr>
            <p:cNvPr id="12" name="Rectangle 68"/>
            <p:cNvSpPr>
              <a:spLocks noChangeArrowheads="1"/>
            </p:cNvSpPr>
            <p:nvPr/>
          </p:nvSpPr>
          <p:spPr bwMode="auto">
            <a:xfrm>
              <a:off x="3572" y="4176706"/>
              <a:ext cx="9140429" cy="2681294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 noEditPoints="1"/>
            </p:cNvSpPr>
            <p:nvPr/>
          </p:nvSpPr>
          <p:spPr bwMode="auto">
            <a:xfrm>
              <a:off x="1" y="3323779"/>
              <a:ext cx="9144000" cy="852927"/>
            </a:xfrm>
            <a:custGeom>
              <a:avLst/>
              <a:gdLst>
                <a:gd name="T0" fmla="*/ 7163 w 7683"/>
                <a:gd name="T1" fmla="*/ 572 h 742"/>
                <a:gd name="T2" fmla="*/ 6824 w 7683"/>
                <a:gd name="T3" fmla="*/ 437 h 742"/>
                <a:gd name="T4" fmla="*/ 6358 w 7683"/>
                <a:gd name="T5" fmla="*/ 527 h 742"/>
                <a:gd name="T6" fmla="*/ 5742 w 7683"/>
                <a:gd name="T7" fmla="*/ 582 h 742"/>
                <a:gd name="T8" fmla="*/ 5510 w 7683"/>
                <a:gd name="T9" fmla="*/ 461 h 742"/>
                <a:gd name="T10" fmla="*/ 5092 w 7683"/>
                <a:gd name="T11" fmla="*/ 544 h 742"/>
                <a:gd name="T12" fmla="*/ 4675 w 7683"/>
                <a:gd name="T13" fmla="*/ 284 h 742"/>
                <a:gd name="T14" fmla="*/ 4127 w 7683"/>
                <a:gd name="T15" fmla="*/ 440 h 742"/>
                <a:gd name="T16" fmla="*/ 3863 w 7683"/>
                <a:gd name="T17" fmla="*/ 520 h 742"/>
                <a:gd name="T18" fmla="*/ 3713 w 7683"/>
                <a:gd name="T19" fmla="*/ 226 h 742"/>
                <a:gd name="T20" fmla="*/ 3508 w 7683"/>
                <a:gd name="T21" fmla="*/ 239 h 742"/>
                <a:gd name="T22" fmla="*/ 3155 w 7683"/>
                <a:gd name="T23" fmla="*/ 42 h 742"/>
                <a:gd name="T24" fmla="*/ 3087 w 7683"/>
                <a:gd name="T25" fmla="*/ 208 h 742"/>
                <a:gd name="T26" fmla="*/ 3032 w 7683"/>
                <a:gd name="T27" fmla="*/ 509 h 742"/>
                <a:gd name="T28" fmla="*/ 2960 w 7683"/>
                <a:gd name="T29" fmla="*/ 260 h 742"/>
                <a:gd name="T30" fmla="*/ 2847 w 7683"/>
                <a:gd name="T31" fmla="*/ 385 h 742"/>
                <a:gd name="T32" fmla="*/ 2806 w 7683"/>
                <a:gd name="T33" fmla="*/ 250 h 742"/>
                <a:gd name="T34" fmla="*/ 2714 w 7683"/>
                <a:gd name="T35" fmla="*/ 516 h 742"/>
                <a:gd name="T36" fmla="*/ 2655 w 7683"/>
                <a:gd name="T37" fmla="*/ 444 h 742"/>
                <a:gd name="T38" fmla="*/ 2563 w 7683"/>
                <a:gd name="T39" fmla="*/ 509 h 742"/>
                <a:gd name="T40" fmla="*/ 2491 w 7683"/>
                <a:gd name="T41" fmla="*/ 142 h 742"/>
                <a:gd name="T42" fmla="*/ 2460 w 7683"/>
                <a:gd name="T43" fmla="*/ 454 h 742"/>
                <a:gd name="T44" fmla="*/ 2320 w 7683"/>
                <a:gd name="T45" fmla="*/ 475 h 742"/>
                <a:gd name="T46" fmla="*/ 2094 w 7683"/>
                <a:gd name="T47" fmla="*/ 73 h 742"/>
                <a:gd name="T48" fmla="*/ 1957 w 7683"/>
                <a:gd name="T49" fmla="*/ 475 h 742"/>
                <a:gd name="T50" fmla="*/ 1930 w 7683"/>
                <a:gd name="T51" fmla="*/ 184 h 742"/>
                <a:gd name="T52" fmla="*/ 1848 w 7683"/>
                <a:gd name="T53" fmla="*/ 187 h 742"/>
                <a:gd name="T54" fmla="*/ 1807 w 7683"/>
                <a:gd name="T55" fmla="*/ 42 h 742"/>
                <a:gd name="T56" fmla="*/ 1635 w 7683"/>
                <a:gd name="T57" fmla="*/ 426 h 742"/>
                <a:gd name="T58" fmla="*/ 1533 w 7683"/>
                <a:gd name="T59" fmla="*/ 271 h 742"/>
                <a:gd name="T60" fmla="*/ 1478 w 7683"/>
                <a:gd name="T61" fmla="*/ 485 h 742"/>
                <a:gd name="T62" fmla="*/ 1365 w 7683"/>
                <a:gd name="T63" fmla="*/ 485 h 742"/>
                <a:gd name="T64" fmla="*/ 1245 w 7683"/>
                <a:gd name="T65" fmla="*/ 274 h 742"/>
                <a:gd name="T66" fmla="*/ 1064 w 7683"/>
                <a:gd name="T67" fmla="*/ 222 h 742"/>
                <a:gd name="T68" fmla="*/ 1054 w 7683"/>
                <a:gd name="T69" fmla="*/ 167 h 742"/>
                <a:gd name="T70" fmla="*/ 1040 w 7683"/>
                <a:gd name="T71" fmla="*/ 122 h 742"/>
                <a:gd name="T72" fmla="*/ 1002 w 7683"/>
                <a:gd name="T73" fmla="*/ 170 h 742"/>
                <a:gd name="T74" fmla="*/ 999 w 7683"/>
                <a:gd name="T75" fmla="*/ 250 h 742"/>
                <a:gd name="T76" fmla="*/ 992 w 7683"/>
                <a:gd name="T77" fmla="*/ 492 h 742"/>
                <a:gd name="T78" fmla="*/ 906 w 7683"/>
                <a:gd name="T79" fmla="*/ 343 h 742"/>
                <a:gd name="T80" fmla="*/ 944 w 7683"/>
                <a:gd name="T81" fmla="*/ 336 h 742"/>
                <a:gd name="T82" fmla="*/ 893 w 7683"/>
                <a:gd name="T83" fmla="*/ 336 h 742"/>
                <a:gd name="T84" fmla="*/ 841 w 7683"/>
                <a:gd name="T85" fmla="*/ 319 h 742"/>
                <a:gd name="T86" fmla="*/ 732 w 7683"/>
                <a:gd name="T87" fmla="*/ 374 h 742"/>
                <a:gd name="T88" fmla="*/ 660 w 7683"/>
                <a:gd name="T89" fmla="*/ 406 h 742"/>
                <a:gd name="T90" fmla="*/ 657 w 7683"/>
                <a:gd name="T91" fmla="*/ 361 h 742"/>
                <a:gd name="T92" fmla="*/ 657 w 7683"/>
                <a:gd name="T93" fmla="*/ 406 h 742"/>
                <a:gd name="T94" fmla="*/ 636 w 7683"/>
                <a:gd name="T95" fmla="*/ 406 h 742"/>
                <a:gd name="T96" fmla="*/ 633 w 7683"/>
                <a:gd name="T97" fmla="*/ 361 h 742"/>
                <a:gd name="T98" fmla="*/ 622 w 7683"/>
                <a:gd name="T99" fmla="*/ 492 h 742"/>
                <a:gd name="T100" fmla="*/ 609 w 7683"/>
                <a:gd name="T101" fmla="*/ 402 h 742"/>
                <a:gd name="T102" fmla="*/ 523 w 7683"/>
                <a:gd name="T103" fmla="*/ 416 h 742"/>
                <a:gd name="T104" fmla="*/ 482 w 7683"/>
                <a:gd name="T105" fmla="*/ 402 h 742"/>
                <a:gd name="T106" fmla="*/ 475 w 7683"/>
                <a:gd name="T107" fmla="*/ 447 h 742"/>
                <a:gd name="T108" fmla="*/ 431 w 7683"/>
                <a:gd name="T109" fmla="*/ 232 h 742"/>
                <a:gd name="T110" fmla="*/ 318 w 7683"/>
                <a:gd name="T111" fmla="*/ 347 h 742"/>
                <a:gd name="T112" fmla="*/ 232 w 7683"/>
                <a:gd name="T113" fmla="*/ 461 h 742"/>
                <a:gd name="T114" fmla="*/ 106 w 7683"/>
                <a:gd name="T115" fmla="*/ 381 h 742"/>
                <a:gd name="T116" fmla="*/ 61 w 7683"/>
                <a:gd name="T117" fmla="*/ 416 h 742"/>
                <a:gd name="T118" fmla="*/ 37 w 7683"/>
                <a:gd name="T119" fmla="*/ 589 h 742"/>
                <a:gd name="T120" fmla="*/ 482 w 7683"/>
                <a:gd name="T121" fmla="*/ 423 h 742"/>
                <a:gd name="T122" fmla="*/ 479 w 7683"/>
                <a:gd name="T123" fmla="*/ 447 h 742"/>
                <a:gd name="T124" fmla="*/ 1502 w 7683"/>
                <a:gd name="T125" fmla="*/ 558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683" h="742">
                  <a:moveTo>
                    <a:pt x="7642" y="548"/>
                  </a:moveTo>
                  <a:lnTo>
                    <a:pt x="7642" y="413"/>
                  </a:lnTo>
                  <a:lnTo>
                    <a:pt x="7560" y="444"/>
                  </a:lnTo>
                  <a:lnTo>
                    <a:pt x="7478" y="444"/>
                  </a:lnTo>
                  <a:lnTo>
                    <a:pt x="7478" y="523"/>
                  </a:lnTo>
                  <a:lnTo>
                    <a:pt x="7443" y="523"/>
                  </a:lnTo>
                  <a:lnTo>
                    <a:pt x="7443" y="385"/>
                  </a:lnTo>
                  <a:lnTo>
                    <a:pt x="7371" y="385"/>
                  </a:lnTo>
                  <a:lnTo>
                    <a:pt x="7371" y="471"/>
                  </a:lnTo>
                  <a:lnTo>
                    <a:pt x="7344" y="471"/>
                  </a:lnTo>
                  <a:lnTo>
                    <a:pt x="7344" y="513"/>
                  </a:lnTo>
                  <a:lnTo>
                    <a:pt x="7310" y="513"/>
                  </a:lnTo>
                  <a:lnTo>
                    <a:pt x="7310" y="613"/>
                  </a:lnTo>
                  <a:lnTo>
                    <a:pt x="7265" y="613"/>
                  </a:lnTo>
                  <a:lnTo>
                    <a:pt x="7265" y="413"/>
                  </a:lnTo>
                  <a:lnTo>
                    <a:pt x="7245" y="402"/>
                  </a:lnTo>
                  <a:lnTo>
                    <a:pt x="7245" y="357"/>
                  </a:lnTo>
                  <a:lnTo>
                    <a:pt x="7214" y="343"/>
                  </a:lnTo>
                  <a:lnTo>
                    <a:pt x="7211" y="271"/>
                  </a:lnTo>
                  <a:lnTo>
                    <a:pt x="7211" y="343"/>
                  </a:lnTo>
                  <a:lnTo>
                    <a:pt x="7180" y="357"/>
                  </a:lnTo>
                  <a:lnTo>
                    <a:pt x="7180" y="402"/>
                  </a:lnTo>
                  <a:lnTo>
                    <a:pt x="7163" y="416"/>
                  </a:lnTo>
                  <a:lnTo>
                    <a:pt x="7163" y="572"/>
                  </a:lnTo>
                  <a:lnTo>
                    <a:pt x="7111" y="572"/>
                  </a:lnTo>
                  <a:lnTo>
                    <a:pt x="7111" y="600"/>
                  </a:lnTo>
                  <a:lnTo>
                    <a:pt x="7070" y="600"/>
                  </a:lnTo>
                  <a:lnTo>
                    <a:pt x="7070" y="641"/>
                  </a:lnTo>
                  <a:lnTo>
                    <a:pt x="7057" y="641"/>
                  </a:lnTo>
                  <a:lnTo>
                    <a:pt x="7057" y="503"/>
                  </a:lnTo>
                  <a:lnTo>
                    <a:pt x="6988" y="503"/>
                  </a:lnTo>
                  <a:lnTo>
                    <a:pt x="6988" y="544"/>
                  </a:lnTo>
                  <a:lnTo>
                    <a:pt x="6968" y="544"/>
                  </a:lnTo>
                  <a:lnTo>
                    <a:pt x="6968" y="437"/>
                  </a:lnTo>
                  <a:lnTo>
                    <a:pt x="6954" y="437"/>
                  </a:lnTo>
                  <a:lnTo>
                    <a:pt x="6954" y="364"/>
                  </a:lnTo>
                  <a:lnTo>
                    <a:pt x="6951" y="364"/>
                  </a:lnTo>
                  <a:lnTo>
                    <a:pt x="6951" y="343"/>
                  </a:lnTo>
                  <a:lnTo>
                    <a:pt x="6933" y="343"/>
                  </a:lnTo>
                  <a:lnTo>
                    <a:pt x="6903" y="271"/>
                  </a:lnTo>
                  <a:lnTo>
                    <a:pt x="6899" y="142"/>
                  </a:lnTo>
                  <a:lnTo>
                    <a:pt x="6896" y="271"/>
                  </a:lnTo>
                  <a:lnTo>
                    <a:pt x="6862" y="340"/>
                  </a:lnTo>
                  <a:lnTo>
                    <a:pt x="6844" y="340"/>
                  </a:lnTo>
                  <a:lnTo>
                    <a:pt x="6844" y="361"/>
                  </a:lnTo>
                  <a:lnTo>
                    <a:pt x="6841" y="364"/>
                  </a:lnTo>
                  <a:lnTo>
                    <a:pt x="6841" y="437"/>
                  </a:lnTo>
                  <a:lnTo>
                    <a:pt x="6824" y="437"/>
                  </a:lnTo>
                  <a:lnTo>
                    <a:pt x="6824" y="444"/>
                  </a:lnTo>
                  <a:lnTo>
                    <a:pt x="6790" y="433"/>
                  </a:lnTo>
                  <a:lnTo>
                    <a:pt x="6790" y="586"/>
                  </a:lnTo>
                  <a:lnTo>
                    <a:pt x="6783" y="586"/>
                  </a:lnTo>
                  <a:lnTo>
                    <a:pt x="6783" y="600"/>
                  </a:lnTo>
                  <a:lnTo>
                    <a:pt x="6759" y="600"/>
                  </a:lnTo>
                  <a:lnTo>
                    <a:pt x="6759" y="520"/>
                  </a:lnTo>
                  <a:lnTo>
                    <a:pt x="6687" y="520"/>
                  </a:lnTo>
                  <a:lnTo>
                    <a:pt x="6687" y="620"/>
                  </a:lnTo>
                  <a:lnTo>
                    <a:pt x="6639" y="620"/>
                  </a:lnTo>
                  <a:lnTo>
                    <a:pt x="6639" y="440"/>
                  </a:lnTo>
                  <a:lnTo>
                    <a:pt x="6567" y="440"/>
                  </a:lnTo>
                  <a:lnTo>
                    <a:pt x="6567" y="613"/>
                  </a:lnTo>
                  <a:lnTo>
                    <a:pt x="6567" y="613"/>
                  </a:lnTo>
                  <a:lnTo>
                    <a:pt x="6567" y="631"/>
                  </a:lnTo>
                  <a:lnTo>
                    <a:pt x="6506" y="631"/>
                  </a:lnTo>
                  <a:lnTo>
                    <a:pt x="6506" y="620"/>
                  </a:lnTo>
                  <a:lnTo>
                    <a:pt x="6471" y="620"/>
                  </a:lnTo>
                  <a:lnTo>
                    <a:pt x="6471" y="596"/>
                  </a:lnTo>
                  <a:lnTo>
                    <a:pt x="6441" y="596"/>
                  </a:lnTo>
                  <a:lnTo>
                    <a:pt x="6441" y="530"/>
                  </a:lnTo>
                  <a:lnTo>
                    <a:pt x="6430" y="530"/>
                  </a:lnTo>
                  <a:lnTo>
                    <a:pt x="6430" y="527"/>
                  </a:lnTo>
                  <a:lnTo>
                    <a:pt x="6358" y="527"/>
                  </a:lnTo>
                  <a:lnTo>
                    <a:pt x="6358" y="603"/>
                  </a:lnTo>
                  <a:lnTo>
                    <a:pt x="6341" y="603"/>
                  </a:lnTo>
                  <a:lnTo>
                    <a:pt x="6341" y="174"/>
                  </a:lnTo>
                  <a:lnTo>
                    <a:pt x="6222" y="174"/>
                  </a:lnTo>
                  <a:lnTo>
                    <a:pt x="6222" y="634"/>
                  </a:lnTo>
                  <a:lnTo>
                    <a:pt x="6180" y="634"/>
                  </a:lnTo>
                  <a:lnTo>
                    <a:pt x="6180" y="174"/>
                  </a:lnTo>
                  <a:lnTo>
                    <a:pt x="6050" y="174"/>
                  </a:lnTo>
                  <a:lnTo>
                    <a:pt x="6050" y="451"/>
                  </a:lnTo>
                  <a:lnTo>
                    <a:pt x="6023" y="451"/>
                  </a:lnTo>
                  <a:lnTo>
                    <a:pt x="6023" y="596"/>
                  </a:lnTo>
                  <a:lnTo>
                    <a:pt x="5972" y="568"/>
                  </a:lnTo>
                  <a:lnTo>
                    <a:pt x="5972" y="440"/>
                  </a:lnTo>
                  <a:lnTo>
                    <a:pt x="5931" y="402"/>
                  </a:lnTo>
                  <a:lnTo>
                    <a:pt x="5890" y="440"/>
                  </a:lnTo>
                  <a:lnTo>
                    <a:pt x="5886" y="516"/>
                  </a:lnTo>
                  <a:lnTo>
                    <a:pt x="5879" y="516"/>
                  </a:lnTo>
                  <a:lnTo>
                    <a:pt x="5879" y="534"/>
                  </a:lnTo>
                  <a:lnTo>
                    <a:pt x="5876" y="534"/>
                  </a:lnTo>
                  <a:lnTo>
                    <a:pt x="5876" y="485"/>
                  </a:lnTo>
                  <a:lnTo>
                    <a:pt x="5783" y="485"/>
                  </a:lnTo>
                  <a:lnTo>
                    <a:pt x="5783" y="568"/>
                  </a:lnTo>
                  <a:lnTo>
                    <a:pt x="5742" y="568"/>
                  </a:lnTo>
                  <a:lnTo>
                    <a:pt x="5742" y="582"/>
                  </a:lnTo>
                  <a:lnTo>
                    <a:pt x="5722" y="582"/>
                  </a:lnTo>
                  <a:lnTo>
                    <a:pt x="5722" y="568"/>
                  </a:lnTo>
                  <a:lnTo>
                    <a:pt x="5701" y="568"/>
                  </a:lnTo>
                  <a:lnTo>
                    <a:pt x="5701" y="523"/>
                  </a:lnTo>
                  <a:lnTo>
                    <a:pt x="5640" y="503"/>
                  </a:lnTo>
                  <a:lnTo>
                    <a:pt x="5640" y="492"/>
                  </a:lnTo>
                  <a:lnTo>
                    <a:pt x="5599" y="492"/>
                  </a:lnTo>
                  <a:lnTo>
                    <a:pt x="5599" y="478"/>
                  </a:lnTo>
                  <a:lnTo>
                    <a:pt x="5578" y="478"/>
                  </a:lnTo>
                  <a:lnTo>
                    <a:pt x="5578" y="468"/>
                  </a:lnTo>
                  <a:lnTo>
                    <a:pt x="5571" y="464"/>
                  </a:lnTo>
                  <a:lnTo>
                    <a:pt x="5558" y="326"/>
                  </a:lnTo>
                  <a:lnTo>
                    <a:pt x="5547" y="468"/>
                  </a:lnTo>
                  <a:lnTo>
                    <a:pt x="5540" y="468"/>
                  </a:lnTo>
                  <a:lnTo>
                    <a:pt x="5540" y="496"/>
                  </a:lnTo>
                  <a:lnTo>
                    <a:pt x="5537" y="496"/>
                  </a:lnTo>
                  <a:lnTo>
                    <a:pt x="5537" y="503"/>
                  </a:lnTo>
                  <a:lnTo>
                    <a:pt x="5527" y="503"/>
                  </a:lnTo>
                  <a:lnTo>
                    <a:pt x="5523" y="506"/>
                  </a:lnTo>
                  <a:lnTo>
                    <a:pt x="5520" y="506"/>
                  </a:lnTo>
                  <a:lnTo>
                    <a:pt x="5520" y="478"/>
                  </a:lnTo>
                  <a:lnTo>
                    <a:pt x="5517" y="478"/>
                  </a:lnTo>
                  <a:lnTo>
                    <a:pt x="5517" y="461"/>
                  </a:lnTo>
                  <a:lnTo>
                    <a:pt x="5510" y="461"/>
                  </a:lnTo>
                  <a:lnTo>
                    <a:pt x="5493" y="409"/>
                  </a:lnTo>
                  <a:lnTo>
                    <a:pt x="5482" y="357"/>
                  </a:lnTo>
                  <a:lnTo>
                    <a:pt x="5475" y="409"/>
                  </a:lnTo>
                  <a:lnTo>
                    <a:pt x="5458" y="458"/>
                  </a:lnTo>
                  <a:lnTo>
                    <a:pt x="5455" y="458"/>
                  </a:lnTo>
                  <a:lnTo>
                    <a:pt x="5455" y="492"/>
                  </a:lnTo>
                  <a:lnTo>
                    <a:pt x="5451" y="492"/>
                  </a:lnTo>
                  <a:lnTo>
                    <a:pt x="5451" y="509"/>
                  </a:lnTo>
                  <a:lnTo>
                    <a:pt x="5445" y="509"/>
                  </a:lnTo>
                  <a:lnTo>
                    <a:pt x="5445" y="471"/>
                  </a:lnTo>
                  <a:lnTo>
                    <a:pt x="5397" y="471"/>
                  </a:lnTo>
                  <a:lnTo>
                    <a:pt x="5397" y="579"/>
                  </a:lnTo>
                  <a:lnTo>
                    <a:pt x="5373" y="579"/>
                  </a:lnTo>
                  <a:lnTo>
                    <a:pt x="5373" y="447"/>
                  </a:lnTo>
                  <a:lnTo>
                    <a:pt x="5232" y="444"/>
                  </a:lnTo>
                  <a:lnTo>
                    <a:pt x="5232" y="548"/>
                  </a:lnTo>
                  <a:lnTo>
                    <a:pt x="5226" y="548"/>
                  </a:lnTo>
                  <a:lnTo>
                    <a:pt x="5226" y="537"/>
                  </a:lnTo>
                  <a:lnTo>
                    <a:pt x="5212" y="537"/>
                  </a:lnTo>
                  <a:lnTo>
                    <a:pt x="5212" y="520"/>
                  </a:lnTo>
                  <a:lnTo>
                    <a:pt x="5209" y="520"/>
                  </a:lnTo>
                  <a:lnTo>
                    <a:pt x="5209" y="482"/>
                  </a:lnTo>
                  <a:lnTo>
                    <a:pt x="5092" y="482"/>
                  </a:lnTo>
                  <a:lnTo>
                    <a:pt x="5092" y="544"/>
                  </a:lnTo>
                  <a:lnTo>
                    <a:pt x="5082" y="544"/>
                  </a:lnTo>
                  <a:lnTo>
                    <a:pt x="5041" y="565"/>
                  </a:lnTo>
                  <a:lnTo>
                    <a:pt x="5041" y="548"/>
                  </a:lnTo>
                  <a:lnTo>
                    <a:pt x="4989" y="548"/>
                  </a:lnTo>
                  <a:lnTo>
                    <a:pt x="4989" y="423"/>
                  </a:lnTo>
                  <a:lnTo>
                    <a:pt x="4877" y="426"/>
                  </a:lnTo>
                  <a:lnTo>
                    <a:pt x="4877" y="437"/>
                  </a:lnTo>
                  <a:lnTo>
                    <a:pt x="4873" y="437"/>
                  </a:lnTo>
                  <a:lnTo>
                    <a:pt x="4873" y="454"/>
                  </a:lnTo>
                  <a:lnTo>
                    <a:pt x="4870" y="454"/>
                  </a:lnTo>
                  <a:lnTo>
                    <a:pt x="4870" y="492"/>
                  </a:lnTo>
                  <a:lnTo>
                    <a:pt x="4846" y="492"/>
                  </a:lnTo>
                  <a:lnTo>
                    <a:pt x="4846" y="575"/>
                  </a:lnTo>
                  <a:lnTo>
                    <a:pt x="4788" y="575"/>
                  </a:lnTo>
                  <a:lnTo>
                    <a:pt x="4788" y="606"/>
                  </a:lnTo>
                  <a:lnTo>
                    <a:pt x="4781" y="606"/>
                  </a:lnTo>
                  <a:lnTo>
                    <a:pt x="4781" y="516"/>
                  </a:lnTo>
                  <a:lnTo>
                    <a:pt x="4777" y="516"/>
                  </a:lnTo>
                  <a:lnTo>
                    <a:pt x="4777" y="496"/>
                  </a:lnTo>
                  <a:lnTo>
                    <a:pt x="4770" y="496"/>
                  </a:lnTo>
                  <a:lnTo>
                    <a:pt x="4770" y="471"/>
                  </a:lnTo>
                  <a:lnTo>
                    <a:pt x="4757" y="458"/>
                  </a:lnTo>
                  <a:lnTo>
                    <a:pt x="4757" y="309"/>
                  </a:lnTo>
                  <a:lnTo>
                    <a:pt x="4675" y="284"/>
                  </a:lnTo>
                  <a:lnTo>
                    <a:pt x="4558" y="312"/>
                  </a:lnTo>
                  <a:lnTo>
                    <a:pt x="4558" y="530"/>
                  </a:lnTo>
                  <a:lnTo>
                    <a:pt x="4551" y="530"/>
                  </a:lnTo>
                  <a:lnTo>
                    <a:pt x="4551" y="624"/>
                  </a:lnTo>
                  <a:lnTo>
                    <a:pt x="4545" y="624"/>
                  </a:lnTo>
                  <a:lnTo>
                    <a:pt x="4545" y="548"/>
                  </a:lnTo>
                  <a:lnTo>
                    <a:pt x="4541" y="544"/>
                  </a:lnTo>
                  <a:lnTo>
                    <a:pt x="4541" y="489"/>
                  </a:lnTo>
                  <a:lnTo>
                    <a:pt x="4538" y="468"/>
                  </a:lnTo>
                  <a:lnTo>
                    <a:pt x="4534" y="478"/>
                  </a:lnTo>
                  <a:lnTo>
                    <a:pt x="4517" y="433"/>
                  </a:lnTo>
                  <a:lnTo>
                    <a:pt x="4503" y="478"/>
                  </a:lnTo>
                  <a:lnTo>
                    <a:pt x="4500" y="471"/>
                  </a:lnTo>
                  <a:lnTo>
                    <a:pt x="4500" y="170"/>
                  </a:lnTo>
                  <a:lnTo>
                    <a:pt x="4414" y="149"/>
                  </a:lnTo>
                  <a:lnTo>
                    <a:pt x="4308" y="177"/>
                  </a:lnTo>
                  <a:lnTo>
                    <a:pt x="4308" y="558"/>
                  </a:lnTo>
                  <a:lnTo>
                    <a:pt x="4295" y="558"/>
                  </a:lnTo>
                  <a:lnTo>
                    <a:pt x="4295" y="485"/>
                  </a:lnTo>
                  <a:lnTo>
                    <a:pt x="4284" y="485"/>
                  </a:lnTo>
                  <a:lnTo>
                    <a:pt x="4284" y="458"/>
                  </a:lnTo>
                  <a:lnTo>
                    <a:pt x="4274" y="458"/>
                  </a:lnTo>
                  <a:lnTo>
                    <a:pt x="4274" y="440"/>
                  </a:lnTo>
                  <a:lnTo>
                    <a:pt x="4127" y="440"/>
                  </a:lnTo>
                  <a:lnTo>
                    <a:pt x="4127" y="461"/>
                  </a:lnTo>
                  <a:lnTo>
                    <a:pt x="4120" y="461"/>
                  </a:lnTo>
                  <a:lnTo>
                    <a:pt x="4120" y="485"/>
                  </a:lnTo>
                  <a:lnTo>
                    <a:pt x="4103" y="485"/>
                  </a:lnTo>
                  <a:lnTo>
                    <a:pt x="4103" y="565"/>
                  </a:lnTo>
                  <a:lnTo>
                    <a:pt x="4093" y="534"/>
                  </a:lnTo>
                  <a:lnTo>
                    <a:pt x="4079" y="534"/>
                  </a:lnTo>
                  <a:lnTo>
                    <a:pt x="4079" y="447"/>
                  </a:lnTo>
                  <a:lnTo>
                    <a:pt x="4069" y="440"/>
                  </a:lnTo>
                  <a:lnTo>
                    <a:pt x="4069" y="399"/>
                  </a:lnTo>
                  <a:lnTo>
                    <a:pt x="4059" y="399"/>
                  </a:lnTo>
                  <a:lnTo>
                    <a:pt x="4059" y="388"/>
                  </a:lnTo>
                  <a:lnTo>
                    <a:pt x="3990" y="354"/>
                  </a:lnTo>
                  <a:lnTo>
                    <a:pt x="3918" y="388"/>
                  </a:lnTo>
                  <a:lnTo>
                    <a:pt x="3918" y="399"/>
                  </a:lnTo>
                  <a:lnTo>
                    <a:pt x="3905" y="399"/>
                  </a:lnTo>
                  <a:lnTo>
                    <a:pt x="3905" y="440"/>
                  </a:lnTo>
                  <a:lnTo>
                    <a:pt x="3887" y="440"/>
                  </a:lnTo>
                  <a:lnTo>
                    <a:pt x="3887" y="572"/>
                  </a:lnTo>
                  <a:lnTo>
                    <a:pt x="3881" y="572"/>
                  </a:lnTo>
                  <a:lnTo>
                    <a:pt x="3881" y="555"/>
                  </a:lnTo>
                  <a:lnTo>
                    <a:pt x="3870" y="555"/>
                  </a:lnTo>
                  <a:lnTo>
                    <a:pt x="3870" y="520"/>
                  </a:lnTo>
                  <a:lnTo>
                    <a:pt x="3863" y="520"/>
                  </a:lnTo>
                  <a:lnTo>
                    <a:pt x="3863" y="509"/>
                  </a:lnTo>
                  <a:lnTo>
                    <a:pt x="3857" y="509"/>
                  </a:lnTo>
                  <a:lnTo>
                    <a:pt x="3857" y="499"/>
                  </a:lnTo>
                  <a:lnTo>
                    <a:pt x="3853" y="499"/>
                  </a:lnTo>
                  <a:lnTo>
                    <a:pt x="3853" y="361"/>
                  </a:lnTo>
                  <a:lnTo>
                    <a:pt x="3843" y="357"/>
                  </a:lnTo>
                  <a:lnTo>
                    <a:pt x="3792" y="357"/>
                  </a:lnTo>
                  <a:lnTo>
                    <a:pt x="3781" y="357"/>
                  </a:lnTo>
                  <a:lnTo>
                    <a:pt x="3781" y="361"/>
                  </a:lnTo>
                  <a:lnTo>
                    <a:pt x="3781" y="364"/>
                  </a:lnTo>
                  <a:lnTo>
                    <a:pt x="3781" y="364"/>
                  </a:lnTo>
                  <a:lnTo>
                    <a:pt x="3781" y="368"/>
                  </a:lnTo>
                  <a:lnTo>
                    <a:pt x="3781" y="579"/>
                  </a:lnTo>
                  <a:lnTo>
                    <a:pt x="3757" y="579"/>
                  </a:lnTo>
                  <a:lnTo>
                    <a:pt x="3744" y="579"/>
                  </a:lnTo>
                  <a:lnTo>
                    <a:pt x="3744" y="665"/>
                  </a:lnTo>
                  <a:lnTo>
                    <a:pt x="3730" y="665"/>
                  </a:lnTo>
                  <a:lnTo>
                    <a:pt x="3730" y="229"/>
                  </a:lnTo>
                  <a:lnTo>
                    <a:pt x="3730" y="229"/>
                  </a:lnTo>
                  <a:lnTo>
                    <a:pt x="3727" y="229"/>
                  </a:lnTo>
                  <a:lnTo>
                    <a:pt x="3723" y="226"/>
                  </a:lnTo>
                  <a:lnTo>
                    <a:pt x="3720" y="226"/>
                  </a:lnTo>
                  <a:lnTo>
                    <a:pt x="3716" y="226"/>
                  </a:lnTo>
                  <a:lnTo>
                    <a:pt x="3713" y="226"/>
                  </a:lnTo>
                  <a:lnTo>
                    <a:pt x="3610" y="226"/>
                  </a:lnTo>
                  <a:lnTo>
                    <a:pt x="3603" y="226"/>
                  </a:lnTo>
                  <a:lnTo>
                    <a:pt x="3600" y="226"/>
                  </a:lnTo>
                  <a:lnTo>
                    <a:pt x="3597" y="226"/>
                  </a:lnTo>
                  <a:lnTo>
                    <a:pt x="3597" y="229"/>
                  </a:lnTo>
                  <a:lnTo>
                    <a:pt x="3593" y="229"/>
                  </a:lnTo>
                  <a:lnTo>
                    <a:pt x="3590" y="568"/>
                  </a:lnTo>
                  <a:lnTo>
                    <a:pt x="3555" y="565"/>
                  </a:lnTo>
                  <a:lnTo>
                    <a:pt x="3555" y="561"/>
                  </a:lnTo>
                  <a:lnTo>
                    <a:pt x="3545" y="561"/>
                  </a:lnTo>
                  <a:lnTo>
                    <a:pt x="3545" y="561"/>
                  </a:lnTo>
                  <a:lnTo>
                    <a:pt x="3545" y="561"/>
                  </a:lnTo>
                  <a:lnTo>
                    <a:pt x="3542" y="561"/>
                  </a:lnTo>
                  <a:lnTo>
                    <a:pt x="3538" y="561"/>
                  </a:lnTo>
                  <a:lnTo>
                    <a:pt x="3531" y="561"/>
                  </a:lnTo>
                  <a:lnTo>
                    <a:pt x="3531" y="561"/>
                  </a:lnTo>
                  <a:lnTo>
                    <a:pt x="3528" y="561"/>
                  </a:lnTo>
                  <a:lnTo>
                    <a:pt x="3525" y="409"/>
                  </a:lnTo>
                  <a:lnTo>
                    <a:pt x="3525" y="409"/>
                  </a:lnTo>
                  <a:lnTo>
                    <a:pt x="3525" y="392"/>
                  </a:lnTo>
                  <a:lnTo>
                    <a:pt x="3521" y="392"/>
                  </a:lnTo>
                  <a:lnTo>
                    <a:pt x="3508" y="392"/>
                  </a:lnTo>
                  <a:lnTo>
                    <a:pt x="3508" y="260"/>
                  </a:lnTo>
                  <a:lnTo>
                    <a:pt x="3508" y="239"/>
                  </a:lnTo>
                  <a:lnTo>
                    <a:pt x="3508" y="232"/>
                  </a:lnTo>
                  <a:lnTo>
                    <a:pt x="3504" y="232"/>
                  </a:lnTo>
                  <a:lnTo>
                    <a:pt x="3429" y="232"/>
                  </a:lnTo>
                  <a:lnTo>
                    <a:pt x="3425" y="232"/>
                  </a:lnTo>
                  <a:lnTo>
                    <a:pt x="3425" y="239"/>
                  </a:lnTo>
                  <a:lnTo>
                    <a:pt x="3425" y="260"/>
                  </a:lnTo>
                  <a:lnTo>
                    <a:pt x="3425" y="388"/>
                  </a:lnTo>
                  <a:lnTo>
                    <a:pt x="3425" y="388"/>
                  </a:lnTo>
                  <a:lnTo>
                    <a:pt x="3408" y="388"/>
                  </a:lnTo>
                  <a:lnTo>
                    <a:pt x="3391" y="388"/>
                  </a:lnTo>
                  <a:lnTo>
                    <a:pt x="3388" y="388"/>
                  </a:lnTo>
                  <a:lnTo>
                    <a:pt x="3388" y="298"/>
                  </a:lnTo>
                  <a:lnTo>
                    <a:pt x="3374" y="298"/>
                  </a:lnTo>
                  <a:lnTo>
                    <a:pt x="3261" y="298"/>
                  </a:lnTo>
                  <a:lnTo>
                    <a:pt x="3261" y="80"/>
                  </a:lnTo>
                  <a:lnTo>
                    <a:pt x="3261" y="77"/>
                  </a:lnTo>
                  <a:lnTo>
                    <a:pt x="3261" y="73"/>
                  </a:lnTo>
                  <a:lnTo>
                    <a:pt x="3261" y="66"/>
                  </a:lnTo>
                  <a:lnTo>
                    <a:pt x="3261" y="56"/>
                  </a:lnTo>
                  <a:lnTo>
                    <a:pt x="3247" y="35"/>
                  </a:lnTo>
                  <a:lnTo>
                    <a:pt x="3244" y="32"/>
                  </a:lnTo>
                  <a:lnTo>
                    <a:pt x="3165" y="35"/>
                  </a:lnTo>
                  <a:lnTo>
                    <a:pt x="3158" y="39"/>
                  </a:lnTo>
                  <a:lnTo>
                    <a:pt x="3155" y="42"/>
                  </a:lnTo>
                  <a:lnTo>
                    <a:pt x="3155" y="52"/>
                  </a:lnTo>
                  <a:lnTo>
                    <a:pt x="3155" y="59"/>
                  </a:lnTo>
                  <a:lnTo>
                    <a:pt x="3155" y="63"/>
                  </a:lnTo>
                  <a:lnTo>
                    <a:pt x="3152" y="66"/>
                  </a:lnTo>
                  <a:lnTo>
                    <a:pt x="3152" y="73"/>
                  </a:lnTo>
                  <a:lnTo>
                    <a:pt x="3148" y="492"/>
                  </a:lnTo>
                  <a:lnTo>
                    <a:pt x="3134" y="458"/>
                  </a:lnTo>
                  <a:lnTo>
                    <a:pt x="3134" y="381"/>
                  </a:lnTo>
                  <a:lnTo>
                    <a:pt x="3131" y="336"/>
                  </a:lnTo>
                  <a:lnTo>
                    <a:pt x="3131" y="232"/>
                  </a:lnTo>
                  <a:lnTo>
                    <a:pt x="3128" y="232"/>
                  </a:lnTo>
                  <a:lnTo>
                    <a:pt x="3128" y="232"/>
                  </a:lnTo>
                  <a:lnTo>
                    <a:pt x="3124" y="229"/>
                  </a:lnTo>
                  <a:lnTo>
                    <a:pt x="3121" y="226"/>
                  </a:lnTo>
                  <a:lnTo>
                    <a:pt x="3121" y="226"/>
                  </a:lnTo>
                  <a:lnTo>
                    <a:pt x="3121" y="222"/>
                  </a:lnTo>
                  <a:lnTo>
                    <a:pt x="3117" y="219"/>
                  </a:lnTo>
                  <a:lnTo>
                    <a:pt x="3114" y="219"/>
                  </a:lnTo>
                  <a:lnTo>
                    <a:pt x="3114" y="215"/>
                  </a:lnTo>
                  <a:lnTo>
                    <a:pt x="3111" y="215"/>
                  </a:lnTo>
                  <a:lnTo>
                    <a:pt x="3111" y="215"/>
                  </a:lnTo>
                  <a:lnTo>
                    <a:pt x="3111" y="208"/>
                  </a:lnTo>
                  <a:lnTo>
                    <a:pt x="3104" y="208"/>
                  </a:lnTo>
                  <a:lnTo>
                    <a:pt x="3087" y="208"/>
                  </a:lnTo>
                  <a:lnTo>
                    <a:pt x="3083" y="208"/>
                  </a:lnTo>
                  <a:lnTo>
                    <a:pt x="3083" y="215"/>
                  </a:lnTo>
                  <a:lnTo>
                    <a:pt x="3083" y="215"/>
                  </a:lnTo>
                  <a:lnTo>
                    <a:pt x="3076" y="215"/>
                  </a:lnTo>
                  <a:lnTo>
                    <a:pt x="3076" y="219"/>
                  </a:lnTo>
                  <a:lnTo>
                    <a:pt x="3076" y="219"/>
                  </a:lnTo>
                  <a:lnTo>
                    <a:pt x="3073" y="222"/>
                  </a:lnTo>
                  <a:lnTo>
                    <a:pt x="3073" y="226"/>
                  </a:lnTo>
                  <a:lnTo>
                    <a:pt x="3073" y="226"/>
                  </a:lnTo>
                  <a:lnTo>
                    <a:pt x="3066" y="229"/>
                  </a:lnTo>
                  <a:lnTo>
                    <a:pt x="3066" y="232"/>
                  </a:lnTo>
                  <a:lnTo>
                    <a:pt x="3066" y="232"/>
                  </a:lnTo>
                  <a:lnTo>
                    <a:pt x="3063" y="232"/>
                  </a:lnTo>
                  <a:lnTo>
                    <a:pt x="3063" y="336"/>
                  </a:lnTo>
                  <a:lnTo>
                    <a:pt x="3059" y="381"/>
                  </a:lnTo>
                  <a:lnTo>
                    <a:pt x="3059" y="485"/>
                  </a:lnTo>
                  <a:lnTo>
                    <a:pt x="3052" y="506"/>
                  </a:lnTo>
                  <a:lnTo>
                    <a:pt x="3049" y="506"/>
                  </a:lnTo>
                  <a:lnTo>
                    <a:pt x="3049" y="506"/>
                  </a:lnTo>
                  <a:lnTo>
                    <a:pt x="3046" y="506"/>
                  </a:lnTo>
                  <a:lnTo>
                    <a:pt x="3046" y="506"/>
                  </a:lnTo>
                  <a:lnTo>
                    <a:pt x="3039" y="506"/>
                  </a:lnTo>
                  <a:lnTo>
                    <a:pt x="3039" y="509"/>
                  </a:lnTo>
                  <a:lnTo>
                    <a:pt x="3032" y="509"/>
                  </a:lnTo>
                  <a:lnTo>
                    <a:pt x="3032" y="239"/>
                  </a:lnTo>
                  <a:lnTo>
                    <a:pt x="3032" y="146"/>
                  </a:lnTo>
                  <a:lnTo>
                    <a:pt x="2987" y="132"/>
                  </a:lnTo>
                  <a:lnTo>
                    <a:pt x="2984" y="153"/>
                  </a:lnTo>
                  <a:lnTo>
                    <a:pt x="2984" y="388"/>
                  </a:lnTo>
                  <a:lnTo>
                    <a:pt x="2960" y="392"/>
                  </a:lnTo>
                  <a:lnTo>
                    <a:pt x="2960" y="381"/>
                  </a:lnTo>
                  <a:lnTo>
                    <a:pt x="2960" y="381"/>
                  </a:lnTo>
                  <a:lnTo>
                    <a:pt x="2960" y="368"/>
                  </a:lnTo>
                  <a:lnTo>
                    <a:pt x="2963" y="368"/>
                  </a:lnTo>
                  <a:lnTo>
                    <a:pt x="2963" y="368"/>
                  </a:lnTo>
                  <a:lnTo>
                    <a:pt x="2963" y="364"/>
                  </a:lnTo>
                  <a:lnTo>
                    <a:pt x="2967" y="364"/>
                  </a:lnTo>
                  <a:lnTo>
                    <a:pt x="2967" y="364"/>
                  </a:lnTo>
                  <a:lnTo>
                    <a:pt x="2967" y="364"/>
                  </a:lnTo>
                  <a:lnTo>
                    <a:pt x="2963" y="260"/>
                  </a:lnTo>
                  <a:lnTo>
                    <a:pt x="2963" y="260"/>
                  </a:lnTo>
                  <a:lnTo>
                    <a:pt x="2963" y="260"/>
                  </a:lnTo>
                  <a:lnTo>
                    <a:pt x="2963" y="260"/>
                  </a:lnTo>
                  <a:lnTo>
                    <a:pt x="2963" y="260"/>
                  </a:lnTo>
                  <a:lnTo>
                    <a:pt x="2963" y="260"/>
                  </a:lnTo>
                  <a:lnTo>
                    <a:pt x="2960" y="260"/>
                  </a:lnTo>
                  <a:lnTo>
                    <a:pt x="2960" y="260"/>
                  </a:lnTo>
                  <a:lnTo>
                    <a:pt x="2960" y="260"/>
                  </a:lnTo>
                  <a:lnTo>
                    <a:pt x="2960" y="260"/>
                  </a:lnTo>
                  <a:lnTo>
                    <a:pt x="2960" y="260"/>
                  </a:lnTo>
                  <a:lnTo>
                    <a:pt x="2922" y="177"/>
                  </a:lnTo>
                  <a:lnTo>
                    <a:pt x="2885" y="177"/>
                  </a:lnTo>
                  <a:lnTo>
                    <a:pt x="2850" y="260"/>
                  </a:lnTo>
                  <a:lnTo>
                    <a:pt x="2847" y="260"/>
                  </a:lnTo>
                  <a:lnTo>
                    <a:pt x="2847" y="260"/>
                  </a:lnTo>
                  <a:lnTo>
                    <a:pt x="2847" y="260"/>
                  </a:lnTo>
                  <a:lnTo>
                    <a:pt x="2847" y="260"/>
                  </a:lnTo>
                  <a:lnTo>
                    <a:pt x="2847" y="260"/>
                  </a:lnTo>
                  <a:lnTo>
                    <a:pt x="2844" y="260"/>
                  </a:lnTo>
                  <a:lnTo>
                    <a:pt x="2844" y="260"/>
                  </a:lnTo>
                  <a:lnTo>
                    <a:pt x="2844" y="260"/>
                  </a:lnTo>
                  <a:lnTo>
                    <a:pt x="2844" y="260"/>
                  </a:lnTo>
                  <a:lnTo>
                    <a:pt x="2844" y="364"/>
                  </a:lnTo>
                  <a:lnTo>
                    <a:pt x="2844" y="368"/>
                  </a:lnTo>
                  <a:lnTo>
                    <a:pt x="2844" y="368"/>
                  </a:lnTo>
                  <a:lnTo>
                    <a:pt x="2844" y="368"/>
                  </a:lnTo>
                  <a:lnTo>
                    <a:pt x="2847" y="368"/>
                  </a:lnTo>
                  <a:lnTo>
                    <a:pt x="2847" y="368"/>
                  </a:lnTo>
                  <a:lnTo>
                    <a:pt x="2847" y="368"/>
                  </a:lnTo>
                  <a:lnTo>
                    <a:pt x="2847" y="385"/>
                  </a:lnTo>
                  <a:lnTo>
                    <a:pt x="2847" y="385"/>
                  </a:lnTo>
                  <a:lnTo>
                    <a:pt x="2847" y="385"/>
                  </a:lnTo>
                  <a:lnTo>
                    <a:pt x="2847" y="575"/>
                  </a:lnTo>
                  <a:lnTo>
                    <a:pt x="2840" y="575"/>
                  </a:lnTo>
                  <a:lnTo>
                    <a:pt x="2840" y="665"/>
                  </a:lnTo>
                  <a:lnTo>
                    <a:pt x="2833" y="665"/>
                  </a:lnTo>
                  <a:lnTo>
                    <a:pt x="2833" y="638"/>
                  </a:lnTo>
                  <a:lnTo>
                    <a:pt x="2830" y="638"/>
                  </a:lnTo>
                  <a:lnTo>
                    <a:pt x="2830" y="492"/>
                  </a:lnTo>
                  <a:lnTo>
                    <a:pt x="2833" y="492"/>
                  </a:lnTo>
                  <a:lnTo>
                    <a:pt x="2833" y="316"/>
                  </a:lnTo>
                  <a:lnTo>
                    <a:pt x="2826" y="312"/>
                  </a:lnTo>
                  <a:lnTo>
                    <a:pt x="2826" y="253"/>
                  </a:lnTo>
                  <a:lnTo>
                    <a:pt x="2820" y="253"/>
                  </a:lnTo>
                  <a:lnTo>
                    <a:pt x="2820" y="253"/>
                  </a:lnTo>
                  <a:lnTo>
                    <a:pt x="2816" y="250"/>
                  </a:lnTo>
                  <a:lnTo>
                    <a:pt x="2816" y="250"/>
                  </a:lnTo>
                  <a:lnTo>
                    <a:pt x="2816" y="250"/>
                  </a:lnTo>
                  <a:lnTo>
                    <a:pt x="2816" y="250"/>
                  </a:lnTo>
                  <a:lnTo>
                    <a:pt x="2813" y="250"/>
                  </a:lnTo>
                  <a:lnTo>
                    <a:pt x="2813" y="250"/>
                  </a:lnTo>
                  <a:lnTo>
                    <a:pt x="2813" y="250"/>
                  </a:lnTo>
                  <a:lnTo>
                    <a:pt x="2809" y="250"/>
                  </a:lnTo>
                  <a:lnTo>
                    <a:pt x="2809" y="250"/>
                  </a:lnTo>
                  <a:lnTo>
                    <a:pt x="2806" y="250"/>
                  </a:lnTo>
                  <a:lnTo>
                    <a:pt x="2806" y="250"/>
                  </a:lnTo>
                  <a:lnTo>
                    <a:pt x="2796" y="246"/>
                  </a:lnTo>
                  <a:lnTo>
                    <a:pt x="2789" y="250"/>
                  </a:lnTo>
                  <a:lnTo>
                    <a:pt x="2789" y="250"/>
                  </a:lnTo>
                  <a:lnTo>
                    <a:pt x="2785" y="250"/>
                  </a:lnTo>
                  <a:lnTo>
                    <a:pt x="2785" y="250"/>
                  </a:lnTo>
                  <a:lnTo>
                    <a:pt x="2782" y="250"/>
                  </a:lnTo>
                  <a:lnTo>
                    <a:pt x="2782" y="250"/>
                  </a:lnTo>
                  <a:lnTo>
                    <a:pt x="2782" y="250"/>
                  </a:lnTo>
                  <a:lnTo>
                    <a:pt x="2779" y="250"/>
                  </a:lnTo>
                  <a:lnTo>
                    <a:pt x="2779" y="250"/>
                  </a:lnTo>
                  <a:lnTo>
                    <a:pt x="2779" y="250"/>
                  </a:lnTo>
                  <a:lnTo>
                    <a:pt x="2775" y="250"/>
                  </a:lnTo>
                  <a:lnTo>
                    <a:pt x="2775" y="250"/>
                  </a:lnTo>
                  <a:lnTo>
                    <a:pt x="2775" y="253"/>
                  </a:lnTo>
                  <a:lnTo>
                    <a:pt x="2768" y="253"/>
                  </a:lnTo>
                  <a:lnTo>
                    <a:pt x="2768" y="312"/>
                  </a:lnTo>
                  <a:lnTo>
                    <a:pt x="2761" y="316"/>
                  </a:lnTo>
                  <a:lnTo>
                    <a:pt x="2761" y="492"/>
                  </a:lnTo>
                  <a:lnTo>
                    <a:pt x="2765" y="492"/>
                  </a:lnTo>
                  <a:lnTo>
                    <a:pt x="2765" y="638"/>
                  </a:lnTo>
                  <a:lnTo>
                    <a:pt x="2751" y="638"/>
                  </a:lnTo>
                  <a:lnTo>
                    <a:pt x="2751" y="520"/>
                  </a:lnTo>
                  <a:lnTo>
                    <a:pt x="2717" y="516"/>
                  </a:lnTo>
                  <a:lnTo>
                    <a:pt x="2714" y="516"/>
                  </a:lnTo>
                  <a:lnTo>
                    <a:pt x="2714" y="523"/>
                  </a:lnTo>
                  <a:lnTo>
                    <a:pt x="2714" y="523"/>
                  </a:lnTo>
                  <a:lnTo>
                    <a:pt x="2703" y="523"/>
                  </a:lnTo>
                  <a:lnTo>
                    <a:pt x="2696" y="523"/>
                  </a:lnTo>
                  <a:lnTo>
                    <a:pt x="2696" y="496"/>
                  </a:lnTo>
                  <a:lnTo>
                    <a:pt x="2693" y="496"/>
                  </a:lnTo>
                  <a:lnTo>
                    <a:pt x="2693" y="461"/>
                  </a:lnTo>
                  <a:lnTo>
                    <a:pt x="2686" y="461"/>
                  </a:lnTo>
                  <a:lnTo>
                    <a:pt x="2686" y="461"/>
                  </a:lnTo>
                  <a:lnTo>
                    <a:pt x="2686" y="461"/>
                  </a:lnTo>
                  <a:lnTo>
                    <a:pt x="2686" y="461"/>
                  </a:lnTo>
                  <a:lnTo>
                    <a:pt x="2686" y="461"/>
                  </a:lnTo>
                  <a:lnTo>
                    <a:pt x="2683" y="461"/>
                  </a:lnTo>
                  <a:lnTo>
                    <a:pt x="2683" y="461"/>
                  </a:lnTo>
                  <a:lnTo>
                    <a:pt x="2683" y="461"/>
                  </a:lnTo>
                  <a:lnTo>
                    <a:pt x="2679" y="461"/>
                  </a:lnTo>
                  <a:lnTo>
                    <a:pt x="2679" y="461"/>
                  </a:lnTo>
                  <a:lnTo>
                    <a:pt x="2679" y="461"/>
                  </a:lnTo>
                  <a:lnTo>
                    <a:pt x="2676" y="461"/>
                  </a:lnTo>
                  <a:lnTo>
                    <a:pt x="2676" y="461"/>
                  </a:lnTo>
                  <a:lnTo>
                    <a:pt x="2669" y="461"/>
                  </a:lnTo>
                  <a:lnTo>
                    <a:pt x="2666" y="461"/>
                  </a:lnTo>
                  <a:lnTo>
                    <a:pt x="2666" y="444"/>
                  </a:lnTo>
                  <a:lnTo>
                    <a:pt x="2655" y="444"/>
                  </a:lnTo>
                  <a:lnTo>
                    <a:pt x="2645" y="444"/>
                  </a:lnTo>
                  <a:lnTo>
                    <a:pt x="2645" y="475"/>
                  </a:lnTo>
                  <a:lnTo>
                    <a:pt x="2642" y="475"/>
                  </a:lnTo>
                  <a:lnTo>
                    <a:pt x="2642" y="506"/>
                  </a:lnTo>
                  <a:lnTo>
                    <a:pt x="2638" y="506"/>
                  </a:lnTo>
                  <a:lnTo>
                    <a:pt x="2638" y="520"/>
                  </a:lnTo>
                  <a:lnTo>
                    <a:pt x="2635" y="520"/>
                  </a:lnTo>
                  <a:lnTo>
                    <a:pt x="2635" y="520"/>
                  </a:lnTo>
                  <a:lnTo>
                    <a:pt x="2631" y="520"/>
                  </a:lnTo>
                  <a:lnTo>
                    <a:pt x="2631" y="520"/>
                  </a:lnTo>
                  <a:lnTo>
                    <a:pt x="2631" y="506"/>
                  </a:lnTo>
                  <a:lnTo>
                    <a:pt x="2625" y="506"/>
                  </a:lnTo>
                  <a:lnTo>
                    <a:pt x="2625" y="496"/>
                  </a:lnTo>
                  <a:lnTo>
                    <a:pt x="2625" y="496"/>
                  </a:lnTo>
                  <a:lnTo>
                    <a:pt x="2618" y="496"/>
                  </a:lnTo>
                  <a:lnTo>
                    <a:pt x="2618" y="440"/>
                  </a:lnTo>
                  <a:lnTo>
                    <a:pt x="2583" y="440"/>
                  </a:lnTo>
                  <a:lnTo>
                    <a:pt x="2583" y="506"/>
                  </a:lnTo>
                  <a:lnTo>
                    <a:pt x="2580" y="506"/>
                  </a:lnTo>
                  <a:lnTo>
                    <a:pt x="2580" y="665"/>
                  </a:lnTo>
                  <a:lnTo>
                    <a:pt x="2580" y="665"/>
                  </a:lnTo>
                  <a:lnTo>
                    <a:pt x="2580" y="596"/>
                  </a:lnTo>
                  <a:lnTo>
                    <a:pt x="2563" y="596"/>
                  </a:lnTo>
                  <a:lnTo>
                    <a:pt x="2563" y="509"/>
                  </a:lnTo>
                  <a:lnTo>
                    <a:pt x="2556" y="464"/>
                  </a:lnTo>
                  <a:lnTo>
                    <a:pt x="2556" y="312"/>
                  </a:lnTo>
                  <a:lnTo>
                    <a:pt x="2549" y="298"/>
                  </a:lnTo>
                  <a:lnTo>
                    <a:pt x="2549" y="160"/>
                  </a:lnTo>
                  <a:lnTo>
                    <a:pt x="2546" y="149"/>
                  </a:lnTo>
                  <a:lnTo>
                    <a:pt x="2542" y="149"/>
                  </a:lnTo>
                  <a:lnTo>
                    <a:pt x="2542" y="142"/>
                  </a:lnTo>
                  <a:lnTo>
                    <a:pt x="2542" y="142"/>
                  </a:lnTo>
                  <a:lnTo>
                    <a:pt x="2539" y="142"/>
                  </a:lnTo>
                  <a:lnTo>
                    <a:pt x="2539" y="135"/>
                  </a:lnTo>
                  <a:lnTo>
                    <a:pt x="2539" y="135"/>
                  </a:lnTo>
                  <a:lnTo>
                    <a:pt x="2536" y="135"/>
                  </a:lnTo>
                  <a:lnTo>
                    <a:pt x="2536" y="125"/>
                  </a:lnTo>
                  <a:lnTo>
                    <a:pt x="2536" y="125"/>
                  </a:lnTo>
                  <a:lnTo>
                    <a:pt x="2536" y="122"/>
                  </a:lnTo>
                  <a:lnTo>
                    <a:pt x="2498" y="122"/>
                  </a:lnTo>
                  <a:lnTo>
                    <a:pt x="2498" y="125"/>
                  </a:lnTo>
                  <a:lnTo>
                    <a:pt x="2498" y="125"/>
                  </a:lnTo>
                  <a:lnTo>
                    <a:pt x="2498" y="135"/>
                  </a:lnTo>
                  <a:lnTo>
                    <a:pt x="2491" y="135"/>
                  </a:lnTo>
                  <a:lnTo>
                    <a:pt x="2491" y="135"/>
                  </a:lnTo>
                  <a:lnTo>
                    <a:pt x="2491" y="142"/>
                  </a:lnTo>
                  <a:lnTo>
                    <a:pt x="2491" y="142"/>
                  </a:lnTo>
                  <a:lnTo>
                    <a:pt x="2491" y="142"/>
                  </a:lnTo>
                  <a:lnTo>
                    <a:pt x="2491" y="149"/>
                  </a:lnTo>
                  <a:lnTo>
                    <a:pt x="2488" y="149"/>
                  </a:lnTo>
                  <a:lnTo>
                    <a:pt x="2484" y="160"/>
                  </a:lnTo>
                  <a:lnTo>
                    <a:pt x="2484" y="298"/>
                  </a:lnTo>
                  <a:lnTo>
                    <a:pt x="2477" y="312"/>
                  </a:lnTo>
                  <a:lnTo>
                    <a:pt x="2477" y="444"/>
                  </a:lnTo>
                  <a:lnTo>
                    <a:pt x="2477" y="444"/>
                  </a:lnTo>
                  <a:lnTo>
                    <a:pt x="2477" y="440"/>
                  </a:lnTo>
                  <a:lnTo>
                    <a:pt x="2477" y="440"/>
                  </a:lnTo>
                  <a:lnTo>
                    <a:pt x="2467" y="440"/>
                  </a:lnTo>
                  <a:lnTo>
                    <a:pt x="2467" y="440"/>
                  </a:lnTo>
                  <a:lnTo>
                    <a:pt x="2467" y="440"/>
                  </a:lnTo>
                  <a:lnTo>
                    <a:pt x="2467" y="444"/>
                  </a:lnTo>
                  <a:lnTo>
                    <a:pt x="2464" y="444"/>
                  </a:lnTo>
                  <a:lnTo>
                    <a:pt x="2464" y="444"/>
                  </a:lnTo>
                  <a:lnTo>
                    <a:pt x="2464" y="444"/>
                  </a:lnTo>
                  <a:lnTo>
                    <a:pt x="2464" y="444"/>
                  </a:lnTo>
                  <a:lnTo>
                    <a:pt x="2464" y="447"/>
                  </a:lnTo>
                  <a:lnTo>
                    <a:pt x="2464" y="447"/>
                  </a:lnTo>
                  <a:lnTo>
                    <a:pt x="2460" y="447"/>
                  </a:lnTo>
                  <a:lnTo>
                    <a:pt x="2460" y="447"/>
                  </a:lnTo>
                  <a:lnTo>
                    <a:pt x="2460" y="451"/>
                  </a:lnTo>
                  <a:lnTo>
                    <a:pt x="2460" y="451"/>
                  </a:lnTo>
                  <a:lnTo>
                    <a:pt x="2460" y="454"/>
                  </a:lnTo>
                  <a:lnTo>
                    <a:pt x="2460" y="523"/>
                  </a:lnTo>
                  <a:lnTo>
                    <a:pt x="2457" y="534"/>
                  </a:lnTo>
                  <a:lnTo>
                    <a:pt x="2457" y="326"/>
                  </a:lnTo>
                  <a:lnTo>
                    <a:pt x="2457" y="316"/>
                  </a:lnTo>
                  <a:lnTo>
                    <a:pt x="2457" y="284"/>
                  </a:lnTo>
                  <a:lnTo>
                    <a:pt x="2457" y="284"/>
                  </a:lnTo>
                  <a:lnTo>
                    <a:pt x="2457" y="274"/>
                  </a:lnTo>
                  <a:lnTo>
                    <a:pt x="2457" y="253"/>
                  </a:lnTo>
                  <a:lnTo>
                    <a:pt x="2426" y="253"/>
                  </a:lnTo>
                  <a:lnTo>
                    <a:pt x="2426" y="250"/>
                  </a:lnTo>
                  <a:lnTo>
                    <a:pt x="2419" y="250"/>
                  </a:lnTo>
                  <a:lnTo>
                    <a:pt x="2419" y="253"/>
                  </a:lnTo>
                  <a:lnTo>
                    <a:pt x="2392" y="253"/>
                  </a:lnTo>
                  <a:lnTo>
                    <a:pt x="2392" y="250"/>
                  </a:lnTo>
                  <a:lnTo>
                    <a:pt x="2388" y="250"/>
                  </a:lnTo>
                  <a:lnTo>
                    <a:pt x="2388" y="253"/>
                  </a:lnTo>
                  <a:lnTo>
                    <a:pt x="2358" y="250"/>
                  </a:lnTo>
                  <a:lnTo>
                    <a:pt x="2358" y="274"/>
                  </a:lnTo>
                  <a:lnTo>
                    <a:pt x="2358" y="284"/>
                  </a:lnTo>
                  <a:lnTo>
                    <a:pt x="2354" y="284"/>
                  </a:lnTo>
                  <a:lnTo>
                    <a:pt x="2358" y="316"/>
                  </a:lnTo>
                  <a:lnTo>
                    <a:pt x="2358" y="326"/>
                  </a:lnTo>
                  <a:lnTo>
                    <a:pt x="2358" y="475"/>
                  </a:lnTo>
                  <a:lnTo>
                    <a:pt x="2320" y="475"/>
                  </a:lnTo>
                  <a:lnTo>
                    <a:pt x="2320" y="475"/>
                  </a:lnTo>
                  <a:lnTo>
                    <a:pt x="2320" y="485"/>
                  </a:lnTo>
                  <a:lnTo>
                    <a:pt x="2317" y="485"/>
                  </a:lnTo>
                  <a:lnTo>
                    <a:pt x="2296" y="489"/>
                  </a:lnTo>
                  <a:lnTo>
                    <a:pt x="2296" y="520"/>
                  </a:lnTo>
                  <a:lnTo>
                    <a:pt x="2282" y="516"/>
                  </a:lnTo>
                  <a:lnTo>
                    <a:pt x="2269" y="516"/>
                  </a:lnTo>
                  <a:lnTo>
                    <a:pt x="2269" y="451"/>
                  </a:lnTo>
                  <a:lnTo>
                    <a:pt x="2269" y="451"/>
                  </a:lnTo>
                  <a:lnTo>
                    <a:pt x="2269" y="305"/>
                  </a:lnTo>
                  <a:lnTo>
                    <a:pt x="2262" y="291"/>
                  </a:lnTo>
                  <a:lnTo>
                    <a:pt x="2262" y="291"/>
                  </a:lnTo>
                  <a:lnTo>
                    <a:pt x="2262" y="281"/>
                  </a:lnTo>
                  <a:lnTo>
                    <a:pt x="2258" y="277"/>
                  </a:lnTo>
                  <a:lnTo>
                    <a:pt x="2159" y="281"/>
                  </a:lnTo>
                  <a:lnTo>
                    <a:pt x="2159" y="551"/>
                  </a:lnTo>
                  <a:lnTo>
                    <a:pt x="2145" y="551"/>
                  </a:lnTo>
                  <a:lnTo>
                    <a:pt x="2145" y="555"/>
                  </a:lnTo>
                  <a:lnTo>
                    <a:pt x="2132" y="548"/>
                  </a:lnTo>
                  <a:lnTo>
                    <a:pt x="2132" y="87"/>
                  </a:lnTo>
                  <a:lnTo>
                    <a:pt x="2128" y="84"/>
                  </a:lnTo>
                  <a:lnTo>
                    <a:pt x="2121" y="80"/>
                  </a:lnTo>
                  <a:lnTo>
                    <a:pt x="2108" y="77"/>
                  </a:lnTo>
                  <a:lnTo>
                    <a:pt x="2094" y="73"/>
                  </a:lnTo>
                  <a:lnTo>
                    <a:pt x="2077" y="73"/>
                  </a:lnTo>
                  <a:lnTo>
                    <a:pt x="2070" y="73"/>
                  </a:lnTo>
                  <a:lnTo>
                    <a:pt x="2070" y="35"/>
                  </a:lnTo>
                  <a:lnTo>
                    <a:pt x="2063" y="0"/>
                  </a:lnTo>
                  <a:lnTo>
                    <a:pt x="2046" y="4"/>
                  </a:lnTo>
                  <a:lnTo>
                    <a:pt x="2032" y="4"/>
                  </a:lnTo>
                  <a:lnTo>
                    <a:pt x="2019" y="7"/>
                  </a:lnTo>
                  <a:lnTo>
                    <a:pt x="2009" y="11"/>
                  </a:lnTo>
                  <a:lnTo>
                    <a:pt x="2002" y="14"/>
                  </a:lnTo>
                  <a:lnTo>
                    <a:pt x="2002" y="18"/>
                  </a:lnTo>
                  <a:lnTo>
                    <a:pt x="2002" y="87"/>
                  </a:lnTo>
                  <a:lnTo>
                    <a:pt x="2002" y="613"/>
                  </a:lnTo>
                  <a:lnTo>
                    <a:pt x="1998" y="617"/>
                  </a:lnTo>
                  <a:lnTo>
                    <a:pt x="1995" y="617"/>
                  </a:lnTo>
                  <a:lnTo>
                    <a:pt x="1995" y="520"/>
                  </a:lnTo>
                  <a:lnTo>
                    <a:pt x="1991" y="503"/>
                  </a:lnTo>
                  <a:lnTo>
                    <a:pt x="1991" y="489"/>
                  </a:lnTo>
                  <a:lnTo>
                    <a:pt x="1988" y="475"/>
                  </a:lnTo>
                  <a:lnTo>
                    <a:pt x="1985" y="468"/>
                  </a:lnTo>
                  <a:lnTo>
                    <a:pt x="1985" y="461"/>
                  </a:lnTo>
                  <a:lnTo>
                    <a:pt x="1967" y="461"/>
                  </a:lnTo>
                  <a:lnTo>
                    <a:pt x="1961" y="461"/>
                  </a:lnTo>
                  <a:lnTo>
                    <a:pt x="1957" y="468"/>
                  </a:lnTo>
                  <a:lnTo>
                    <a:pt x="1957" y="475"/>
                  </a:lnTo>
                  <a:lnTo>
                    <a:pt x="1954" y="485"/>
                  </a:lnTo>
                  <a:lnTo>
                    <a:pt x="1954" y="499"/>
                  </a:lnTo>
                  <a:lnTo>
                    <a:pt x="1950" y="340"/>
                  </a:lnTo>
                  <a:lnTo>
                    <a:pt x="1950" y="329"/>
                  </a:lnTo>
                  <a:lnTo>
                    <a:pt x="1950" y="329"/>
                  </a:lnTo>
                  <a:lnTo>
                    <a:pt x="1950" y="326"/>
                  </a:lnTo>
                  <a:lnTo>
                    <a:pt x="1950" y="316"/>
                  </a:lnTo>
                  <a:lnTo>
                    <a:pt x="1950" y="302"/>
                  </a:lnTo>
                  <a:lnTo>
                    <a:pt x="1950" y="291"/>
                  </a:lnTo>
                  <a:lnTo>
                    <a:pt x="1947" y="277"/>
                  </a:lnTo>
                  <a:lnTo>
                    <a:pt x="1947" y="267"/>
                  </a:lnTo>
                  <a:lnTo>
                    <a:pt x="1943" y="253"/>
                  </a:lnTo>
                  <a:lnTo>
                    <a:pt x="1940" y="239"/>
                  </a:lnTo>
                  <a:lnTo>
                    <a:pt x="1940" y="229"/>
                  </a:lnTo>
                  <a:lnTo>
                    <a:pt x="1937" y="215"/>
                  </a:lnTo>
                  <a:lnTo>
                    <a:pt x="1933" y="205"/>
                  </a:lnTo>
                  <a:lnTo>
                    <a:pt x="1930" y="194"/>
                  </a:lnTo>
                  <a:lnTo>
                    <a:pt x="1930" y="194"/>
                  </a:lnTo>
                  <a:lnTo>
                    <a:pt x="1930" y="191"/>
                  </a:lnTo>
                  <a:lnTo>
                    <a:pt x="1933" y="191"/>
                  </a:lnTo>
                  <a:lnTo>
                    <a:pt x="1933" y="187"/>
                  </a:lnTo>
                  <a:lnTo>
                    <a:pt x="1933" y="187"/>
                  </a:lnTo>
                  <a:lnTo>
                    <a:pt x="1930" y="187"/>
                  </a:lnTo>
                  <a:lnTo>
                    <a:pt x="1930" y="184"/>
                  </a:lnTo>
                  <a:lnTo>
                    <a:pt x="1930" y="184"/>
                  </a:lnTo>
                  <a:lnTo>
                    <a:pt x="1930" y="181"/>
                  </a:lnTo>
                  <a:lnTo>
                    <a:pt x="1930" y="177"/>
                  </a:lnTo>
                  <a:lnTo>
                    <a:pt x="1930" y="174"/>
                  </a:lnTo>
                  <a:lnTo>
                    <a:pt x="1926" y="170"/>
                  </a:lnTo>
                  <a:lnTo>
                    <a:pt x="1926" y="167"/>
                  </a:lnTo>
                  <a:lnTo>
                    <a:pt x="1926" y="163"/>
                  </a:lnTo>
                  <a:lnTo>
                    <a:pt x="1926" y="160"/>
                  </a:lnTo>
                  <a:lnTo>
                    <a:pt x="1926" y="156"/>
                  </a:lnTo>
                  <a:lnTo>
                    <a:pt x="1926" y="153"/>
                  </a:lnTo>
                  <a:lnTo>
                    <a:pt x="1923" y="149"/>
                  </a:lnTo>
                  <a:lnTo>
                    <a:pt x="1854" y="149"/>
                  </a:lnTo>
                  <a:lnTo>
                    <a:pt x="1851" y="153"/>
                  </a:lnTo>
                  <a:lnTo>
                    <a:pt x="1851" y="156"/>
                  </a:lnTo>
                  <a:lnTo>
                    <a:pt x="1851" y="160"/>
                  </a:lnTo>
                  <a:lnTo>
                    <a:pt x="1851" y="163"/>
                  </a:lnTo>
                  <a:lnTo>
                    <a:pt x="1851" y="167"/>
                  </a:lnTo>
                  <a:lnTo>
                    <a:pt x="1851" y="170"/>
                  </a:lnTo>
                  <a:lnTo>
                    <a:pt x="1851" y="174"/>
                  </a:lnTo>
                  <a:lnTo>
                    <a:pt x="1848" y="174"/>
                  </a:lnTo>
                  <a:lnTo>
                    <a:pt x="1848" y="177"/>
                  </a:lnTo>
                  <a:lnTo>
                    <a:pt x="1848" y="181"/>
                  </a:lnTo>
                  <a:lnTo>
                    <a:pt x="1848" y="184"/>
                  </a:lnTo>
                  <a:lnTo>
                    <a:pt x="1848" y="187"/>
                  </a:lnTo>
                  <a:lnTo>
                    <a:pt x="1848" y="187"/>
                  </a:lnTo>
                  <a:lnTo>
                    <a:pt x="1848" y="198"/>
                  </a:lnTo>
                  <a:lnTo>
                    <a:pt x="1844" y="205"/>
                  </a:lnTo>
                  <a:lnTo>
                    <a:pt x="1844" y="208"/>
                  </a:lnTo>
                  <a:lnTo>
                    <a:pt x="1841" y="215"/>
                  </a:lnTo>
                  <a:lnTo>
                    <a:pt x="1841" y="222"/>
                  </a:lnTo>
                  <a:lnTo>
                    <a:pt x="1837" y="229"/>
                  </a:lnTo>
                  <a:lnTo>
                    <a:pt x="1837" y="232"/>
                  </a:lnTo>
                  <a:lnTo>
                    <a:pt x="1837" y="239"/>
                  </a:lnTo>
                  <a:lnTo>
                    <a:pt x="1834" y="246"/>
                  </a:lnTo>
                  <a:lnTo>
                    <a:pt x="1834" y="253"/>
                  </a:lnTo>
                  <a:lnTo>
                    <a:pt x="1834" y="260"/>
                  </a:lnTo>
                  <a:lnTo>
                    <a:pt x="1831" y="264"/>
                  </a:lnTo>
                  <a:lnTo>
                    <a:pt x="1831" y="277"/>
                  </a:lnTo>
                  <a:lnTo>
                    <a:pt x="1831" y="291"/>
                  </a:lnTo>
                  <a:lnTo>
                    <a:pt x="1827" y="302"/>
                  </a:lnTo>
                  <a:lnTo>
                    <a:pt x="1827" y="316"/>
                  </a:lnTo>
                  <a:lnTo>
                    <a:pt x="1827" y="329"/>
                  </a:lnTo>
                  <a:lnTo>
                    <a:pt x="1827" y="333"/>
                  </a:lnTo>
                  <a:lnTo>
                    <a:pt x="1827" y="340"/>
                  </a:lnTo>
                  <a:lnTo>
                    <a:pt x="1824" y="489"/>
                  </a:lnTo>
                  <a:lnTo>
                    <a:pt x="1803" y="489"/>
                  </a:lnTo>
                  <a:lnTo>
                    <a:pt x="1807" y="90"/>
                  </a:lnTo>
                  <a:lnTo>
                    <a:pt x="1807" y="42"/>
                  </a:lnTo>
                  <a:lnTo>
                    <a:pt x="1659" y="39"/>
                  </a:lnTo>
                  <a:lnTo>
                    <a:pt x="1656" y="45"/>
                  </a:lnTo>
                  <a:lnTo>
                    <a:pt x="1659" y="94"/>
                  </a:lnTo>
                  <a:lnTo>
                    <a:pt x="1659" y="485"/>
                  </a:lnTo>
                  <a:lnTo>
                    <a:pt x="1656" y="485"/>
                  </a:lnTo>
                  <a:lnTo>
                    <a:pt x="1656" y="464"/>
                  </a:lnTo>
                  <a:lnTo>
                    <a:pt x="1656" y="464"/>
                  </a:lnTo>
                  <a:lnTo>
                    <a:pt x="1656" y="464"/>
                  </a:lnTo>
                  <a:lnTo>
                    <a:pt x="1656" y="464"/>
                  </a:lnTo>
                  <a:lnTo>
                    <a:pt x="1656" y="464"/>
                  </a:lnTo>
                  <a:lnTo>
                    <a:pt x="1646" y="464"/>
                  </a:lnTo>
                  <a:lnTo>
                    <a:pt x="1646" y="444"/>
                  </a:lnTo>
                  <a:lnTo>
                    <a:pt x="1646" y="444"/>
                  </a:lnTo>
                  <a:lnTo>
                    <a:pt x="1646" y="444"/>
                  </a:lnTo>
                  <a:lnTo>
                    <a:pt x="1646" y="444"/>
                  </a:lnTo>
                  <a:lnTo>
                    <a:pt x="1646" y="444"/>
                  </a:lnTo>
                  <a:lnTo>
                    <a:pt x="1646" y="444"/>
                  </a:lnTo>
                  <a:lnTo>
                    <a:pt x="1635" y="444"/>
                  </a:lnTo>
                  <a:lnTo>
                    <a:pt x="1635" y="430"/>
                  </a:lnTo>
                  <a:lnTo>
                    <a:pt x="1635" y="426"/>
                  </a:lnTo>
                  <a:lnTo>
                    <a:pt x="1635" y="426"/>
                  </a:lnTo>
                  <a:lnTo>
                    <a:pt x="1635" y="426"/>
                  </a:lnTo>
                  <a:lnTo>
                    <a:pt x="1635" y="426"/>
                  </a:lnTo>
                  <a:lnTo>
                    <a:pt x="1635" y="426"/>
                  </a:lnTo>
                  <a:lnTo>
                    <a:pt x="1605" y="423"/>
                  </a:lnTo>
                  <a:lnTo>
                    <a:pt x="1605" y="423"/>
                  </a:lnTo>
                  <a:lnTo>
                    <a:pt x="1605" y="423"/>
                  </a:lnTo>
                  <a:lnTo>
                    <a:pt x="1605" y="423"/>
                  </a:lnTo>
                  <a:lnTo>
                    <a:pt x="1605" y="419"/>
                  </a:lnTo>
                  <a:lnTo>
                    <a:pt x="1605" y="419"/>
                  </a:lnTo>
                  <a:lnTo>
                    <a:pt x="1605" y="419"/>
                  </a:lnTo>
                  <a:lnTo>
                    <a:pt x="1605" y="416"/>
                  </a:lnTo>
                  <a:lnTo>
                    <a:pt x="1605" y="416"/>
                  </a:lnTo>
                  <a:lnTo>
                    <a:pt x="1605" y="413"/>
                  </a:lnTo>
                  <a:lnTo>
                    <a:pt x="1605" y="413"/>
                  </a:lnTo>
                  <a:lnTo>
                    <a:pt x="1605" y="409"/>
                  </a:lnTo>
                  <a:lnTo>
                    <a:pt x="1605" y="409"/>
                  </a:lnTo>
                  <a:lnTo>
                    <a:pt x="1605" y="409"/>
                  </a:lnTo>
                  <a:lnTo>
                    <a:pt x="1605" y="409"/>
                  </a:lnTo>
                  <a:lnTo>
                    <a:pt x="1605" y="402"/>
                  </a:lnTo>
                  <a:lnTo>
                    <a:pt x="1581" y="402"/>
                  </a:lnTo>
                  <a:lnTo>
                    <a:pt x="1581" y="423"/>
                  </a:lnTo>
                  <a:lnTo>
                    <a:pt x="1581" y="423"/>
                  </a:lnTo>
                  <a:lnTo>
                    <a:pt x="1581" y="371"/>
                  </a:lnTo>
                  <a:lnTo>
                    <a:pt x="1574" y="284"/>
                  </a:lnTo>
                  <a:lnTo>
                    <a:pt x="1574" y="267"/>
                  </a:lnTo>
                  <a:lnTo>
                    <a:pt x="1570" y="260"/>
                  </a:lnTo>
                  <a:lnTo>
                    <a:pt x="1533" y="271"/>
                  </a:lnTo>
                  <a:lnTo>
                    <a:pt x="1533" y="277"/>
                  </a:lnTo>
                  <a:lnTo>
                    <a:pt x="1526" y="277"/>
                  </a:lnTo>
                  <a:lnTo>
                    <a:pt x="1526" y="271"/>
                  </a:lnTo>
                  <a:lnTo>
                    <a:pt x="1505" y="264"/>
                  </a:lnTo>
                  <a:lnTo>
                    <a:pt x="1502" y="284"/>
                  </a:lnTo>
                  <a:lnTo>
                    <a:pt x="1499" y="374"/>
                  </a:lnTo>
                  <a:lnTo>
                    <a:pt x="1499" y="471"/>
                  </a:lnTo>
                  <a:lnTo>
                    <a:pt x="1502" y="541"/>
                  </a:lnTo>
                  <a:lnTo>
                    <a:pt x="1502" y="541"/>
                  </a:lnTo>
                  <a:lnTo>
                    <a:pt x="1499" y="541"/>
                  </a:lnTo>
                  <a:lnTo>
                    <a:pt x="1499" y="516"/>
                  </a:lnTo>
                  <a:lnTo>
                    <a:pt x="1492" y="516"/>
                  </a:lnTo>
                  <a:lnTo>
                    <a:pt x="1492" y="506"/>
                  </a:lnTo>
                  <a:lnTo>
                    <a:pt x="1485" y="506"/>
                  </a:lnTo>
                  <a:lnTo>
                    <a:pt x="1485" y="506"/>
                  </a:lnTo>
                  <a:lnTo>
                    <a:pt x="1485" y="485"/>
                  </a:lnTo>
                  <a:lnTo>
                    <a:pt x="1485" y="485"/>
                  </a:lnTo>
                  <a:lnTo>
                    <a:pt x="1485" y="485"/>
                  </a:lnTo>
                  <a:lnTo>
                    <a:pt x="1485" y="485"/>
                  </a:lnTo>
                  <a:lnTo>
                    <a:pt x="1481" y="485"/>
                  </a:lnTo>
                  <a:lnTo>
                    <a:pt x="1481" y="485"/>
                  </a:lnTo>
                  <a:lnTo>
                    <a:pt x="1481" y="485"/>
                  </a:lnTo>
                  <a:lnTo>
                    <a:pt x="1478" y="485"/>
                  </a:lnTo>
                  <a:lnTo>
                    <a:pt x="1478" y="485"/>
                  </a:lnTo>
                  <a:lnTo>
                    <a:pt x="1475" y="485"/>
                  </a:lnTo>
                  <a:lnTo>
                    <a:pt x="1475" y="485"/>
                  </a:lnTo>
                  <a:lnTo>
                    <a:pt x="1475" y="485"/>
                  </a:lnTo>
                  <a:lnTo>
                    <a:pt x="1475" y="485"/>
                  </a:lnTo>
                  <a:lnTo>
                    <a:pt x="1475" y="489"/>
                  </a:lnTo>
                  <a:lnTo>
                    <a:pt x="1457" y="489"/>
                  </a:lnTo>
                  <a:lnTo>
                    <a:pt x="1457" y="485"/>
                  </a:lnTo>
                  <a:lnTo>
                    <a:pt x="1440" y="485"/>
                  </a:lnTo>
                  <a:lnTo>
                    <a:pt x="1440" y="471"/>
                  </a:lnTo>
                  <a:lnTo>
                    <a:pt x="1437" y="464"/>
                  </a:lnTo>
                  <a:lnTo>
                    <a:pt x="1437" y="464"/>
                  </a:lnTo>
                  <a:lnTo>
                    <a:pt x="1403" y="464"/>
                  </a:lnTo>
                  <a:lnTo>
                    <a:pt x="1403" y="464"/>
                  </a:lnTo>
                  <a:lnTo>
                    <a:pt x="1403" y="475"/>
                  </a:lnTo>
                  <a:lnTo>
                    <a:pt x="1403" y="485"/>
                  </a:lnTo>
                  <a:lnTo>
                    <a:pt x="1382" y="485"/>
                  </a:lnTo>
                  <a:lnTo>
                    <a:pt x="1382" y="489"/>
                  </a:lnTo>
                  <a:lnTo>
                    <a:pt x="1369" y="489"/>
                  </a:lnTo>
                  <a:lnTo>
                    <a:pt x="1369" y="485"/>
                  </a:lnTo>
                  <a:lnTo>
                    <a:pt x="1369" y="485"/>
                  </a:lnTo>
                  <a:lnTo>
                    <a:pt x="1369" y="485"/>
                  </a:lnTo>
                  <a:lnTo>
                    <a:pt x="1365" y="485"/>
                  </a:lnTo>
                  <a:lnTo>
                    <a:pt x="1365" y="485"/>
                  </a:lnTo>
                  <a:lnTo>
                    <a:pt x="1365" y="485"/>
                  </a:lnTo>
                  <a:lnTo>
                    <a:pt x="1362" y="482"/>
                  </a:lnTo>
                  <a:lnTo>
                    <a:pt x="1362" y="482"/>
                  </a:lnTo>
                  <a:lnTo>
                    <a:pt x="1358" y="482"/>
                  </a:lnTo>
                  <a:lnTo>
                    <a:pt x="1358" y="485"/>
                  </a:lnTo>
                  <a:lnTo>
                    <a:pt x="1355" y="485"/>
                  </a:lnTo>
                  <a:lnTo>
                    <a:pt x="1355" y="485"/>
                  </a:lnTo>
                  <a:lnTo>
                    <a:pt x="1355" y="485"/>
                  </a:lnTo>
                  <a:lnTo>
                    <a:pt x="1355" y="506"/>
                  </a:lnTo>
                  <a:lnTo>
                    <a:pt x="1351" y="506"/>
                  </a:lnTo>
                  <a:lnTo>
                    <a:pt x="1348" y="506"/>
                  </a:lnTo>
                  <a:lnTo>
                    <a:pt x="1348" y="516"/>
                  </a:lnTo>
                  <a:lnTo>
                    <a:pt x="1341" y="516"/>
                  </a:lnTo>
                  <a:lnTo>
                    <a:pt x="1341" y="541"/>
                  </a:lnTo>
                  <a:lnTo>
                    <a:pt x="1341" y="541"/>
                  </a:lnTo>
                  <a:lnTo>
                    <a:pt x="1338" y="541"/>
                  </a:lnTo>
                  <a:lnTo>
                    <a:pt x="1338" y="537"/>
                  </a:lnTo>
                  <a:lnTo>
                    <a:pt x="1338" y="277"/>
                  </a:lnTo>
                  <a:lnTo>
                    <a:pt x="1331" y="274"/>
                  </a:lnTo>
                  <a:lnTo>
                    <a:pt x="1331" y="226"/>
                  </a:lnTo>
                  <a:lnTo>
                    <a:pt x="1303" y="215"/>
                  </a:lnTo>
                  <a:lnTo>
                    <a:pt x="1286" y="215"/>
                  </a:lnTo>
                  <a:lnTo>
                    <a:pt x="1256" y="222"/>
                  </a:lnTo>
                  <a:lnTo>
                    <a:pt x="1256" y="271"/>
                  </a:lnTo>
                  <a:lnTo>
                    <a:pt x="1245" y="274"/>
                  </a:lnTo>
                  <a:lnTo>
                    <a:pt x="1245" y="371"/>
                  </a:lnTo>
                  <a:lnTo>
                    <a:pt x="1204" y="371"/>
                  </a:lnTo>
                  <a:lnTo>
                    <a:pt x="1204" y="56"/>
                  </a:lnTo>
                  <a:lnTo>
                    <a:pt x="1112" y="56"/>
                  </a:lnTo>
                  <a:lnTo>
                    <a:pt x="1112" y="371"/>
                  </a:lnTo>
                  <a:lnTo>
                    <a:pt x="1071" y="371"/>
                  </a:lnTo>
                  <a:lnTo>
                    <a:pt x="1071" y="368"/>
                  </a:lnTo>
                  <a:lnTo>
                    <a:pt x="1074" y="357"/>
                  </a:lnTo>
                  <a:lnTo>
                    <a:pt x="1071" y="357"/>
                  </a:lnTo>
                  <a:lnTo>
                    <a:pt x="1071" y="322"/>
                  </a:lnTo>
                  <a:lnTo>
                    <a:pt x="1071" y="312"/>
                  </a:lnTo>
                  <a:lnTo>
                    <a:pt x="1071" y="312"/>
                  </a:lnTo>
                  <a:lnTo>
                    <a:pt x="1071" y="295"/>
                  </a:lnTo>
                  <a:lnTo>
                    <a:pt x="1071" y="284"/>
                  </a:lnTo>
                  <a:lnTo>
                    <a:pt x="1067" y="284"/>
                  </a:lnTo>
                  <a:lnTo>
                    <a:pt x="1067" y="267"/>
                  </a:lnTo>
                  <a:lnTo>
                    <a:pt x="1071" y="260"/>
                  </a:lnTo>
                  <a:lnTo>
                    <a:pt x="1067" y="260"/>
                  </a:lnTo>
                  <a:lnTo>
                    <a:pt x="1067" y="246"/>
                  </a:lnTo>
                  <a:lnTo>
                    <a:pt x="1067" y="236"/>
                  </a:lnTo>
                  <a:lnTo>
                    <a:pt x="1067" y="236"/>
                  </a:lnTo>
                  <a:lnTo>
                    <a:pt x="1067" y="229"/>
                  </a:lnTo>
                  <a:lnTo>
                    <a:pt x="1067" y="222"/>
                  </a:lnTo>
                  <a:lnTo>
                    <a:pt x="1064" y="222"/>
                  </a:lnTo>
                  <a:lnTo>
                    <a:pt x="1067" y="215"/>
                  </a:lnTo>
                  <a:lnTo>
                    <a:pt x="1064" y="215"/>
                  </a:lnTo>
                  <a:lnTo>
                    <a:pt x="1067" y="208"/>
                  </a:lnTo>
                  <a:lnTo>
                    <a:pt x="1064" y="208"/>
                  </a:lnTo>
                  <a:lnTo>
                    <a:pt x="1067" y="208"/>
                  </a:lnTo>
                  <a:lnTo>
                    <a:pt x="1064" y="208"/>
                  </a:lnTo>
                  <a:lnTo>
                    <a:pt x="1067" y="198"/>
                  </a:lnTo>
                  <a:lnTo>
                    <a:pt x="1064" y="198"/>
                  </a:lnTo>
                  <a:lnTo>
                    <a:pt x="1064" y="191"/>
                  </a:lnTo>
                  <a:lnTo>
                    <a:pt x="1060" y="187"/>
                  </a:lnTo>
                  <a:lnTo>
                    <a:pt x="1060" y="184"/>
                  </a:lnTo>
                  <a:lnTo>
                    <a:pt x="1060" y="181"/>
                  </a:lnTo>
                  <a:lnTo>
                    <a:pt x="1057" y="181"/>
                  </a:lnTo>
                  <a:lnTo>
                    <a:pt x="1060" y="177"/>
                  </a:lnTo>
                  <a:lnTo>
                    <a:pt x="1057" y="177"/>
                  </a:lnTo>
                  <a:lnTo>
                    <a:pt x="1057" y="174"/>
                  </a:lnTo>
                  <a:lnTo>
                    <a:pt x="1057" y="170"/>
                  </a:lnTo>
                  <a:lnTo>
                    <a:pt x="1054" y="170"/>
                  </a:lnTo>
                  <a:lnTo>
                    <a:pt x="1054" y="167"/>
                  </a:lnTo>
                  <a:lnTo>
                    <a:pt x="1054" y="167"/>
                  </a:lnTo>
                  <a:lnTo>
                    <a:pt x="1054" y="167"/>
                  </a:lnTo>
                  <a:lnTo>
                    <a:pt x="1054" y="167"/>
                  </a:lnTo>
                  <a:lnTo>
                    <a:pt x="1054" y="167"/>
                  </a:lnTo>
                  <a:lnTo>
                    <a:pt x="1054" y="167"/>
                  </a:lnTo>
                  <a:lnTo>
                    <a:pt x="1054" y="167"/>
                  </a:lnTo>
                  <a:lnTo>
                    <a:pt x="1054" y="167"/>
                  </a:lnTo>
                  <a:lnTo>
                    <a:pt x="1054" y="163"/>
                  </a:lnTo>
                  <a:lnTo>
                    <a:pt x="1050" y="160"/>
                  </a:lnTo>
                  <a:lnTo>
                    <a:pt x="1050" y="160"/>
                  </a:lnTo>
                  <a:lnTo>
                    <a:pt x="1050" y="160"/>
                  </a:lnTo>
                  <a:lnTo>
                    <a:pt x="1050" y="156"/>
                  </a:lnTo>
                  <a:lnTo>
                    <a:pt x="1050" y="156"/>
                  </a:lnTo>
                  <a:lnTo>
                    <a:pt x="1050" y="156"/>
                  </a:lnTo>
                  <a:lnTo>
                    <a:pt x="1050" y="156"/>
                  </a:lnTo>
                  <a:lnTo>
                    <a:pt x="1050" y="156"/>
                  </a:lnTo>
                  <a:lnTo>
                    <a:pt x="1047" y="149"/>
                  </a:lnTo>
                  <a:lnTo>
                    <a:pt x="1047" y="149"/>
                  </a:lnTo>
                  <a:lnTo>
                    <a:pt x="1047" y="149"/>
                  </a:lnTo>
                  <a:lnTo>
                    <a:pt x="1043" y="149"/>
                  </a:lnTo>
                  <a:lnTo>
                    <a:pt x="1043" y="149"/>
                  </a:lnTo>
                  <a:lnTo>
                    <a:pt x="1043" y="142"/>
                  </a:lnTo>
                  <a:lnTo>
                    <a:pt x="1040" y="142"/>
                  </a:lnTo>
                  <a:lnTo>
                    <a:pt x="1040" y="142"/>
                  </a:lnTo>
                  <a:lnTo>
                    <a:pt x="1037" y="135"/>
                  </a:lnTo>
                  <a:lnTo>
                    <a:pt x="1037" y="135"/>
                  </a:lnTo>
                  <a:lnTo>
                    <a:pt x="1037" y="132"/>
                  </a:lnTo>
                  <a:lnTo>
                    <a:pt x="1037" y="132"/>
                  </a:lnTo>
                  <a:lnTo>
                    <a:pt x="1040" y="122"/>
                  </a:lnTo>
                  <a:lnTo>
                    <a:pt x="1040" y="122"/>
                  </a:lnTo>
                  <a:lnTo>
                    <a:pt x="1040" y="111"/>
                  </a:lnTo>
                  <a:lnTo>
                    <a:pt x="1033" y="115"/>
                  </a:lnTo>
                  <a:lnTo>
                    <a:pt x="1033" y="87"/>
                  </a:lnTo>
                  <a:lnTo>
                    <a:pt x="1030" y="111"/>
                  </a:lnTo>
                  <a:lnTo>
                    <a:pt x="1030" y="111"/>
                  </a:lnTo>
                  <a:lnTo>
                    <a:pt x="1030" y="111"/>
                  </a:lnTo>
                  <a:lnTo>
                    <a:pt x="1030" y="115"/>
                  </a:lnTo>
                  <a:lnTo>
                    <a:pt x="1026" y="115"/>
                  </a:lnTo>
                  <a:lnTo>
                    <a:pt x="1026" y="118"/>
                  </a:lnTo>
                  <a:lnTo>
                    <a:pt x="1026" y="118"/>
                  </a:lnTo>
                  <a:lnTo>
                    <a:pt x="1026" y="132"/>
                  </a:lnTo>
                  <a:lnTo>
                    <a:pt x="1026" y="132"/>
                  </a:lnTo>
                  <a:lnTo>
                    <a:pt x="1026" y="132"/>
                  </a:lnTo>
                  <a:lnTo>
                    <a:pt x="1026" y="132"/>
                  </a:lnTo>
                  <a:lnTo>
                    <a:pt x="1026" y="132"/>
                  </a:lnTo>
                  <a:lnTo>
                    <a:pt x="1023" y="146"/>
                  </a:lnTo>
                  <a:lnTo>
                    <a:pt x="1016" y="146"/>
                  </a:lnTo>
                  <a:lnTo>
                    <a:pt x="1019" y="153"/>
                  </a:lnTo>
                  <a:lnTo>
                    <a:pt x="1009" y="153"/>
                  </a:lnTo>
                  <a:lnTo>
                    <a:pt x="1013" y="160"/>
                  </a:lnTo>
                  <a:lnTo>
                    <a:pt x="1006" y="160"/>
                  </a:lnTo>
                  <a:lnTo>
                    <a:pt x="1006" y="170"/>
                  </a:lnTo>
                  <a:lnTo>
                    <a:pt x="1002" y="170"/>
                  </a:lnTo>
                  <a:lnTo>
                    <a:pt x="1002" y="177"/>
                  </a:lnTo>
                  <a:lnTo>
                    <a:pt x="1002" y="177"/>
                  </a:lnTo>
                  <a:lnTo>
                    <a:pt x="999" y="181"/>
                  </a:lnTo>
                  <a:lnTo>
                    <a:pt x="999" y="191"/>
                  </a:lnTo>
                  <a:lnTo>
                    <a:pt x="999" y="191"/>
                  </a:lnTo>
                  <a:lnTo>
                    <a:pt x="999" y="198"/>
                  </a:lnTo>
                  <a:lnTo>
                    <a:pt x="999" y="198"/>
                  </a:lnTo>
                  <a:lnTo>
                    <a:pt x="999" y="208"/>
                  </a:lnTo>
                  <a:lnTo>
                    <a:pt x="999" y="208"/>
                  </a:lnTo>
                  <a:lnTo>
                    <a:pt x="999" y="215"/>
                  </a:lnTo>
                  <a:lnTo>
                    <a:pt x="999" y="215"/>
                  </a:lnTo>
                  <a:lnTo>
                    <a:pt x="999" y="219"/>
                  </a:lnTo>
                  <a:lnTo>
                    <a:pt x="999" y="219"/>
                  </a:lnTo>
                  <a:lnTo>
                    <a:pt x="999" y="219"/>
                  </a:lnTo>
                  <a:lnTo>
                    <a:pt x="999" y="226"/>
                  </a:lnTo>
                  <a:lnTo>
                    <a:pt x="999" y="226"/>
                  </a:lnTo>
                  <a:lnTo>
                    <a:pt x="999" y="236"/>
                  </a:lnTo>
                  <a:lnTo>
                    <a:pt x="999" y="236"/>
                  </a:lnTo>
                  <a:lnTo>
                    <a:pt x="999" y="236"/>
                  </a:lnTo>
                  <a:lnTo>
                    <a:pt x="999" y="239"/>
                  </a:lnTo>
                  <a:lnTo>
                    <a:pt x="999" y="239"/>
                  </a:lnTo>
                  <a:lnTo>
                    <a:pt x="999" y="239"/>
                  </a:lnTo>
                  <a:lnTo>
                    <a:pt x="995" y="243"/>
                  </a:lnTo>
                  <a:lnTo>
                    <a:pt x="999" y="250"/>
                  </a:lnTo>
                  <a:lnTo>
                    <a:pt x="999" y="260"/>
                  </a:lnTo>
                  <a:lnTo>
                    <a:pt x="999" y="260"/>
                  </a:lnTo>
                  <a:lnTo>
                    <a:pt x="999" y="264"/>
                  </a:lnTo>
                  <a:lnTo>
                    <a:pt x="995" y="264"/>
                  </a:lnTo>
                  <a:lnTo>
                    <a:pt x="995" y="274"/>
                  </a:lnTo>
                  <a:lnTo>
                    <a:pt x="995" y="288"/>
                  </a:lnTo>
                  <a:lnTo>
                    <a:pt x="995" y="288"/>
                  </a:lnTo>
                  <a:lnTo>
                    <a:pt x="995" y="288"/>
                  </a:lnTo>
                  <a:lnTo>
                    <a:pt x="995" y="288"/>
                  </a:lnTo>
                  <a:lnTo>
                    <a:pt x="995" y="298"/>
                  </a:lnTo>
                  <a:lnTo>
                    <a:pt x="995" y="316"/>
                  </a:lnTo>
                  <a:lnTo>
                    <a:pt x="995" y="316"/>
                  </a:lnTo>
                  <a:lnTo>
                    <a:pt x="995" y="316"/>
                  </a:lnTo>
                  <a:lnTo>
                    <a:pt x="992" y="319"/>
                  </a:lnTo>
                  <a:lnTo>
                    <a:pt x="995" y="326"/>
                  </a:lnTo>
                  <a:lnTo>
                    <a:pt x="995" y="361"/>
                  </a:lnTo>
                  <a:lnTo>
                    <a:pt x="992" y="361"/>
                  </a:lnTo>
                  <a:lnTo>
                    <a:pt x="992" y="371"/>
                  </a:lnTo>
                  <a:lnTo>
                    <a:pt x="992" y="413"/>
                  </a:lnTo>
                  <a:lnTo>
                    <a:pt x="992" y="413"/>
                  </a:lnTo>
                  <a:lnTo>
                    <a:pt x="992" y="423"/>
                  </a:lnTo>
                  <a:lnTo>
                    <a:pt x="992" y="478"/>
                  </a:lnTo>
                  <a:lnTo>
                    <a:pt x="989" y="478"/>
                  </a:lnTo>
                  <a:lnTo>
                    <a:pt x="992" y="492"/>
                  </a:lnTo>
                  <a:lnTo>
                    <a:pt x="992" y="555"/>
                  </a:lnTo>
                  <a:lnTo>
                    <a:pt x="989" y="555"/>
                  </a:lnTo>
                  <a:lnTo>
                    <a:pt x="989" y="568"/>
                  </a:lnTo>
                  <a:lnTo>
                    <a:pt x="989" y="617"/>
                  </a:lnTo>
                  <a:lnTo>
                    <a:pt x="985" y="617"/>
                  </a:lnTo>
                  <a:lnTo>
                    <a:pt x="985" y="610"/>
                  </a:lnTo>
                  <a:lnTo>
                    <a:pt x="985" y="357"/>
                  </a:lnTo>
                  <a:lnTo>
                    <a:pt x="978" y="357"/>
                  </a:lnTo>
                  <a:lnTo>
                    <a:pt x="975" y="354"/>
                  </a:lnTo>
                  <a:lnTo>
                    <a:pt x="968" y="354"/>
                  </a:lnTo>
                  <a:lnTo>
                    <a:pt x="961" y="354"/>
                  </a:lnTo>
                  <a:lnTo>
                    <a:pt x="954" y="354"/>
                  </a:lnTo>
                  <a:lnTo>
                    <a:pt x="944" y="354"/>
                  </a:lnTo>
                  <a:lnTo>
                    <a:pt x="937" y="354"/>
                  </a:lnTo>
                  <a:lnTo>
                    <a:pt x="930" y="354"/>
                  </a:lnTo>
                  <a:lnTo>
                    <a:pt x="924" y="354"/>
                  </a:lnTo>
                  <a:lnTo>
                    <a:pt x="917" y="354"/>
                  </a:lnTo>
                  <a:lnTo>
                    <a:pt x="917" y="347"/>
                  </a:lnTo>
                  <a:lnTo>
                    <a:pt x="913" y="347"/>
                  </a:lnTo>
                  <a:lnTo>
                    <a:pt x="910" y="354"/>
                  </a:lnTo>
                  <a:lnTo>
                    <a:pt x="913" y="354"/>
                  </a:lnTo>
                  <a:lnTo>
                    <a:pt x="910" y="357"/>
                  </a:lnTo>
                  <a:lnTo>
                    <a:pt x="906" y="357"/>
                  </a:lnTo>
                  <a:lnTo>
                    <a:pt x="906" y="343"/>
                  </a:lnTo>
                  <a:lnTo>
                    <a:pt x="906" y="343"/>
                  </a:lnTo>
                  <a:lnTo>
                    <a:pt x="910" y="343"/>
                  </a:lnTo>
                  <a:lnTo>
                    <a:pt x="917" y="343"/>
                  </a:lnTo>
                  <a:lnTo>
                    <a:pt x="924" y="347"/>
                  </a:lnTo>
                  <a:lnTo>
                    <a:pt x="930" y="347"/>
                  </a:lnTo>
                  <a:lnTo>
                    <a:pt x="937" y="347"/>
                  </a:lnTo>
                  <a:lnTo>
                    <a:pt x="944" y="347"/>
                  </a:lnTo>
                  <a:lnTo>
                    <a:pt x="954" y="347"/>
                  </a:lnTo>
                  <a:lnTo>
                    <a:pt x="961" y="347"/>
                  </a:lnTo>
                  <a:lnTo>
                    <a:pt x="968" y="347"/>
                  </a:lnTo>
                  <a:lnTo>
                    <a:pt x="975" y="347"/>
                  </a:lnTo>
                  <a:lnTo>
                    <a:pt x="975" y="354"/>
                  </a:lnTo>
                  <a:lnTo>
                    <a:pt x="978" y="354"/>
                  </a:lnTo>
                  <a:lnTo>
                    <a:pt x="978" y="343"/>
                  </a:lnTo>
                  <a:lnTo>
                    <a:pt x="978" y="343"/>
                  </a:lnTo>
                  <a:lnTo>
                    <a:pt x="982" y="343"/>
                  </a:lnTo>
                  <a:lnTo>
                    <a:pt x="989" y="343"/>
                  </a:lnTo>
                  <a:lnTo>
                    <a:pt x="989" y="340"/>
                  </a:lnTo>
                  <a:lnTo>
                    <a:pt x="982" y="340"/>
                  </a:lnTo>
                  <a:lnTo>
                    <a:pt x="975" y="340"/>
                  </a:lnTo>
                  <a:lnTo>
                    <a:pt x="968" y="336"/>
                  </a:lnTo>
                  <a:lnTo>
                    <a:pt x="961" y="336"/>
                  </a:lnTo>
                  <a:lnTo>
                    <a:pt x="954" y="336"/>
                  </a:lnTo>
                  <a:lnTo>
                    <a:pt x="944" y="336"/>
                  </a:lnTo>
                  <a:lnTo>
                    <a:pt x="937" y="336"/>
                  </a:lnTo>
                  <a:lnTo>
                    <a:pt x="930" y="336"/>
                  </a:lnTo>
                  <a:lnTo>
                    <a:pt x="924" y="336"/>
                  </a:lnTo>
                  <a:lnTo>
                    <a:pt x="913" y="336"/>
                  </a:lnTo>
                  <a:lnTo>
                    <a:pt x="910" y="340"/>
                  </a:lnTo>
                  <a:lnTo>
                    <a:pt x="906" y="340"/>
                  </a:lnTo>
                  <a:lnTo>
                    <a:pt x="903" y="340"/>
                  </a:lnTo>
                  <a:lnTo>
                    <a:pt x="903" y="336"/>
                  </a:lnTo>
                  <a:lnTo>
                    <a:pt x="903" y="302"/>
                  </a:lnTo>
                  <a:lnTo>
                    <a:pt x="903" y="302"/>
                  </a:lnTo>
                  <a:lnTo>
                    <a:pt x="903" y="302"/>
                  </a:lnTo>
                  <a:lnTo>
                    <a:pt x="903" y="302"/>
                  </a:lnTo>
                  <a:lnTo>
                    <a:pt x="903" y="364"/>
                  </a:lnTo>
                  <a:lnTo>
                    <a:pt x="906" y="371"/>
                  </a:lnTo>
                  <a:lnTo>
                    <a:pt x="906" y="610"/>
                  </a:lnTo>
                  <a:lnTo>
                    <a:pt x="906" y="610"/>
                  </a:lnTo>
                  <a:lnTo>
                    <a:pt x="906" y="617"/>
                  </a:lnTo>
                  <a:lnTo>
                    <a:pt x="903" y="617"/>
                  </a:lnTo>
                  <a:lnTo>
                    <a:pt x="903" y="610"/>
                  </a:lnTo>
                  <a:lnTo>
                    <a:pt x="903" y="610"/>
                  </a:lnTo>
                  <a:lnTo>
                    <a:pt x="900" y="610"/>
                  </a:lnTo>
                  <a:lnTo>
                    <a:pt x="896" y="610"/>
                  </a:lnTo>
                  <a:lnTo>
                    <a:pt x="896" y="610"/>
                  </a:lnTo>
                  <a:lnTo>
                    <a:pt x="893" y="336"/>
                  </a:lnTo>
                  <a:lnTo>
                    <a:pt x="889" y="336"/>
                  </a:lnTo>
                  <a:lnTo>
                    <a:pt x="889" y="322"/>
                  </a:lnTo>
                  <a:lnTo>
                    <a:pt x="889" y="322"/>
                  </a:lnTo>
                  <a:lnTo>
                    <a:pt x="893" y="322"/>
                  </a:lnTo>
                  <a:lnTo>
                    <a:pt x="893" y="319"/>
                  </a:lnTo>
                  <a:lnTo>
                    <a:pt x="893" y="316"/>
                  </a:lnTo>
                  <a:lnTo>
                    <a:pt x="889" y="316"/>
                  </a:lnTo>
                  <a:lnTo>
                    <a:pt x="889" y="284"/>
                  </a:lnTo>
                  <a:lnTo>
                    <a:pt x="872" y="277"/>
                  </a:lnTo>
                  <a:lnTo>
                    <a:pt x="872" y="277"/>
                  </a:lnTo>
                  <a:lnTo>
                    <a:pt x="865" y="281"/>
                  </a:lnTo>
                  <a:lnTo>
                    <a:pt x="862" y="281"/>
                  </a:lnTo>
                  <a:lnTo>
                    <a:pt x="855" y="281"/>
                  </a:lnTo>
                  <a:lnTo>
                    <a:pt x="852" y="284"/>
                  </a:lnTo>
                  <a:lnTo>
                    <a:pt x="852" y="284"/>
                  </a:lnTo>
                  <a:lnTo>
                    <a:pt x="848" y="288"/>
                  </a:lnTo>
                  <a:lnTo>
                    <a:pt x="848" y="291"/>
                  </a:lnTo>
                  <a:lnTo>
                    <a:pt x="845" y="298"/>
                  </a:lnTo>
                  <a:lnTo>
                    <a:pt x="845" y="298"/>
                  </a:lnTo>
                  <a:lnTo>
                    <a:pt x="845" y="302"/>
                  </a:lnTo>
                  <a:lnTo>
                    <a:pt x="845" y="309"/>
                  </a:lnTo>
                  <a:lnTo>
                    <a:pt x="845" y="312"/>
                  </a:lnTo>
                  <a:lnTo>
                    <a:pt x="841" y="316"/>
                  </a:lnTo>
                  <a:lnTo>
                    <a:pt x="841" y="319"/>
                  </a:lnTo>
                  <a:lnTo>
                    <a:pt x="838" y="319"/>
                  </a:lnTo>
                  <a:lnTo>
                    <a:pt x="835" y="319"/>
                  </a:lnTo>
                  <a:lnTo>
                    <a:pt x="831" y="322"/>
                  </a:lnTo>
                  <a:lnTo>
                    <a:pt x="828" y="322"/>
                  </a:lnTo>
                  <a:lnTo>
                    <a:pt x="824" y="326"/>
                  </a:lnTo>
                  <a:lnTo>
                    <a:pt x="821" y="326"/>
                  </a:lnTo>
                  <a:lnTo>
                    <a:pt x="821" y="329"/>
                  </a:lnTo>
                  <a:lnTo>
                    <a:pt x="821" y="492"/>
                  </a:lnTo>
                  <a:lnTo>
                    <a:pt x="800" y="478"/>
                  </a:lnTo>
                  <a:lnTo>
                    <a:pt x="790" y="478"/>
                  </a:lnTo>
                  <a:lnTo>
                    <a:pt x="780" y="478"/>
                  </a:lnTo>
                  <a:lnTo>
                    <a:pt x="759" y="492"/>
                  </a:lnTo>
                  <a:lnTo>
                    <a:pt x="759" y="499"/>
                  </a:lnTo>
                  <a:lnTo>
                    <a:pt x="756" y="499"/>
                  </a:lnTo>
                  <a:lnTo>
                    <a:pt x="756" y="392"/>
                  </a:lnTo>
                  <a:lnTo>
                    <a:pt x="756" y="392"/>
                  </a:lnTo>
                  <a:lnTo>
                    <a:pt x="756" y="378"/>
                  </a:lnTo>
                  <a:lnTo>
                    <a:pt x="766" y="374"/>
                  </a:lnTo>
                  <a:lnTo>
                    <a:pt x="766" y="371"/>
                  </a:lnTo>
                  <a:lnTo>
                    <a:pt x="756" y="368"/>
                  </a:lnTo>
                  <a:lnTo>
                    <a:pt x="749" y="371"/>
                  </a:lnTo>
                  <a:lnTo>
                    <a:pt x="742" y="371"/>
                  </a:lnTo>
                  <a:lnTo>
                    <a:pt x="735" y="371"/>
                  </a:lnTo>
                  <a:lnTo>
                    <a:pt x="732" y="374"/>
                  </a:lnTo>
                  <a:lnTo>
                    <a:pt x="725" y="374"/>
                  </a:lnTo>
                  <a:lnTo>
                    <a:pt x="718" y="378"/>
                  </a:lnTo>
                  <a:lnTo>
                    <a:pt x="711" y="378"/>
                  </a:lnTo>
                  <a:lnTo>
                    <a:pt x="708" y="378"/>
                  </a:lnTo>
                  <a:lnTo>
                    <a:pt x="701" y="381"/>
                  </a:lnTo>
                  <a:lnTo>
                    <a:pt x="694" y="381"/>
                  </a:lnTo>
                  <a:lnTo>
                    <a:pt x="691" y="381"/>
                  </a:lnTo>
                  <a:lnTo>
                    <a:pt x="684" y="381"/>
                  </a:lnTo>
                  <a:lnTo>
                    <a:pt x="674" y="388"/>
                  </a:lnTo>
                  <a:lnTo>
                    <a:pt x="674" y="392"/>
                  </a:lnTo>
                  <a:lnTo>
                    <a:pt x="677" y="392"/>
                  </a:lnTo>
                  <a:lnTo>
                    <a:pt x="677" y="395"/>
                  </a:lnTo>
                  <a:lnTo>
                    <a:pt x="674" y="399"/>
                  </a:lnTo>
                  <a:lnTo>
                    <a:pt x="674" y="503"/>
                  </a:lnTo>
                  <a:lnTo>
                    <a:pt x="667" y="492"/>
                  </a:lnTo>
                  <a:lnTo>
                    <a:pt x="667" y="437"/>
                  </a:lnTo>
                  <a:lnTo>
                    <a:pt x="663" y="437"/>
                  </a:lnTo>
                  <a:lnTo>
                    <a:pt x="663" y="437"/>
                  </a:lnTo>
                  <a:lnTo>
                    <a:pt x="660" y="437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406"/>
                  </a:lnTo>
                  <a:lnTo>
                    <a:pt x="657" y="406"/>
                  </a:lnTo>
                  <a:lnTo>
                    <a:pt x="657" y="406"/>
                  </a:lnTo>
                  <a:lnTo>
                    <a:pt x="657" y="406"/>
                  </a:lnTo>
                  <a:lnTo>
                    <a:pt x="657" y="406"/>
                  </a:lnTo>
                  <a:lnTo>
                    <a:pt x="657" y="406"/>
                  </a:lnTo>
                  <a:lnTo>
                    <a:pt x="657" y="406"/>
                  </a:lnTo>
                  <a:lnTo>
                    <a:pt x="657" y="406"/>
                  </a:lnTo>
                  <a:lnTo>
                    <a:pt x="657" y="406"/>
                  </a:lnTo>
                  <a:lnTo>
                    <a:pt x="657" y="406"/>
                  </a:lnTo>
                  <a:lnTo>
                    <a:pt x="657" y="406"/>
                  </a:lnTo>
                  <a:lnTo>
                    <a:pt x="657" y="406"/>
                  </a:lnTo>
                  <a:lnTo>
                    <a:pt x="657" y="406"/>
                  </a:lnTo>
                  <a:lnTo>
                    <a:pt x="657" y="406"/>
                  </a:lnTo>
                  <a:lnTo>
                    <a:pt x="657" y="406"/>
                  </a:lnTo>
                  <a:lnTo>
                    <a:pt x="657" y="406"/>
                  </a:lnTo>
                  <a:lnTo>
                    <a:pt x="657" y="406"/>
                  </a:lnTo>
                  <a:lnTo>
                    <a:pt x="657" y="437"/>
                  </a:lnTo>
                  <a:lnTo>
                    <a:pt x="653" y="437"/>
                  </a:lnTo>
                  <a:lnTo>
                    <a:pt x="650" y="437"/>
                  </a:lnTo>
                  <a:lnTo>
                    <a:pt x="640" y="433"/>
                  </a:lnTo>
                  <a:lnTo>
                    <a:pt x="636" y="433"/>
                  </a:lnTo>
                  <a:lnTo>
                    <a:pt x="633" y="433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6" y="406"/>
                  </a:lnTo>
                  <a:lnTo>
                    <a:pt x="636" y="406"/>
                  </a:lnTo>
                  <a:lnTo>
                    <a:pt x="636" y="406"/>
                  </a:lnTo>
                  <a:lnTo>
                    <a:pt x="636" y="406"/>
                  </a:lnTo>
                  <a:lnTo>
                    <a:pt x="636" y="406"/>
                  </a:lnTo>
                  <a:lnTo>
                    <a:pt x="636" y="406"/>
                  </a:lnTo>
                  <a:lnTo>
                    <a:pt x="636" y="406"/>
                  </a:lnTo>
                  <a:lnTo>
                    <a:pt x="636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2"/>
                  </a:lnTo>
                  <a:lnTo>
                    <a:pt x="633" y="361"/>
                  </a:lnTo>
                  <a:lnTo>
                    <a:pt x="633" y="361"/>
                  </a:lnTo>
                  <a:lnTo>
                    <a:pt x="633" y="361"/>
                  </a:lnTo>
                  <a:lnTo>
                    <a:pt x="633" y="361"/>
                  </a:lnTo>
                  <a:lnTo>
                    <a:pt x="633" y="361"/>
                  </a:lnTo>
                  <a:lnTo>
                    <a:pt x="633" y="361"/>
                  </a:lnTo>
                  <a:lnTo>
                    <a:pt x="633" y="361"/>
                  </a:lnTo>
                  <a:lnTo>
                    <a:pt x="633" y="361"/>
                  </a:lnTo>
                  <a:lnTo>
                    <a:pt x="633" y="361"/>
                  </a:lnTo>
                  <a:lnTo>
                    <a:pt x="633" y="361"/>
                  </a:lnTo>
                  <a:lnTo>
                    <a:pt x="633" y="361"/>
                  </a:lnTo>
                  <a:lnTo>
                    <a:pt x="633" y="361"/>
                  </a:lnTo>
                  <a:lnTo>
                    <a:pt x="633" y="361"/>
                  </a:lnTo>
                  <a:lnTo>
                    <a:pt x="633" y="361"/>
                  </a:lnTo>
                  <a:lnTo>
                    <a:pt x="633" y="361"/>
                  </a:lnTo>
                  <a:lnTo>
                    <a:pt x="633" y="361"/>
                  </a:lnTo>
                  <a:lnTo>
                    <a:pt x="633" y="361"/>
                  </a:lnTo>
                  <a:lnTo>
                    <a:pt x="633" y="361"/>
                  </a:lnTo>
                  <a:lnTo>
                    <a:pt x="633" y="402"/>
                  </a:lnTo>
                  <a:lnTo>
                    <a:pt x="633" y="402"/>
                  </a:lnTo>
                  <a:lnTo>
                    <a:pt x="633" y="402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33"/>
                  </a:lnTo>
                  <a:lnTo>
                    <a:pt x="626" y="433"/>
                  </a:lnTo>
                  <a:lnTo>
                    <a:pt x="626" y="437"/>
                  </a:lnTo>
                  <a:lnTo>
                    <a:pt x="622" y="437"/>
                  </a:lnTo>
                  <a:lnTo>
                    <a:pt x="622" y="492"/>
                  </a:lnTo>
                  <a:lnTo>
                    <a:pt x="616" y="499"/>
                  </a:lnTo>
                  <a:lnTo>
                    <a:pt x="616" y="416"/>
                  </a:lnTo>
                  <a:lnTo>
                    <a:pt x="616" y="413"/>
                  </a:lnTo>
                  <a:lnTo>
                    <a:pt x="616" y="413"/>
                  </a:lnTo>
                  <a:lnTo>
                    <a:pt x="616" y="413"/>
                  </a:lnTo>
                  <a:lnTo>
                    <a:pt x="616" y="413"/>
                  </a:lnTo>
                  <a:lnTo>
                    <a:pt x="616" y="413"/>
                  </a:lnTo>
                  <a:lnTo>
                    <a:pt x="616" y="413"/>
                  </a:lnTo>
                  <a:lnTo>
                    <a:pt x="616" y="413"/>
                  </a:lnTo>
                  <a:lnTo>
                    <a:pt x="616" y="413"/>
                  </a:lnTo>
                  <a:lnTo>
                    <a:pt x="616" y="413"/>
                  </a:lnTo>
                  <a:lnTo>
                    <a:pt x="616" y="413"/>
                  </a:lnTo>
                  <a:lnTo>
                    <a:pt x="616" y="413"/>
                  </a:lnTo>
                  <a:lnTo>
                    <a:pt x="616" y="413"/>
                  </a:lnTo>
                  <a:lnTo>
                    <a:pt x="612" y="406"/>
                  </a:lnTo>
                  <a:lnTo>
                    <a:pt x="612" y="406"/>
                  </a:lnTo>
                  <a:lnTo>
                    <a:pt x="612" y="406"/>
                  </a:lnTo>
                  <a:lnTo>
                    <a:pt x="612" y="406"/>
                  </a:lnTo>
                  <a:lnTo>
                    <a:pt x="612" y="402"/>
                  </a:lnTo>
                  <a:lnTo>
                    <a:pt x="612" y="402"/>
                  </a:lnTo>
                  <a:lnTo>
                    <a:pt x="612" y="402"/>
                  </a:lnTo>
                  <a:lnTo>
                    <a:pt x="612" y="402"/>
                  </a:lnTo>
                  <a:lnTo>
                    <a:pt x="609" y="402"/>
                  </a:lnTo>
                  <a:lnTo>
                    <a:pt x="609" y="402"/>
                  </a:lnTo>
                  <a:lnTo>
                    <a:pt x="609" y="402"/>
                  </a:lnTo>
                  <a:lnTo>
                    <a:pt x="609" y="392"/>
                  </a:lnTo>
                  <a:lnTo>
                    <a:pt x="585" y="399"/>
                  </a:lnTo>
                  <a:lnTo>
                    <a:pt x="561" y="413"/>
                  </a:lnTo>
                  <a:lnTo>
                    <a:pt x="561" y="406"/>
                  </a:lnTo>
                  <a:lnTo>
                    <a:pt x="547" y="402"/>
                  </a:lnTo>
                  <a:lnTo>
                    <a:pt x="547" y="402"/>
                  </a:lnTo>
                  <a:lnTo>
                    <a:pt x="547" y="402"/>
                  </a:lnTo>
                  <a:lnTo>
                    <a:pt x="547" y="402"/>
                  </a:lnTo>
                  <a:lnTo>
                    <a:pt x="547" y="402"/>
                  </a:lnTo>
                  <a:lnTo>
                    <a:pt x="544" y="402"/>
                  </a:lnTo>
                  <a:lnTo>
                    <a:pt x="533" y="409"/>
                  </a:lnTo>
                  <a:lnTo>
                    <a:pt x="533" y="409"/>
                  </a:lnTo>
                  <a:lnTo>
                    <a:pt x="533" y="409"/>
                  </a:lnTo>
                  <a:lnTo>
                    <a:pt x="533" y="409"/>
                  </a:lnTo>
                  <a:lnTo>
                    <a:pt x="533" y="409"/>
                  </a:lnTo>
                  <a:lnTo>
                    <a:pt x="530" y="409"/>
                  </a:lnTo>
                  <a:lnTo>
                    <a:pt x="530" y="409"/>
                  </a:lnTo>
                  <a:lnTo>
                    <a:pt x="530" y="409"/>
                  </a:lnTo>
                  <a:lnTo>
                    <a:pt x="523" y="416"/>
                  </a:lnTo>
                  <a:lnTo>
                    <a:pt x="523" y="416"/>
                  </a:lnTo>
                  <a:lnTo>
                    <a:pt x="523" y="416"/>
                  </a:lnTo>
                  <a:lnTo>
                    <a:pt x="523" y="416"/>
                  </a:lnTo>
                  <a:lnTo>
                    <a:pt x="523" y="416"/>
                  </a:lnTo>
                  <a:lnTo>
                    <a:pt x="523" y="416"/>
                  </a:lnTo>
                  <a:lnTo>
                    <a:pt x="523" y="416"/>
                  </a:lnTo>
                  <a:lnTo>
                    <a:pt x="523" y="416"/>
                  </a:lnTo>
                  <a:lnTo>
                    <a:pt x="523" y="416"/>
                  </a:lnTo>
                  <a:lnTo>
                    <a:pt x="523" y="416"/>
                  </a:lnTo>
                  <a:lnTo>
                    <a:pt x="523" y="416"/>
                  </a:lnTo>
                  <a:lnTo>
                    <a:pt x="523" y="416"/>
                  </a:lnTo>
                  <a:lnTo>
                    <a:pt x="523" y="416"/>
                  </a:lnTo>
                  <a:lnTo>
                    <a:pt x="523" y="485"/>
                  </a:lnTo>
                  <a:lnTo>
                    <a:pt x="503" y="464"/>
                  </a:lnTo>
                  <a:lnTo>
                    <a:pt x="486" y="447"/>
                  </a:lnTo>
                  <a:lnTo>
                    <a:pt x="486" y="447"/>
                  </a:lnTo>
                  <a:lnTo>
                    <a:pt x="486" y="416"/>
                  </a:lnTo>
                  <a:lnTo>
                    <a:pt x="486" y="416"/>
                  </a:lnTo>
                  <a:lnTo>
                    <a:pt x="486" y="416"/>
                  </a:lnTo>
                  <a:lnTo>
                    <a:pt x="486" y="402"/>
                  </a:lnTo>
                  <a:lnTo>
                    <a:pt x="482" y="402"/>
                  </a:lnTo>
                  <a:lnTo>
                    <a:pt x="482" y="402"/>
                  </a:lnTo>
                  <a:lnTo>
                    <a:pt x="482" y="402"/>
                  </a:lnTo>
                  <a:lnTo>
                    <a:pt x="482" y="402"/>
                  </a:lnTo>
                  <a:lnTo>
                    <a:pt x="482" y="402"/>
                  </a:lnTo>
                  <a:lnTo>
                    <a:pt x="482" y="402"/>
                  </a:lnTo>
                  <a:lnTo>
                    <a:pt x="482" y="402"/>
                  </a:lnTo>
                  <a:lnTo>
                    <a:pt x="482" y="402"/>
                  </a:lnTo>
                  <a:lnTo>
                    <a:pt x="482" y="402"/>
                  </a:lnTo>
                  <a:lnTo>
                    <a:pt x="482" y="402"/>
                  </a:lnTo>
                  <a:lnTo>
                    <a:pt x="482" y="402"/>
                  </a:lnTo>
                  <a:lnTo>
                    <a:pt x="482" y="402"/>
                  </a:lnTo>
                  <a:lnTo>
                    <a:pt x="482" y="416"/>
                  </a:lnTo>
                  <a:lnTo>
                    <a:pt x="479" y="416"/>
                  </a:lnTo>
                  <a:lnTo>
                    <a:pt x="479" y="402"/>
                  </a:lnTo>
                  <a:lnTo>
                    <a:pt x="479" y="402"/>
                  </a:lnTo>
                  <a:lnTo>
                    <a:pt x="479" y="402"/>
                  </a:lnTo>
                  <a:lnTo>
                    <a:pt x="479" y="402"/>
                  </a:lnTo>
                  <a:lnTo>
                    <a:pt x="479" y="402"/>
                  </a:lnTo>
                  <a:lnTo>
                    <a:pt x="479" y="402"/>
                  </a:lnTo>
                  <a:lnTo>
                    <a:pt x="479" y="402"/>
                  </a:lnTo>
                  <a:lnTo>
                    <a:pt x="479" y="402"/>
                  </a:lnTo>
                  <a:lnTo>
                    <a:pt x="479" y="402"/>
                  </a:lnTo>
                  <a:lnTo>
                    <a:pt x="479" y="402"/>
                  </a:lnTo>
                  <a:lnTo>
                    <a:pt x="479" y="402"/>
                  </a:lnTo>
                  <a:lnTo>
                    <a:pt x="479" y="402"/>
                  </a:lnTo>
                  <a:lnTo>
                    <a:pt x="479" y="402"/>
                  </a:lnTo>
                  <a:lnTo>
                    <a:pt x="479" y="416"/>
                  </a:lnTo>
                  <a:lnTo>
                    <a:pt x="479" y="416"/>
                  </a:lnTo>
                  <a:lnTo>
                    <a:pt x="479" y="416"/>
                  </a:lnTo>
                  <a:lnTo>
                    <a:pt x="479" y="447"/>
                  </a:lnTo>
                  <a:lnTo>
                    <a:pt x="475" y="447"/>
                  </a:lnTo>
                  <a:lnTo>
                    <a:pt x="475" y="496"/>
                  </a:lnTo>
                  <a:lnTo>
                    <a:pt x="458" y="509"/>
                  </a:lnTo>
                  <a:lnTo>
                    <a:pt x="458" y="361"/>
                  </a:lnTo>
                  <a:lnTo>
                    <a:pt x="451" y="357"/>
                  </a:lnTo>
                  <a:lnTo>
                    <a:pt x="451" y="316"/>
                  </a:lnTo>
                  <a:lnTo>
                    <a:pt x="448" y="316"/>
                  </a:lnTo>
                  <a:lnTo>
                    <a:pt x="448" y="291"/>
                  </a:lnTo>
                  <a:lnTo>
                    <a:pt x="441" y="291"/>
                  </a:lnTo>
                  <a:lnTo>
                    <a:pt x="441" y="274"/>
                  </a:lnTo>
                  <a:lnTo>
                    <a:pt x="434" y="274"/>
                  </a:lnTo>
                  <a:lnTo>
                    <a:pt x="434" y="264"/>
                  </a:lnTo>
                  <a:lnTo>
                    <a:pt x="434" y="264"/>
                  </a:lnTo>
                  <a:lnTo>
                    <a:pt x="434" y="264"/>
                  </a:lnTo>
                  <a:lnTo>
                    <a:pt x="434" y="232"/>
                  </a:lnTo>
                  <a:lnTo>
                    <a:pt x="434" y="232"/>
                  </a:lnTo>
                  <a:lnTo>
                    <a:pt x="434" y="232"/>
                  </a:lnTo>
                  <a:lnTo>
                    <a:pt x="434" y="232"/>
                  </a:lnTo>
                  <a:lnTo>
                    <a:pt x="434" y="232"/>
                  </a:lnTo>
                  <a:lnTo>
                    <a:pt x="431" y="232"/>
                  </a:lnTo>
                  <a:lnTo>
                    <a:pt x="431" y="232"/>
                  </a:lnTo>
                  <a:lnTo>
                    <a:pt x="431" y="232"/>
                  </a:lnTo>
                  <a:lnTo>
                    <a:pt x="431" y="232"/>
                  </a:lnTo>
                  <a:lnTo>
                    <a:pt x="431" y="232"/>
                  </a:lnTo>
                  <a:lnTo>
                    <a:pt x="431" y="232"/>
                  </a:lnTo>
                  <a:lnTo>
                    <a:pt x="431" y="232"/>
                  </a:lnTo>
                  <a:lnTo>
                    <a:pt x="431" y="232"/>
                  </a:lnTo>
                  <a:lnTo>
                    <a:pt x="431" y="264"/>
                  </a:lnTo>
                  <a:lnTo>
                    <a:pt x="427" y="264"/>
                  </a:lnTo>
                  <a:lnTo>
                    <a:pt x="427" y="274"/>
                  </a:lnTo>
                  <a:lnTo>
                    <a:pt x="424" y="274"/>
                  </a:lnTo>
                  <a:lnTo>
                    <a:pt x="424" y="288"/>
                  </a:lnTo>
                  <a:lnTo>
                    <a:pt x="390" y="288"/>
                  </a:lnTo>
                  <a:lnTo>
                    <a:pt x="362" y="291"/>
                  </a:lnTo>
                  <a:lnTo>
                    <a:pt x="362" y="312"/>
                  </a:lnTo>
                  <a:lnTo>
                    <a:pt x="349" y="312"/>
                  </a:lnTo>
                  <a:lnTo>
                    <a:pt x="349" y="354"/>
                  </a:lnTo>
                  <a:lnTo>
                    <a:pt x="335" y="357"/>
                  </a:lnTo>
                  <a:lnTo>
                    <a:pt x="338" y="596"/>
                  </a:lnTo>
                  <a:lnTo>
                    <a:pt x="325" y="603"/>
                  </a:lnTo>
                  <a:lnTo>
                    <a:pt x="321" y="347"/>
                  </a:lnTo>
                  <a:lnTo>
                    <a:pt x="321" y="347"/>
                  </a:lnTo>
                  <a:lnTo>
                    <a:pt x="321" y="347"/>
                  </a:lnTo>
                  <a:lnTo>
                    <a:pt x="321" y="347"/>
                  </a:lnTo>
                  <a:lnTo>
                    <a:pt x="321" y="347"/>
                  </a:lnTo>
                  <a:lnTo>
                    <a:pt x="321" y="347"/>
                  </a:lnTo>
                  <a:lnTo>
                    <a:pt x="318" y="347"/>
                  </a:lnTo>
                  <a:lnTo>
                    <a:pt x="318" y="347"/>
                  </a:lnTo>
                  <a:lnTo>
                    <a:pt x="318" y="347"/>
                  </a:lnTo>
                  <a:lnTo>
                    <a:pt x="314" y="347"/>
                  </a:lnTo>
                  <a:lnTo>
                    <a:pt x="314" y="347"/>
                  </a:lnTo>
                  <a:lnTo>
                    <a:pt x="311" y="347"/>
                  </a:lnTo>
                  <a:lnTo>
                    <a:pt x="311" y="347"/>
                  </a:lnTo>
                  <a:lnTo>
                    <a:pt x="260" y="347"/>
                  </a:lnTo>
                  <a:lnTo>
                    <a:pt x="256" y="347"/>
                  </a:lnTo>
                  <a:lnTo>
                    <a:pt x="253" y="347"/>
                  </a:lnTo>
                  <a:lnTo>
                    <a:pt x="253" y="347"/>
                  </a:lnTo>
                  <a:lnTo>
                    <a:pt x="249" y="347"/>
                  </a:lnTo>
                  <a:lnTo>
                    <a:pt x="249" y="347"/>
                  </a:lnTo>
                  <a:lnTo>
                    <a:pt x="246" y="347"/>
                  </a:lnTo>
                  <a:lnTo>
                    <a:pt x="246" y="347"/>
                  </a:lnTo>
                  <a:lnTo>
                    <a:pt x="246" y="347"/>
                  </a:lnTo>
                  <a:lnTo>
                    <a:pt x="246" y="347"/>
                  </a:lnTo>
                  <a:lnTo>
                    <a:pt x="246" y="347"/>
                  </a:lnTo>
                  <a:lnTo>
                    <a:pt x="253" y="631"/>
                  </a:lnTo>
                  <a:lnTo>
                    <a:pt x="246" y="634"/>
                  </a:lnTo>
                  <a:lnTo>
                    <a:pt x="246" y="468"/>
                  </a:lnTo>
                  <a:lnTo>
                    <a:pt x="239" y="468"/>
                  </a:lnTo>
                  <a:lnTo>
                    <a:pt x="239" y="468"/>
                  </a:lnTo>
                  <a:lnTo>
                    <a:pt x="239" y="464"/>
                  </a:lnTo>
                  <a:lnTo>
                    <a:pt x="239" y="464"/>
                  </a:lnTo>
                  <a:lnTo>
                    <a:pt x="236" y="464"/>
                  </a:lnTo>
                  <a:lnTo>
                    <a:pt x="232" y="461"/>
                  </a:lnTo>
                  <a:lnTo>
                    <a:pt x="225" y="461"/>
                  </a:lnTo>
                  <a:lnTo>
                    <a:pt x="222" y="461"/>
                  </a:lnTo>
                  <a:lnTo>
                    <a:pt x="215" y="461"/>
                  </a:lnTo>
                  <a:lnTo>
                    <a:pt x="212" y="461"/>
                  </a:lnTo>
                  <a:lnTo>
                    <a:pt x="205" y="461"/>
                  </a:lnTo>
                  <a:lnTo>
                    <a:pt x="205" y="464"/>
                  </a:lnTo>
                  <a:lnTo>
                    <a:pt x="201" y="464"/>
                  </a:lnTo>
                  <a:lnTo>
                    <a:pt x="205" y="388"/>
                  </a:lnTo>
                  <a:lnTo>
                    <a:pt x="191" y="388"/>
                  </a:lnTo>
                  <a:lnTo>
                    <a:pt x="130" y="374"/>
                  </a:lnTo>
                  <a:lnTo>
                    <a:pt x="123" y="371"/>
                  </a:lnTo>
                  <a:lnTo>
                    <a:pt x="123" y="471"/>
                  </a:lnTo>
                  <a:lnTo>
                    <a:pt x="116" y="471"/>
                  </a:lnTo>
                  <a:lnTo>
                    <a:pt x="116" y="458"/>
                  </a:lnTo>
                  <a:lnTo>
                    <a:pt x="112" y="458"/>
                  </a:lnTo>
                  <a:lnTo>
                    <a:pt x="112" y="458"/>
                  </a:lnTo>
                  <a:lnTo>
                    <a:pt x="109" y="458"/>
                  </a:lnTo>
                  <a:lnTo>
                    <a:pt x="109" y="423"/>
                  </a:lnTo>
                  <a:lnTo>
                    <a:pt x="109" y="423"/>
                  </a:lnTo>
                  <a:lnTo>
                    <a:pt x="109" y="413"/>
                  </a:lnTo>
                  <a:lnTo>
                    <a:pt x="106" y="413"/>
                  </a:lnTo>
                  <a:lnTo>
                    <a:pt x="106" y="413"/>
                  </a:lnTo>
                  <a:lnTo>
                    <a:pt x="106" y="413"/>
                  </a:lnTo>
                  <a:lnTo>
                    <a:pt x="106" y="381"/>
                  </a:lnTo>
                  <a:lnTo>
                    <a:pt x="102" y="381"/>
                  </a:lnTo>
                  <a:lnTo>
                    <a:pt x="102" y="381"/>
                  </a:lnTo>
                  <a:lnTo>
                    <a:pt x="102" y="413"/>
                  </a:lnTo>
                  <a:lnTo>
                    <a:pt x="102" y="413"/>
                  </a:lnTo>
                  <a:lnTo>
                    <a:pt x="102" y="413"/>
                  </a:lnTo>
                  <a:lnTo>
                    <a:pt x="99" y="413"/>
                  </a:lnTo>
                  <a:lnTo>
                    <a:pt x="99" y="413"/>
                  </a:lnTo>
                  <a:lnTo>
                    <a:pt x="99" y="416"/>
                  </a:lnTo>
                  <a:lnTo>
                    <a:pt x="99" y="416"/>
                  </a:lnTo>
                  <a:lnTo>
                    <a:pt x="99" y="423"/>
                  </a:lnTo>
                  <a:lnTo>
                    <a:pt x="95" y="423"/>
                  </a:lnTo>
                  <a:lnTo>
                    <a:pt x="92" y="423"/>
                  </a:lnTo>
                  <a:lnTo>
                    <a:pt x="89" y="423"/>
                  </a:lnTo>
                  <a:lnTo>
                    <a:pt x="85" y="423"/>
                  </a:lnTo>
                  <a:lnTo>
                    <a:pt x="82" y="423"/>
                  </a:lnTo>
                  <a:lnTo>
                    <a:pt x="82" y="423"/>
                  </a:lnTo>
                  <a:lnTo>
                    <a:pt x="78" y="423"/>
                  </a:lnTo>
                  <a:lnTo>
                    <a:pt x="75" y="423"/>
                  </a:lnTo>
                  <a:lnTo>
                    <a:pt x="71" y="423"/>
                  </a:lnTo>
                  <a:lnTo>
                    <a:pt x="68" y="423"/>
                  </a:lnTo>
                  <a:lnTo>
                    <a:pt x="65" y="423"/>
                  </a:lnTo>
                  <a:lnTo>
                    <a:pt x="61" y="423"/>
                  </a:lnTo>
                  <a:lnTo>
                    <a:pt x="61" y="416"/>
                  </a:lnTo>
                  <a:lnTo>
                    <a:pt x="61" y="416"/>
                  </a:lnTo>
                  <a:lnTo>
                    <a:pt x="61" y="413"/>
                  </a:lnTo>
                  <a:lnTo>
                    <a:pt x="61" y="413"/>
                  </a:lnTo>
                  <a:lnTo>
                    <a:pt x="61" y="413"/>
                  </a:lnTo>
                  <a:lnTo>
                    <a:pt x="61" y="413"/>
                  </a:lnTo>
                  <a:lnTo>
                    <a:pt x="58" y="413"/>
                  </a:lnTo>
                  <a:lnTo>
                    <a:pt x="58" y="381"/>
                  </a:lnTo>
                  <a:lnTo>
                    <a:pt x="58" y="381"/>
                  </a:lnTo>
                  <a:lnTo>
                    <a:pt x="58" y="381"/>
                  </a:lnTo>
                  <a:lnTo>
                    <a:pt x="58" y="413"/>
                  </a:lnTo>
                  <a:lnTo>
                    <a:pt x="54" y="413"/>
                  </a:lnTo>
                  <a:lnTo>
                    <a:pt x="54" y="413"/>
                  </a:lnTo>
                  <a:lnTo>
                    <a:pt x="51" y="413"/>
                  </a:lnTo>
                  <a:lnTo>
                    <a:pt x="51" y="423"/>
                  </a:lnTo>
                  <a:lnTo>
                    <a:pt x="51" y="423"/>
                  </a:lnTo>
                  <a:lnTo>
                    <a:pt x="51" y="458"/>
                  </a:lnTo>
                  <a:lnTo>
                    <a:pt x="47" y="458"/>
                  </a:lnTo>
                  <a:lnTo>
                    <a:pt x="47" y="458"/>
                  </a:lnTo>
                  <a:lnTo>
                    <a:pt x="47" y="458"/>
                  </a:lnTo>
                  <a:lnTo>
                    <a:pt x="47" y="586"/>
                  </a:lnTo>
                  <a:lnTo>
                    <a:pt x="41" y="586"/>
                  </a:lnTo>
                  <a:lnTo>
                    <a:pt x="41" y="586"/>
                  </a:lnTo>
                  <a:lnTo>
                    <a:pt x="37" y="586"/>
                  </a:lnTo>
                  <a:lnTo>
                    <a:pt x="37" y="586"/>
                  </a:lnTo>
                  <a:lnTo>
                    <a:pt x="37" y="589"/>
                  </a:lnTo>
                  <a:lnTo>
                    <a:pt x="37" y="589"/>
                  </a:lnTo>
                  <a:lnTo>
                    <a:pt x="37" y="606"/>
                  </a:lnTo>
                  <a:lnTo>
                    <a:pt x="17" y="606"/>
                  </a:lnTo>
                  <a:lnTo>
                    <a:pt x="17" y="593"/>
                  </a:lnTo>
                  <a:lnTo>
                    <a:pt x="17" y="593"/>
                  </a:lnTo>
                  <a:lnTo>
                    <a:pt x="17" y="593"/>
                  </a:lnTo>
                  <a:lnTo>
                    <a:pt x="13" y="593"/>
                  </a:lnTo>
                  <a:lnTo>
                    <a:pt x="0" y="593"/>
                  </a:lnTo>
                  <a:lnTo>
                    <a:pt x="0" y="742"/>
                  </a:lnTo>
                  <a:lnTo>
                    <a:pt x="1485" y="742"/>
                  </a:lnTo>
                  <a:lnTo>
                    <a:pt x="1981" y="742"/>
                  </a:lnTo>
                  <a:lnTo>
                    <a:pt x="3826" y="742"/>
                  </a:lnTo>
                  <a:lnTo>
                    <a:pt x="3853" y="742"/>
                  </a:lnTo>
                  <a:lnTo>
                    <a:pt x="7683" y="742"/>
                  </a:lnTo>
                  <a:lnTo>
                    <a:pt x="7683" y="586"/>
                  </a:lnTo>
                  <a:lnTo>
                    <a:pt x="7642" y="548"/>
                  </a:lnTo>
                  <a:close/>
                  <a:moveTo>
                    <a:pt x="482" y="430"/>
                  </a:moveTo>
                  <a:lnTo>
                    <a:pt x="482" y="426"/>
                  </a:lnTo>
                  <a:lnTo>
                    <a:pt x="482" y="419"/>
                  </a:lnTo>
                  <a:lnTo>
                    <a:pt x="482" y="430"/>
                  </a:lnTo>
                  <a:close/>
                  <a:moveTo>
                    <a:pt x="479" y="416"/>
                  </a:moveTo>
                  <a:lnTo>
                    <a:pt x="482" y="416"/>
                  </a:lnTo>
                  <a:lnTo>
                    <a:pt x="482" y="416"/>
                  </a:lnTo>
                  <a:lnTo>
                    <a:pt x="482" y="423"/>
                  </a:lnTo>
                  <a:lnTo>
                    <a:pt x="479" y="416"/>
                  </a:lnTo>
                  <a:lnTo>
                    <a:pt x="479" y="416"/>
                  </a:lnTo>
                  <a:close/>
                  <a:moveTo>
                    <a:pt x="482" y="426"/>
                  </a:moveTo>
                  <a:lnTo>
                    <a:pt x="479" y="430"/>
                  </a:lnTo>
                  <a:lnTo>
                    <a:pt x="479" y="419"/>
                  </a:lnTo>
                  <a:lnTo>
                    <a:pt x="482" y="426"/>
                  </a:lnTo>
                  <a:close/>
                  <a:moveTo>
                    <a:pt x="479" y="433"/>
                  </a:moveTo>
                  <a:lnTo>
                    <a:pt x="482" y="426"/>
                  </a:lnTo>
                  <a:lnTo>
                    <a:pt x="482" y="433"/>
                  </a:lnTo>
                  <a:lnTo>
                    <a:pt x="482" y="433"/>
                  </a:lnTo>
                  <a:lnTo>
                    <a:pt x="479" y="433"/>
                  </a:lnTo>
                  <a:lnTo>
                    <a:pt x="479" y="433"/>
                  </a:lnTo>
                  <a:close/>
                  <a:moveTo>
                    <a:pt x="479" y="433"/>
                  </a:moveTo>
                  <a:lnTo>
                    <a:pt x="482" y="433"/>
                  </a:lnTo>
                  <a:lnTo>
                    <a:pt x="482" y="433"/>
                  </a:lnTo>
                  <a:lnTo>
                    <a:pt x="482" y="440"/>
                  </a:lnTo>
                  <a:lnTo>
                    <a:pt x="479" y="433"/>
                  </a:lnTo>
                  <a:lnTo>
                    <a:pt x="479" y="433"/>
                  </a:lnTo>
                  <a:close/>
                  <a:moveTo>
                    <a:pt x="479" y="447"/>
                  </a:moveTo>
                  <a:lnTo>
                    <a:pt x="479" y="437"/>
                  </a:lnTo>
                  <a:lnTo>
                    <a:pt x="482" y="440"/>
                  </a:lnTo>
                  <a:lnTo>
                    <a:pt x="479" y="447"/>
                  </a:lnTo>
                  <a:lnTo>
                    <a:pt x="479" y="447"/>
                  </a:lnTo>
                  <a:close/>
                  <a:moveTo>
                    <a:pt x="479" y="447"/>
                  </a:moveTo>
                  <a:lnTo>
                    <a:pt x="482" y="444"/>
                  </a:lnTo>
                  <a:lnTo>
                    <a:pt x="482" y="447"/>
                  </a:lnTo>
                  <a:lnTo>
                    <a:pt x="479" y="447"/>
                  </a:lnTo>
                  <a:close/>
                  <a:moveTo>
                    <a:pt x="482" y="447"/>
                  </a:moveTo>
                  <a:lnTo>
                    <a:pt x="482" y="440"/>
                  </a:lnTo>
                  <a:lnTo>
                    <a:pt x="482" y="433"/>
                  </a:lnTo>
                  <a:lnTo>
                    <a:pt x="482" y="447"/>
                  </a:lnTo>
                  <a:lnTo>
                    <a:pt x="482" y="447"/>
                  </a:lnTo>
                  <a:close/>
                  <a:moveTo>
                    <a:pt x="1187" y="77"/>
                  </a:moveTo>
                  <a:lnTo>
                    <a:pt x="1187" y="80"/>
                  </a:lnTo>
                  <a:lnTo>
                    <a:pt x="1184" y="94"/>
                  </a:lnTo>
                  <a:lnTo>
                    <a:pt x="1184" y="108"/>
                  </a:lnTo>
                  <a:lnTo>
                    <a:pt x="1184" y="111"/>
                  </a:lnTo>
                  <a:lnTo>
                    <a:pt x="1132" y="111"/>
                  </a:lnTo>
                  <a:lnTo>
                    <a:pt x="1132" y="108"/>
                  </a:lnTo>
                  <a:lnTo>
                    <a:pt x="1129" y="94"/>
                  </a:lnTo>
                  <a:lnTo>
                    <a:pt x="1129" y="80"/>
                  </a:lnTo>
                  <a:lnTo>
                    <a:pt x="1129" y="77"/>
                  </a:lnTo>
                  <a:lnTo>
                    <a:pt x="1126" y="70"/>
                  </a:lnTo>
                  <a:lnTo>
                    <a:pt x="1191" y="70"/>
                  </a:lnTo>
                  <a:lnTo>
                    <a:pt x="1187" y="77"/>
                  </a:lnTo>
                  <a:close/>
                  <a:moveTo>
                    <a:pt x="1502" y="558"/>
                  </a:moveTo>
                  <a:lnTo>
                    <a:pt x="1502" y="558"/>
                  </a:lnTo>
                  <a:lnTo>
                    <a:pt x="1502" y="558"/>
                  </a:lnTo>
                  <a:lnTo>
                    <a:pt x="1502" y="55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6393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Hizzyth/GTX_Introduction-to-Analytics-Modell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Hizzyth/GTX_Introduction-to-Analytics-Modell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Hizzyth/GTX_Introduction-to-Analytics-Modell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izzyth/GTX_Introduction-to-Analytics-Modell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234732" y="2780438"/>
            <a:ext cx="1919756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5720" tIns="22860" rIns="45720" bIns="22860">
            <a:spAutoFit/>
          </a:bodyPr>
          <a:lstStyle/>
          <a:p>
            <a:pPr defTabSz="1088205"/>
            <a:r>
              <a:rPr lang="en-CA" sz="5400" b="1" spc="-150" dirty="0">
                <a:solidFill>
                  <a:srgbClr val="45C1A4"/>
                </a:solidFill>
                <a:latin typeface="Lato Black" panose="020F0A02020204030203" pitchFamily="34" charset="0"/>
                <a:ea typeface="Open Sans" pitchFamily="34" charset="0"/>
                <a:cs typeface="Open Sans" pitchFamily="34" charset="0"/>
              </a:rPr>
              <a:t>HW-6</a:t>
            </a:r>
          </a:p>
        </p:txBody>
      </p:sp>
      <p:sp>
        <p:nvSpPr>
          <p:cNvPr id="6" name="Rectangle 5"/>
          <p:cNvSpPr/>
          <p:nvPr/>
        </p:nvSpPr>
        <p:spPr>
          <a:xfrm>
            <a:off x="3962401" y="3033862"/>
            <a:ext cx="40000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spc="-150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Responses &amp; Summary</a:t>
            </a:r>
            <a:endParaRPr lang="en-US" sz="3200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33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50">
            <a:extLst>
              <a:ext uri="{FF2B5EF4-FFF2-40B4-BE49-F238E27FC236}">
                <a16:creationId xmlns:a16="http://schemas.microsoft.com/office/drawing/2014/main" id="{8E9438AA-E016-4B7A-A7FD-C49675CBA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27570"/>
          </a:xfrm>
        </p:spPr>
        <p:txBody>
          <a:bodyPr/>
          <a:lstStyle/>
          <a:p>
            <a:r>
              <a:rPr lang="en-US" sz="3600" b="1" spc="-150" dirty="0">
                <a:solidFill>
                  <a:schemeClr val="bg1"/>
                </a:solidFill>
                <a:latin typeface="Open Sans" pitchFamily="34" charset="0"/>
              </a:rPr>
              <a:t>Question 13.2</a:t>
            </a:r>
          </a:p>
        </p:txBody>
      </p:sp>
      <p:sp>
        <p:nvSpPr>
          <p:cNvPr id="52" name="Content Placeholder 51">
            <a:extLst>
              <a:ext uri="{FF2B5EF4-FFF2-40B4-BE49-F238E27FC236}">
                <a16:creationId xmlns:a16="http://schemas.microsoft.com/office/drawing/2014/main" id="{C68EB22A-8920-4921-B13E-D66AEEE73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956" y="1192697"/>
            <a:ext cx="3901160" cy="5224006"/>
          </a:xfrm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2-way method used for 1</a:t>
            </a:r>
            <a:r>
              <a:rPr lang="en-US" sz="2000" baseline="30000" dirty="0">
                <a:solidFill>
                  <a:schemeClr val="bg1"/>
                </a:solidFill>
              </a:rPr>
              <a:t>st</a:t>
            </a:r>
            <a:r>
              <a:rPr lang="en-US" sz="2000" dirty="0">
                <a:solidFill>
                  <a:schemeClr val="bg1"/>
                </a:solidFill>
              </a:rPr>
              <a:t> scenario to decide the queue</a:t>
            </a:r>
          </a:p>
          <a:p>
            <a:r>
              <a:rPr lang="en-US" sz="2000" dirty="0">
                <a:solidFill>
                  <a:schemeClr val="bg1"/>
                </a:solidFill>
              </a:rPr>
              <a:t>Scenario 1: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1 Server checking ID and Passports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2 Queue’s for security clearance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In this case the wait time was &gt;15mins</a:t>
            </a:r>
          </a:p>
          <a:p>
            <a:pPr lvl="1"/>
            <a:endParaRPr lang="en-US" sz="12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N-way method used for making decision to assign the ID checker and Queues </a:t>
            </a:r>
          </a:p>
          <a:p>
            <a:r>
              <a:rPr lang="en-US" sz="2000" dirty="0">
                <a:solidFill>
                  <a:schemeClr val="bg1"/>
                </a:solidFill>
              </a:rPr>
              <a:t>Scenario 2: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2 Server checking ID and Passports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3 Queue’s for security clearance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In this case the average wait time was &gt; 15mins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Complete Repository available on GitHub: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hlinkClick r:id="rId2"/>
              </a:rPr>
              <a:t>https://github.com/Hizzyth/GTX_Introduction-to-Analytics-Modelling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9558FF-62A4-4DCD-BA18-33C559FB2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839" y="206290"/>
            <a:ext cx="4506093" cy="3042235"/>
          </a:xfrm>
          <a:prstGeom prst="rect">
            <a:avLst/>
          </a:prstGeom>
        </p:spPr>
      </p:pic>
      <p:pic>
        <p:nvPicPr>
          <p:cNvPr id="1026" name="Picture 2" descr="Machine generated alternative text:&#10;Airport Security &#10;Replication 1 &#10;Simulation Scenan02 &#10;Replications &#10;Time Units Minutes &#10;Start Time &#10;0.00 &#10;Stop Time &#10;Waiting Time &#10;18.71 &#10;15.90 &#10;0.42 &#10;0.27 &#10;0.13 &#10;Number Waiting &#10;37.04 &#10;36.34 &#10;0.56 &#10;0.21 &#10;0.03 &#10;64.00 &#10;Queue Detail Summary &#10;Time &#10;IDCheck1.Queue &#10;IDCheck2.Queue &#10;SCI.Queue &#10;SC2.Queue &#10;SC3.Queue &#10;Other &#10;IDCheck1.Queue &#10;IDCheck2.Queue &#10;SCI.Queue &#10;SC2.Queue &#10;SC3.Queue ">
            <a:extLst>
              <a:ext uri="{FF2B5EF4-FFF2-40B4-BE49-F238E27FC236}">
                <a16:creationId xmlns:a16="http://schemas.microsoft.com/office/drawing/2014/main" id="{810CA28B-3BB4-4B94-83EF-CF111BDA6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179" y="3674560"/>
            <a:ext cx="4739412" cy="263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783692"/>
      </p:ext>
    </p:extLst>
  </p:cSld>
  <p:clrMapOvr>
    <a:masterClrMapping/>
  </p:clrMapOvr>
  <p:transition spd="slow" advClick="0" advTm="0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50">
            <a:extLst>
              <a:ext uri="{FF2B5EF4-FFF2-40B4-BE49-F238E27FC236}">
                <a16:creationId xmlns:a16="http://schemas.microsoft.com/office/drawing/2014/main" id="{8E9438AA-E016-4B7A-A7FD-C49675CBA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27570"/>
          </a:xfrm>
        </p:spPr>
        <p:txBody>
          <a:bodyPr/>
          <a:lstStyle/>
          <a:p>
            <a:r>
              <a:rPr lang="en-US" sz="3600" b="1" spc="-150" dirty="0">
                <a:solidFill>
                  <a:schemeClr val="bg1"/>
                </a:solidFill>
                <a:latin typeface="Open Sans" pitchFamily="34" charset="0"/>
              </a:rPr>
              <a:t>Question 13.2</a:t>
            </a:r>
          </a:p>
        </p:txBody>
      </p:sp>
      <p:sp>
        <p:nvSpPr>
          <p:cNvPr id="52" name="Content Placeholder 51">
            <a:extLst>
              <a:ext uri="{FF2B5EF4-FFF2-40B4-BE49-F238E27FC236}">
                <a16:creationId xmlns:a16="http://schemas.microsoft.com/office/drawing/2014/main" id="{C68EB22A-8920-4921-B13E-D66AEEE73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956" y="1192697"/>
            <a:ext cx="3291839" cy="5224006"/>
          </a:xfrm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Scenario 3: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3 Server checking ID and Passports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3 Queue’s for security clearance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In this case the wait time was &lt; 15mins</a:t>
            </a:r>
          </a:p>
          <a:p>
            <a:pPr lvl="1"/>
            <a:endParaRPr lang="en-US" sz="12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Scenario 5: (Extreme Case)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4 Server checking ID and Passports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4 Queue’s for security clearance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In this case the average wait time was &lt; 15mins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I explored this option just to see how much difference it makes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Complete Repository available on GitHub: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hlinkClick r:id="rId2"/>
              </a:rPr>
              <a:t>https://github.com/Hizzyth/GTX_Introduction-to-Analytics-Modelling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2050" name="Picture 2" descr="Machine generated alternative text:&#10;Airport Security Simulation Scenan03 &#10;Stop Time &#10;Waiting Time &#10;10.24 &#10;9.57 &#10;11.58 &#10;4.79 &#10;5.01 &#10;5.21 &#10;Number Waiting &#10;17.31 &#10;16.82 &#10;16.64 &#10;6.89 &#10;6.60 &#10;6.25 &#10;121 .00 &#10;Replications &#10;Time Units Minutes &#10;Replication 1 &#10;Start Time &#10;0.00 &#10;Queue Detail Summary &#10;Time &#10;IDCheck1.Queue &#10;IDCheck2.Queue &#10;IDCheck3.Queue &#10;SCI.Queue &#10;SC2.Queue &#10;SC3.Queue &#10;Other &#10;IDCheck1.Queue &#10;IDCheck2.Queue &#10;IDCheck3.Queue &#10;SCI.Queue &#10;SC2.Queue &#10;SC3.Queue ">
            <a:extLst>
              <a:ext uri="{FF2B5EF4-FFF2-40B4-BE49-F238E27FC236}">
                <a16:creationId xmlns:a16="http://schemas.microsoft.com/office/drawing/2014/main" id="{45B67EB2-71F8-4704-9520-4FB81F5BA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972" y="119064"/>
            <a:ext cx="5223511" cy="308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E1E3C4-FC61-4033-BA34-AA273D4E7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4820" y="3309632"/>
            <a:ext cx="3088106" cy="330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208081"/>
      </p:ext>
    </p:extLst>
  </p:cSld>
  <p:clrMapOvr>
    <a:masterClrMapping/>
  </p:clrMapOvr>
  <p:transition spd="slow" advClick="0" advTm="0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50">
            <a:extLst>
              <a:ext uri="{FF2B5EF4-FFF2-40B4-BE49-F238E27FC236}">
                <a16:creationId xmlns:a16="http://schemas.microsoft.com/office/drawing/2014/main" id="{8E9438AA-E016-4B7A-A7FD-C49675CBA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27570"/>
          </a:xfrm>
        </p:spPr>
        <p:txBody>
          <a:bodyPr/>
          <a:lstStyle/>
          <a:p>
            <a:r>
              <a:rPr lang="en-US" sz="3600" b="1" spc="-150" dirty="0">
                <a:solidFill>
                  <a:schemeClr val="bg1"/>
                </a:solidFill>
                <a:latin typeface="Open Sans" pitchFamily="34" charset="0"/>
              </a:rPr>
              <a:t>Question 13.2</a:t>
            </a:r>
          </a:p>
        </p:txBody>
      </p:sp>
      <p:sp>
        <p:nvSpPr>
          <p:cNvPr id="52" name="Content Placeholder 51">
            <a:extLst>
              <a:ext uri="{FF2B5EF4-FFF2-40B4-BE49-F238E27FC236}">
                <a16:creationId xmlns:a16="http://schemas.microsoft.com/office/drawing/2014/main" id="{C68EB22A-8920-4921-B13E-D66AEEE73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956" y="5582450"/>
            <a:ext cx="8181394" cy="82757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Complete Repository available on GitHub: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hlinkClick r:id="rId2"/>
              </a:rPr>
              <a:t>https://github.com/Hizzyth/GTX_Introduction-to-Analytics-Modelling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073" name="Picture 1" descr="Machine generated alternative text:&#10;NQ(IDcneCk1 _Queue) NQ(IDcneCk1 _Queue) NQ(lDcneCk1 _Queue) &#10;NQ(SCI _Queue) NQ(SCI _Queue) NQ(SCI _Queue) &#10;PassangerEntry &#10;OCHECKLOGIC &#10;DCheck1 &#10;OCheck2 &#10;OCheck3 &#10;OCheck4 &#10;Quelogic &#10;S canCompIete ">
            <a:extLst>
              <a:ext uri="{FF2B5EF4-FFF2-40B4-BE49-F238E27FC236}">
                <a16:creationId xmlns:a16="http://schemas.microsoft.com/office/drawing/2014/main" id="{E51A2362-88F2-45B2-ACA1-16F77F7C3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92" y="1480268"/>
            <a:ext cx="8796816" cy="389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61659"/>
      </p:ext>
    </p:extLst>
  </p:cSld>
  <p:clrMapOvr>
    <a:masterClrMapping/>
  </p:clrMapOvr>
  <p:transition spd="slow" advClick="0" advTm="0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50">
            <a:extLst>
              <a:ext uri="{FF2B5EF4-FFF2-40B4-BE49-F238E27FC236}">
                <a16:creationId xmlns:a16="http://schemas.microsoft.com/office/drawing/2014/main" id="{8E9438AA-E016-4B7A-A7FD-C49675CBA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27570"/>
          </a:xfrm>
        </p:spPr>
        <p:txBody>
          <a:bodyPr/>
          <a:lstStyle/>
          <a:p>
            <a:r>
              <a:rPr lang="en-US" sz="3600" b="1" spc="-150" dirty="0">
                <a:solidFill>
                  <a:schemeClr val="bg1"/>
                </a:solidFill>
                <a:latin typeface="Open Sans" pitchFamily="34" charset="0"/>
              </a:rPr>
              <a:t>Question 14.1</a:t>
            </a:r>
          </a:p>
        </p:txBody>
      </p:sp>
      <p:sp>
        <p:nvSpPr>
          <p:cNvPr id="52" name="Content Placeholder 51">
            <a:extLst>
              <a:ext uri="{FF2B5EF4-FFF2-40B4-BE49-F238E27FC236}">
                <a16:creationId xmlns:a16="http://schemas.microsoft.com/office/drawing/2014/main" id="{C68EB22A-8920-4921-B13E-D66AEEE73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955" y="1192697"/>
            <a:ext cx="8056065" cy="5224006"/>
          </a:xfrm>
        </p:spPr>
        <p:txBody>
          <a:bodyPr/>
          <a:lstStyle/>
          <a:p>
            <a:pPr marL="457200" lvl="1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Conclusions:</a:t>
            </a:r>
          </a:p>
          <a:p>
            <a:pPr marL="457200" lvl="1" indent="0">
              <a:buNone/>
            </a:pPr>
            <a:endParaRPr lang="en-US" sz="2000" b="1" dirty="0">
              <a:solidFill>
                <a:schemeClr val="bg1"/>
              </a:solidFill>
            </a:endParaRPr>
          </a:p>
          <a:p>
            <a:pPr lvl="1"/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Model accuracy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improves with clean data, apart from that all other methods provide the accuracy in very close range (92.8-95.7%)</a:t>
            </a:r>
          </a:p>
          <a:p>
            <a:pPr lvl="1"/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Mode approach is not very accurate </a:t>
            </a:r>
            <a:r>
              <a:rPr lang="en-US" sz="2000" dirty="0">
                <a:solidFill>
                  <a:schemeClr val="bg1"/>
                </a:solidFill>
              </a:rPr>
              <a:t>as it assigns all missing values to be 1, whereas with every other method the values were varying above 1</a:t>
            </a:r>
          </a:p>
          <a:p>
            <a:pPr lvl="1"/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With perturbation some negative values were introduced</a:t>
            </a:r>
            <a:r>
              <a:rPr lang="en-US" sz="2000" dirty="0">
                <a:solidFill>
                  <a:schemeClr val="bg1"/>
                </a:solidFill>
              </a:rPr>
              <a:t>, those had to set to 1 (minimum in the acceptable range of 1~9)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Complete Repository available on GitHub: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hlinkClick r:id="rId2"/>
              </a:rPr>
              <a:t>https://github.com/Hizzyth/GTX_Introduction-to-Analytics-Modelling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521722"/>
      </p:ext>
    </p:extLst>
  </p:cSld>
  <p:clrMapOvr>
    <a:masterClrMapping/>
  </p:clrMapOvr>
  <p:transition spd="slow" advClick="0" advTm="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50">
            <a:extLst>
              <a:ext uri="{FF2B5EF4-FFF2-40B4-BE49-F238E27FC236}">
                <a16:creationId xmlns:a16="http://schemas.microsoft.com/office/drawing/2014/main" id="{8E9438AA-E016-4B7A-A7FD-C49675CBA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827570"/>
          </a:xfrm>
        </p:spPr>
        <p:txBody>
          <a:bodyPr/>
          <a:lstStyle/>
          <a:p>
            <a:r>
              <a:rPr lang="en-US" sz="3600" b="1" spc="-150" dirty="0">
                <a:solidFill>
                  <a:schemeClr val="bg1"/>
                </a:solidFill>
                <a:latin typeface="Open Sans" pitchFamily="34" charset="0"/>
              </a:rPr>
              <a:t>QUESTION 15.1 :  Optimization</a:t>
            </a:r>
          </a:p>
        </p:txBody>
      </p:sp>
      <p:sp>
        <p:nvSpPr>
          <p:cNvPr id="52" name="Content Placeholder 51">
            <a:extLst>
              <a:ext uri="{FF2B5EF4-FFF2-40B4-BE49-F238E27FC236}">
                <a16:creationId xmlns:a16="http://schemas.microsoft.com/office/drawing/2014/main" id="{C68EB22A-8920-4921-B13E-D66AEEE73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068" y="1718945"/>
            <a:ext cx="8378371" cy="4201464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2"/>
                </a:solidFill>
              </a:rPr>
              <a:t>Question</a:t>
            </a:r>
            <a:r>
              <a:rPr lang="en-US" sz="1800" dirty="0">
                <a:solidFill>
                  <a:schemeClr val="accent2"/>
                </a:solidFill>
              </a:rPr>
              <a:t>: Describe a situation or problem from your job, everyday life, current events, etc., for which optimization would be appropriate. What data would you need? </a:t>
            </a:r>
            <a:endParaRPr lang="en-US" sz="18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Answer</a:t>
            </a:r>
            <a:r>
              <a:rPr lang="en-US" sz="1800" dirty="0">
                <a:solidFill>
                  <a:schemeClr val="bg1"/>
                </a:solidFill>
              </a:rPr>
              <a:t>: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Optimization model will be applicable to travel planning. To determine which local attractions/activities to cover during trip.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797B7D9-8D9C-4D09-94CA-0976F003EB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784995"/>
              </p:ext>
            </p:extLst>
          </p:nvPr>
        </p:nvGraphicFramePr>
        <p:xfrm>
          <a:off x="1307430" y="3429000"/>
          <a:ext cx="6713622" cy="2834640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0000" endA="300" endPos="38500" dist="50800" dir="5400000" sy="-100000" algn="bl" rotWithShape="0"/>
                </a:effectLst>
                <a:tableStyleId>{69C7853C-536D-4A76-A0AE-DD22124D55A5}</a:tableStyleId>
              </a:tblPr>
              <a:tblGrid>
                <a:gridCol w="2237874">
                  <a:extLst>
                    <a:ext uri="{9D8B030D-6E8A-4147-A177-3AD203B41FA5}">
                      <a16:colId xmlns:a16="http://schemas.microsoft.com/office/drawing/2014/main" val="110522189"/>
                    </a:ext>
                  </a:extLst>
                </a:gridCol>
                <a:gridCol w="2237874">
                  <a:extLst>
                    <a:ext uri="{9D8B030D-6E8A-4147-A177-3AD203B41FA5}">
                      <a16:colId xmlns:a16="http://schemas.microsoft.com/office/drawing/2014/main" val="787328746"/>
                    </a:ext>
                  </a:extLst>
                </a:gridCol>
                <a:gridCol w="2237874">
                  <a:extLst>
                    <a:ext uri="{9D8B030D-6E8A-4147-A177-3AD203B41FA5}">
                      <a16:colId xmlns:a16="http://schemas.microsoft.com/office/drawing/2014/main" val="1815719834"/>
                    </a:ext>
                  </a:extLst>
                </a:gridCol>
              </a:tblGrid>
              <a:tr h="357712">
                <a:tc>
                  <a:txBody>
                    <a:bodyPr/>
                    <a:lstStyle/>
                    <a:p>
                      <a:r>
                        <a:rPr lang="en-US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Constraints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Objective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09532"/>
                  </a:ext>
                </a:extLst>
              </a:tr>
              <a:tr h="617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Time spent on each attraction/activity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days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Experience Quality (Function of time and money spent)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120432"/>
                  </a:ext>
                </a:extLst>
              </a:tr>
              <a:tr h="8820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Cost of activity/admission for attraction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Budget for Trip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212242"/>
                  </a:ext>
                </a:extLst>
              </a:tr>
              <a:tr h="8820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Average waiting time for admission (if applicable)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98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1802402"/>
      </p:ext>
    </p:extLst>
  </p:cSld>
  <p:clrMapOvr>
    <a:masterClrMapping/>
  </p:clrMapOvr>
  <p:transition spd="slow" advClick="0" advTm="0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16211</TotalTime>
  <Words>395</Words>
  <Application>Microsoft Office PowerPoint</Application>
  <PresentationFormat>On-screen Show (4:3)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Lato Black</vt:lpstr>
      <vt:lpstr>Open Sans</vt:lpstr>
      <vt:lpstr>Open Sans Light</vt:lpstr>
      <vt:lpstr>Office Theme</vt:lpstr>
      <vt:lpstr>PowerPoint Presentation</vt:lpstr>
      <vt:lpstr>Question 13.2</vt:lpstr>
      <vt:lpstr>Question 13.2</vt:lpstr>
      <vt:lpstr>Question 13.2</vt:lpstr>
      <vt:lpstr>Question 14.1</vt:lpstr>
      <vt:lpstr>QUESTION 15.1 :  Optimization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Binangkit</dc:creator>
  <cp:lastModifiedBy>Himanshu Singh Thakur</cp:lastModifiedBy>
  <cp:revision>707</cp:revision>
  <dcterms:created xsi:type="dcterms:W3CDTF">2015-01-27T01:18:32Z</dcterms:created>
  <dcterms:modified xsi:type="dcterms:W3CDTF">2019-06-27T02:09:58Z</dcterms:modified>
</cp:coreProperties>
</file>