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7" d="100"/>
          <a:sy n="77" d="100"/>
        </p:scale>
        <p:origin x="5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50C4-A8AA-4561-9BF4-4371990FE93B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57B1-5AC1-4BA3-B583-A047DE7AB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68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50C4-A8AA-4561-9BF4-4371990FE93B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57B1-5AC1-4BA3-B583-A047DE7AB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63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50C4-A8AA-4561-9BF4-4371990FE93B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57B1-5AC1-4BA3-B583-A047DE7AB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19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50C4-A8AA-4561-9BF4-4371990FE93B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57B1-5AC1-4BA3-B583-A047DE7AB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69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50C4-A8AA-4561-9BF4-4371990FE93B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57B1-5AC1-4BA3-B583-A047DE7AB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64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50C4-A8AA-4561-9BF4-4371990FE93B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57B1-5AC1-4BA3-B583-A047DE7AB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91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50C4-A8AA-4561-9BF4-4371990FE93B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57B1-5AC1-4BA3-B583-A047DE7AB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04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50C4-A8AA-4561-9BF4-4371990FE93B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57B1-5AC1-4BA3-B583-A047DE7AB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55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50C4-A8AA-4561-9BF4-4371990FE93B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57B1-5AC1-4BA3-B583-A047DE7AB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6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50C4-A8AA-4561-9BF4-4371990FE93B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57B1-5AC1-4BA3-B583-A047DE7AB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49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50C4-A8AA-4561-9BF4-4371990FE93B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57B1-5AC1-4BA3-B583-A047DE7AB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77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250C4-A8AA-4561-9BF4-4371990FE93B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E57B1-5AC1-4BA3-B583-A047DE7AB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75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796334" y="385649"/>
            <a:ext cx="4294719" cy="5148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UsernamePasswordAuthenticationToken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770117" y="1985943"/>
            <a:ext cx="3047812" cy="757256"/>
            <a:chOff x="8285208" y="1871597"/>
            <a:chExt cx="3047812" cy="757256"/>
          </a:xfrm>
        </p:grpSpPr>
        <p:sp>
          <p:nvSpPr>
            <p:cNvPr id="5" name="직사각형 4"/>
            <p:cNvSpPr/>
            <p:nvPr/>
          </p:nvSpPr>
          <p:spPr>
            <a:xfrm>
              <a:off x="8285208" y="1871597"/>
              <a:ext cx="2798430" cy="5148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409899" y="1992777"/>
              <a:ext cx="2798430" cy="5148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534590" y="2113957"/>
              <a:ext cx="2798430" cy="5148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AuthenticationProvider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(s)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4592969" y="1990499"/>
            <a:ext cx="2625249" cy="636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AuthenticationManager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&lt;&lt;interface&gt;&gt;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25477" y="3459081"/>
            <a:ext cx="1960231" cy="5148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ProviderManager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376253" y="3459081"/>
            <a:ext cx="2084922" cy="5148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UserDetailsService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72681" y="4604454"/>
            <a:ext cx="1742023" cy="636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UserDetails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&lt;&lt;interface&gt;&gt;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06080" y="5956829"/>
            <a:ext cx="675224" cy="5148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8757" y="2048006"/>
            <a:ext cx="2209614" cy="5148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Authentication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err="1" smtClean="0">
                <a:solidFill>
                  <a:schemeClr val="tx1"/>
                </a:solidFill>
              </a:rPr>
              <a:t>FilterChains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35166" y="3593072"/>
            <a:ext cx="3352806" cy="2038897"/>
            <a:chOff x="356839" y="2747755"/>
            <a:chExt cx="3352806" cy="2038897"/>
          </a:xfrm>
        </p:grpSpPr>
        <p:sp>
          <p:nvSpPr>
            <p:cNvPr id="17" name="직사각형 16"/>
            <p:cNvSpPr/>
            <p:nvPr/>
          </p:nvSpPr>
          <p:spPr>
            <a:xfrm>
              <a:off x="356839" y="2747755"/>
              <a:ext cx="3352806" cy="20388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SecurityContextHolder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26655" y="3320014"/>
              <a:ext cx="3013177" cy="12844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SecurityContext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83059" y="3804923"/>
              <a:ext cx="1700367" cy="5148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Authentication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화살표 연결선 21"/>
          <p:cNvCxnSpPr>
            <a:stCxn id="25" idx="2"/>
          </p:cNvCxnSpPr>
          <p:nvPr/>
        </p:nvCxnSpPr>
        <p:spPr>
          <a:xfrm flipH="1">
            <a:off x="1840960" y="1408606"/>
            <a:ext cx="1" cy="57225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020169" y="893710"/>
            <a:ext cx="1641583" cy="514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Http Request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2661753" y="734291"/>
            <a:ext cx="1110057" cy="115922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3061012" y="2119745"/>
            <a:ext cx="1344733" cy="1741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7321801" y="2107123"/>
            <a:ext cx="1344733" cy="1741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7315200" y="2452770"/>
            <a:ext cx="1351334" cy="617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3073079" y="2465774"/>
            <a:ext cx="1351334" cy="617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5905592" y="2794912"/>
            <a:ext cx="0" cy="56144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5943692" y="5307519"/>
            <a:ext cx="0" cy="56144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9684423" y="2794912"/>
            <a:ext cx="0" cy="56144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1840960" y="2743199"/>
            <a:ext cx="0" cy="71588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rot="10800000" flipV="1">
            <a:off x="11153005" y="2794912"/>
            <a:ext cx="0" cy="56144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6899564" y="4100945"/>
            <a:ext cx="3519054" cy="83127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5905592" y="2818185"/>
            <a:ext cx="1641583" cy="514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2"/>
                </a:solidFill>
              </a:rPr>
              <a:t>implements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905591" y="5341231"/>
            <a:ext cx="1641583" cy="514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2"/>
                </a:solidFill>
              </a:rPr>
              <a:t>implements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937327" y="1349867"/>
            <a:ext cx="211103" cy="514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963971" y="938689"/>
            <a:ext cx="211103" cy="514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631127" y="1622259"/>
            <a:ext cx="211103" cy="514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821940" y="1622259"/>
            <a:ext cx="211103" cy="514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1220453" y="2799699"/>
            <a:ext cx="211103" cy="514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673856" y="4470419"/>
            <a:ext cx="211103" cy="514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9401493" y="2818185"/>
            <a:ext cx="211103" cy="514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7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828722" y="2377027"/>
            <a:ext cx="211103" cy="514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8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3194" y="2362912"/>
            <a:ext cx="211103" cy="514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9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812113" y="2818185"/>
            <a:ext cx="472365" cy="514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12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26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2022-02-11T11:25:25Z</dcterms:created>
  <dcterms:modified xsi:type="dcterms:W3CDTF">2022-02-11T12:50:29Z</dcterms:modified>
</cp:coreProperties>
</file>