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86"/>
  </p:notesMasterIdLst>
  <p:handoutMasterIdLst>
    <p:handoutMasterId r:id="rId87"/>
  </p:handoutMasterIdLst>
  <p:sldIdLst>
    <p:sldId id="355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</p:sldIdLst>
  <p:sldSz cx="9144000" cy="5143500" type="screen16x9"/>
  <p:notesSz cx="6797675" cy="9926638"/>
  <p:defaultTextStyle>
    <a:defPPr>
      <a:defRPr lang="en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2F2F2"/>
    <a:srgbClr val="E6E6E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8E601-5950-4CA1-A7C2-78B3E71DCC87}" v="1" dt="2024-10-03T19:19:28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1" autoAdjust="0"/>
    <p:restoredTop sz="94664" autoAdjust="0"/>
  </p:normalViewPr>
  <p:slideViewPr>
    <p:cSldViewPr snapToGrid="0" snapToObjects="1">
      <p:cViewPr varScale="1">
        <p:scale>
          <a:sx n="110" d="100"/>
          <a:sy n="110" d="100"/>
        </p:scale>
        <p:origin x="114" y="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jálmtýr Hafsteinsson" userId="851c0888-5f35-4c19-bf43-6c41ad09c3fa" providerId="ADAL" clId="{1A628575-DEBA-4D32-AE27-143DBE34A583}"/>
    <pc:docChg chg="undo custSel modSld modMainMaster">
      <pc:chgData name="Hjálmtýr Hafsteinsson" userId="851c0888-5f35-4c19-bf43-6c41ad09c3fa" providerId="ADAL" clId="{1A628575-DEBA-4D32-AE27-143DBE34A583}" dt="2019-10-05T10:49:02.972" v="637" actId="14100"/>
      <pc:docMkLst>
        <pc:docMk/>
      </pc:docMkLst>
      <pc:sldChg chg="modSp">
        <pc:chgData name="Hjálmtýr Hafsteinsson" userId="851c0888-5f35-4c19-bf43-6c41ad09c3fa" providerId="ADAL" clId="{1A628575-DEBA-4D32-AE27-143DBE34A583}" dt="2019-10-05T08:25:41.594" v="46" actId="948"/>
        <pc:sldMkLst>
          <pc:docMk/>
          <pc:sldMk cId="3488972010" sldId="272"/>
        </pc:sldMkLst>
        <pc:spChg chg="mod">
          <ac:chgData name="Hjálmtýr Hafsteinsson" userId="851c0888-5f35-4c19-bf43-6c41ad09c3fa" providerId="ADAL" clId="{1A628575-DEBA-4D32-AE27-143DBE34A583}" dt="2019-10-05T08:25:41.594" v="46" actId="948"/>
          <ac:spMkLst>
            <pc:docMk/>
            <pc:sldMk cId="3488972010" sldId="272"/>
            <ac:spMk id="61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9:46.917" v="63" actId="948"/>
        <pc:sldMkLst>
          <pc:docMk/>
          <pc:sldMk cId="971960003" sldId="274"/>
        </pc:sldMkLst>
        <pc:spChg chg="mod">
          <ac:chgData name="Hjálmtýr Hafsteinsson" userId="851c0888-5f35-4c19-bf43-6c41ad09c3fa" providerId="ADAL" clId="{1A628575-DEBA-4D32-AE27-143DBE34A583}" dt="2019-10-05T08:29:46.917" v="63" actId="948"/>
          <ac:spMkLst>
            <pc:docMk/>
            <pc:sldMk cId="971960003" sldId="274"/>
            <ac:spMk id="1024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53.194" v="59" actId="403"/>
        <pc:sldMkLst>
          <pc:docMk/>
          <pc:sldMk cId="872199925" sldId="275"/>
        </pc:sldMkLst>
        <pc:spChg chg="mod">
          <ac:chgData name="Hjálmtýr Hafsteinsson" userId="851c0888-5f35-4c19-bf43-6c41ad09c3fa" providerId="ADAL" clId="{1A628575-DEBA-4D32-AE27-143DBE34A583}" dt="2019-10-05T08:28:53.194" v="59" actId="403"/>
          <ac:spMkLst>
            <pc:docMk/>
            <pc:sldMk cId="872199925" sldId="275"/>
            <ac:spMk id="1229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37.849" v="58" actId="403"/>
        <pc:sldMkLst>
          <pc:docMk/>
          <pc:sldMk cId="4222278369" sldId="276"/>
        </pc:sldMkLst>
        <pc:spChg chg="mod">
          <ac:chgData name="Hjálmtýr Hafsteinsson" userId="851c0888-5f35-4c19-bf43-6c41ad09c3fa" providerId="ADAL" clId="{1A628575-DEBA-4D32-AE27-143DBE34A583}" dt="2019-10-05T08:28:37.849" v="58" actId="403"/>
          <ac:spMkLst>
            <pc:docMk/>
            <pc:sldMk cId="4222278369" sldId="276"/>
            <ac:spMk id="1433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08.833" v="57" actId="404"/>
        <pc:sldMkLst>
          <pc:docMk/>
          <pc:sldMk cId="1977657384" sldId="277"/>
        </pc:sldMkLst>
        <pc:spChg chg="mod">
          <ac:chgData name="Hjálmtýr Hafsteinsson" userId="851c0888-5f35-4c19-bf43-6c41ad09c3fa" providerId="ADAL" clId="{1A628575-DEBA-4D32-AE27-143DBE34A583}" dt="2019-10-05T08:28:08.833" v="57" actId="404"/>
          <ac:spMkLst>
            <pc:docMk/>
            <pc:sldMk cId="1977657384" sldId="277"/>
            <ac:spMk id="163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31:53.505" v="100" actId="207"/>
        <pc:sldMkLst>
          <pc:docMk/>
          <pc:sldMk cId="2695435329" sldId="278"/>
        </pc:sldMkLst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53.505" v="100" actId="207"/>
          <ac:spMkLst>
            <pc:docMk/>
            <pc:sldMk cId="2695435329" sldId="278"/>
            <ac:spMk id="3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42.772" v="98" actId="207"/>
          <ac:spMkLst>
            <pc:docMk/>
            <pc:sldMk cId="2695435329" sldId="278"/>
            <ac:spMk id="3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48.519" v="99" actId="207"/>
          <ac:spMkLst>
            <pc:docMk/>
            <pc:sldMk cId="2695435329" sldId="278"/>
            <ac:spMk id="3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8436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16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17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20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42.678" v="94" actId="14100"/>
          <ac:cxnSpMkLst>
            <pc:docMk/>
            <pc:sldMk cId="2695435329" sldId="278"/>
            <ac:cxnSpMk id="30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48.334" v="95" actId="14100"/>
          <ac:cxnSpMkLst>
            <pc:docMk/>
            <pc:sldMk cId="2695435329" sldId="278"/>
            <ac:cxnSpMk id="34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08:32:04.395" v="101" actId="404"/>
        <pc:sldMkLst>
          <pc:docMk/>
          <pc:sldMk cId="946150573" sldId="279"/>
        </pc:sldMkLst>
        <pc:spChg chg="mod">
          <ac:chgData name="Hjálmtýr Hafsteinsson" userId="851c0888-5f35-4c19-bf43-6c41ad09c3fa" providerId="ADAL" clId="{1A628575-DEBA-4D32-AE27-143DBE34A583}" dt="2019-10-05T08:32:04.395" v="101" actId="404"/>
          <ac:spMkLst>
            <pc:docMk/>
            <pc:sldMk cId="946150573" sldId="279"/>
            <ac:spMk id="2048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08:16.120" v="113" actId="948"/>
        <pc:sldMkLst>
          <pc:docMk/>
          <pc:sldMk cId="591159179" sldId="281"/>
        </pc:sldMkLst>
        <pc:spChg chg="mod">
          <ac:chgData name="Hjálmtýr Hafsteinsson" userId="851c0888-5f35-4c19-bf43-6c41ad09c3fa" providerId="ADAL" clId="{1A628575-DEBA-4D32-AE27-143DBE34A583}" dt="2019-10-05T09:08:16.120" v="113" actId="948"/>
          <ac:spMkLst>
            <pc:docMk/>
            <pc:sldMk cId="591159179" sldId="281"/>
            <ac:spMk id="245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08:28.891" v="114" actId="948"/>
        <pc:sldMkLst>
          <pc:docMk/>
          <pc:sldMk cId="2159456673" sldId="282"/>
        </pc:sldMkLst>
        <pc:spChg chg="mod">
          <ac:chgData name="Hjálmtýr Hafsteinsson" userId="851c0888-5f35-4c19-bf43-6c41ad09c3fa" providerId="ADAL" clId="{1A628575-DEBA-4D32-AE27-143DBE34A583}" dt="2019-10-05T09:08:28.891" v="114" actId="948"/>
          <ac:spMkLst>
            <pc:docMk/>
            <pc:sldMk cId="2159456673" sldId="282"/>
            <ac:spMk id="2662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2:57.451" v="126" actId="403"/>
        <pc:sldMkLst>
          <pc:docMk/>
          <pc:sldMk cId="3504275304" sldId="283"/>
        </pc:sldMkLst>
        <pc:spChg chg="mod">
          <ac:chgData name="Hjálmtýr Hafsteinsson" userId="851c0888-5f35-4c19-bf43-6c41ad09c3fa" providerId="ADAL" clId="{1A628575-DEBA-4D32-AE27-143DBE34A583}" dt="2019-10-05T09:12:57.451" v="126" actId="403"/>
          <ac:spMkLst>
            <pc:docMk/>
            <pc:sldMk cId="3504275304" sldId="283"/>
            <ac:spMk id="2867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1:39.601" v="118" actId="2711"/>
        <pc:sldMkLst>
          <pc:docMk/>
          <pc:sldMk cId="3747480919" sldId="285"/>
        </pc:sldMkLst>
        <pc:spChg chg="mod">
          <ac:chgData name="Hjálmtýr Hafsteinsson" userId="851c0888-5f35-4c19-bf43-6c41ad09c3fa" providerId="ADAL" clId="{1A628575-DEBA-4D32-AE27-143DBE34A583}" dt="2019-10-05T09:10:34.830" v="116" actId="403"/>
          <ac:spMkLst>
            <pc:docMk/>
            <pc:sldMk cId="3747480919" sldId="285"/>
            <ac:spMk id="3277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11:28.338" v="117" actId="2711"/>
          <ac:spMkLst>
            <pc:docMk/>
            <pc:sldMk cId="3747480919" sldId="285"/>
            <ac:spMk id="3277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11:39.601" v="118" actId="2711"/>
          <ac:spMkLst>
            <pc:docMk/>
            <pc:sldMk cId="3747480919" sldId="285"/>
            <ac:spMk id="3277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2:17.629" v="122" actId="403"/>
        <pc:sldMkLst>
          <pc:docMk/>
          <pc:sldMk cId="1613318167" sldId="286"/>
        </pc:sldMkLst>
        <pc:spChg chg="mod">
          <ac:chgData name="Hjálmtýr Hafsteinsson" userId="851c0888-5f35-4c19-bf43-6c41ad09c3fa" providerId="ADAL" clId="{1A628575-DEBA-4D32-AE27-143DBE34A583}" dt="2019-10-05T09:12:17.629" v="122" actId="403"/>
          <ac:spMkLst>
            <pc:docMk/>
            <pc:sldMk cId="1613318167" sldId="286"/>
            <ac:spMk id="34819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09:18:50.015" v="148" actId="692"/>
        <pc:sldMkLst>
          <pc:docMk/>
          <pc:sldMk cId="854553082" sldId="287"/>
        </pc:sldMkLst>
        <pc:spChg chg="add mod">
          <ac:chgData name="Hjálmtýr Hafsteinsson" userId="851c0888-5f35-4c19-bf43-6c41ad09c3fa" providerId="ADAL" clId="{1A628575-DEBA-4D32-AE27-143DBE34A583}" dt="2019-10-05T09:18:50.015" v="148" actId="692"/>
          <ac:spMkLst>
            <pc:docMk/>
            <pc:sldMk cId="854553082" sldId="287"/>
            <ac:spMk id="3" creationId="{CBC3E758-2A85-42B5-A357-162F59C09F7B}"/>
          </ac:spMkLst>
        </pc:spChg>
        <pc:spChg chg="mod">
          <ac:chgData name="Hjálmtýr Hafsteinsson" userId="851c0888-5f35-4c19-bf43-6c41ad09c3fa" providerId="ADAL" clId="{1A628575-DEBA-4D32-AE27-143DBE34A583}" dt="2019-10-05T09:17:34.243" v="144" actId="1076"/>
          <ac:spMkLst>
            <pc:docMk/>
            <pc:sldMk cId="854553082" sldId="287"/>
            <ac:spMk id="8" creationId="{00000000-0000-0000-0000-000000000000}"/>
          </ac:spMkLst>
        </pc:spChg>
        <pc:spChg chg="del mod">
          <ac:chgData name="Hjálmtýr Hafsteinsson" userId="851c0888-5f35-4c19-bf43-6c41ad09c3fa" providerId="ADAL" clId="{1A628575-DEBA-4D32-AE27-143DBE34A583}" dt="2019-10-05T09:17:11.712" v="135" actId="478"/>
          <ac:spMkLst>
            <pc:docMk/>
            <pc:sldMk cId="854553082" sldId="287"/>
            <ac:spMk id="1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2:26.707" v="181" actId="692"/>
        <pc:sldMkLst>
          <pc:docMk/>
          <pc:sldMk cId="160760457" sldId="288"/>
        </pc:sldMkLst>
        <pc:spChg chg="mod">
          <ac:chgData name="Hjálmtýr Hafsteinsson" userId="851c0888-5f35-4c19-bf43-6c41ad09c3fa" providerId="ADAL" clId="{1A628575-DEBA-4D32-AE27-143DBE34A583}" dt="2019-10-05T09:22:00.241" v="176" actId="948"/>
          <ac:spMkLst>
            <pc:docMk/>
            <pc:sldMk cId="160760457" sldId="288"/>
            <ac:spMk id="38915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1:50.257" v="175" actId="1036"/>
          <ac:spMkLst>
            <pc:docMk/>
            <pc:sldMk cId="160760457" sldId="288"/>
            <ac:spMk id="38916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2:08.822" v="180" actId="1036"/>
          <ac:spMkLst>
            <pc:docMk/>
            <pc:sldMk cId="160760457" sldId="288"/>
            <ac:spMk id="3891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0:40.728" v="154" actId="1035"/>
          <ac:spMkLst>
            <pc:docMk/>
            <pc:sldMk cId="160760457" sldId="288"/>
            <ac:spMk id="3891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2:26.707" v="181" actId="692"/>
          <ac:spMkLst>
            <pc:docMk/>
            <pc:sldMk cId="160760457" sldId="288"/>
            <ac:spMk id="3891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2:40.645" v="182" actId="404"/>
        <pc:sldMkLst>
          <pc:docMk/>
          <pc:sldMk cId="2413136071" sldId="289"/>
        </pc:sldMkLst>
        <pc:spChg chg="mod">
          <ac:chgData name="Hjálmtýr Hafsteinsson" userId="851c0888-5f35-4c19-bf43-6c41ad09c3fa" providerId="ADAL" clId="{1A628575-DEBA-4D32-AE27-143DBE34A583}" dt="2019-10-05T09:22:40.645" v="182" actId="404"/>
          <ac:spMkLst>
            <pc:docMk/>
            <pc:sldMk cId="2413136071" sldId="289"/>
            <ac:spMk id="4096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3:28.580" v="222" actId="948"/>
        <pc:sldMkLst>
          <pc:docMk/>
          <pc:sldMk cId="3677853755" sldId="290"/>
        </pc:sldMkLst>
        <pc:spChg chg="mod">
          <ac:chgData name="Hjálmtýr Hafsteinsson" userId="851c0888-5f35-4c19-bf43-6c41ad09c3fa" providerId="ADAL" clId="{1A628575-DEBA-4D32-AE27-143DBE34A583}" dt="2019-10-05T09:23:28.580" v="222" actId="948"/>
          <ac:spMkLst>
            <pc:docMk/>
            <pc:sldMk cId="3677853755" sldId="290"/>
            <ac:spMk id="430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7:05.712" v="236" actId="2711"/>
        <pc:sldMkLst>
          <pc:docMk/>
          <pc:sldMk cId="2514669742" sldId="291"/>
        </pc:sldMkLst>
        <pc:spChg chg="mod">
          <ac:chgData name="Hjálmtýr Hafsteinsson" userId="851c0888-5f35-4c19-bf43-6c41ad09c3fa" providerId="ADAL" clId="{1A628575-DEBA-4D32-AE27-143DBE34A583}" dt="2019-10-05T09:24:20.625" v="234" actId="255"/>
          <ac:spMkLst>
            <pc:docMk/>
            <pc:sldMk cId="2514669742" sldId="291"/>
            <ac:spMk id="4505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7:05.712" v="236" actId="2711"/>
          <ac:spMkLst>
            <pc:docMk/>
            <pc:sldMk cId="2514669742" sldId="291"/>
            <ac:spMk id="4506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7:28.797" v="237" actId="1076"/>
        <pc:sldMkLst>
          <pc:docMk/>
          <pc:sldMk cId="1987821811" sldId="292"/>
        </pc:sldMkLst>
        <pc:spChg chg="mod">
          <ac:chgData name="Hjálmtýr Hafsteinsson" userId="851c0888-5f35-4c19-bf43-6c41ad09c3fa" providerId="ADAL" clId="{1A628575-DEBA-4D32-AE27-143DBE34A583}" dt="2019-10-05T09:27:28.797" v="237" actId="1076"/>
          <ac:spMkLst>
            <pc:docMk/>
            <pc:sldMk cId="1987821811" sldId="292"/>
            <ac:spMk id="8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5:48.728" v="299" actId="1076"/>
        <pc:sldMkLst>
          <pc:docMk/>
          <pc:sldMk cId="1167364886" sldId="294"/>
        </pc:sldMkLst>
        <pc:spChg chg="mod">
          <ac:chgData name="Hjálmtýr Hafsteinsson" userId="851c0888-5f35-4c19-bf43-6c41ad09c3fa" providerId="ADAL" clId="{1A628575-DEBA-4D32-AE27-143DBE34A583}" dt="2019-10-05T09:35:43.710" v="298" actId="1035"/>
          <ac:spMkLst>
            <pc:docMk/>
            <pc:sldMk cId="1167364886" sldId="294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48.728" v="299" actId="1076"/>
          <ac:spMkLst>
            <pc:docMk/>
            <pc:sldMk cId="1167364886" sldId="294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43.710" v="298" actId="1035"/>
          <ac:spMkLst>
            <pc:docMk/>
            <pc:sldMk cId="1167364886" sldId="294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17.924" v="268" actId="404"/>
          <ac:spMkLst>
            <pc:docMk/>
            <pc:sldMk cId="1167364886" sldId="294"/>
            <ac:spMk id="5120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30.460" v="269" actId="1076"/>
          <ac:spMkLst>
            <pc:docMk/>
            <pc:sldMk cId="1167364886" sldId="294"/>
            <ac:spMk id="5120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6:30.947" v="308" actId="20577"/>
        <pc:sldMkLst>
          <pc:docMk/>
          <pc:sldMk cId="3836276947" sldId="295"/>
        </pc:sldMkLst>
        <pc:spChg chg="mod">
          <ac:chgData name="Hjálmtýr Hafsteinsson" userId="851c0888-5f35-4c19-bf43-6c41ad09c3fa" providerId="ADAL" clId="{1A628575-DEBA-4D32-AE27-143DBE34A583}" dt="2019-10-05T09:36:19.177" v="303" actId="1076"/>
          <ac:spMkLst>
            <pc:docMk/>
            <pc:sldMk cId="3836276947" sldId="295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14.013" v="302" actId="1076"/>
          <ac:spMkLst>
            <pc:docMk/>
            <pc:sldMk cId="3836276947" sldId="295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30.947" v="308" actId="20577"/>
          <ac:spMkLst>
            <pc:docMk/>
            <pc:sldMk cId="3836276947" sldId="295"/>
            <ac:spMk id="5325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10.915" v="301" actId="1076"/>
          <ac:spMkLst>
            <pc:docMk/>
            <pc:sldMk cId="3836276947" sldId="295"/>
            <ac:spMk id="53252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06.884" v="309" actId="948"/>
        <pc:sldMkLst>
          <pc:docMk/>
          <pc:sldMk cId="1956071114" sldId="296"/>
        </pc:sldMkLst>
        <pc:spChg chg="mod">
          <ac:chgData name="Hjálmtýr Hafsteinsson" userId="851c0888-5f35-4c19-bf43-6c41ad09c3fa" providerId="ADAL" clId="{1A628575-DEBA-4D32-AE27-143DBE34A583}" dt="2019-10-05T09:37:06.884" v="309" actId="948"/>
          <ac:spMkLst>
            <pc:docMk/>
            <pc:sldMk cId="1956071114" sldId="296"/>
            <ac:spMk id="5529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35.638" v="336" actId="1036"/>
        <pc:sldMkLst>
          <pc:docMk/>
          <pc:sldMk cId="1197065797" sldId="297"/>
        </pc:sldMkLst>
        <pc:spChg chg="mod">
          <ac:chgData name="Hjálmtýr Hafsteinsson" userId="851c0888-5f35-4c19-bf43-6c41ad09c3fa" providerId="ADAL" clId="{1A628575-DEBA-4D32-AE27-143DBE34A583}" dt="2019-10-05T09:37:28.067" v="327" actId="1035"/>
          <ac:spMkLst>
            <pc:docMk/>
            <pc:sldMk cId="1197065797" sldId="297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35.638" v="336" actId="1036"/>
          <ac:spMkLst>
            <pc:docMk/>
            <pc:sldMk cId="1197065797" sldId="297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28.067" v="327" actId="1035"/>
          <ac:spMkLst>
            <pc:docMk/>
            <pc:sldMk cId="1197065797" sldId="297"/>
            <ac:spMk id="5734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35.638" v="336" actId="1036"/>
          <ac:spMkLst>
            <pc:docMk/>
            <pc:sldMk cId="1197065797" sldId="297"/>
            <ac:spMk id="5734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48.678" v="344" actId="1035"/>
        <pc:sldMkLst>
          <pc:docMk/>
          <pc:sldMk cId="2995092706" sldId="298"/>
        </pc:sldMkLst>
        <pc:spChg chg="mod">
          <ac:chgData name="Hjálmtýr Hafsteinsson" userId="851c0888-5f35-4c19-bf43-6c41ad09c3fa" providerId="ADAL" clId="{1A628575-DEBA-4D32-AE27-143DBE34A583}" dt="2019-10-05T09:37:48.678" v="344" actId="1035"/>
          <ac:spMkLst>
            <pc:docMk/>
            <pc:sldMk cId="2995092706" sldId="298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48.678" v="344" actId="1035"/>
          <ac:spMkLst>
            <pc:docMk/>
            <pc:sldMk cId="2995092706" sldId="298"/>
            <ac:spMk id="59396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8:01.278" v="349" actId="1035"/>
        <pc:sldMkLst>
          <pc:docMk/>
          <pc:sldMk cId="2894820410" sldId="299"/>
        </pc:sldMkLst>
        <pc:spChg chg="mod">
          <ac:chgData name="Hjálmtýr Hafsteinsson" userId="851c0888-5f35-4c19-bf43-6c41ad09c3fa" providerId="ADAL" clId="{1A628575-DEBA-4D32-AE27-143DBE34A583}" dt="2019-10-05T09:38:01.278" v="349" actId="1035"/>
          <ac:spMkLst>
            <pc:docMk/>
            <pc:sldMk cId="2894820410" sldId="299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8:01.278" v="349" actId="1035"/>
          <ac:spMkLst>
            <pc:docMk/>
            <pc:sldMk cId="2894820410" sldId="299"/>
            <ac:spMk id="614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8:31.784" v="352" actId="20577"/>
        <pc:sldMkLst>
          <pc:docMk/>
          <pc:sldMk cId="2821369955" sldId="302"/>
        </pc:sldMkLst>
        <pc:spChg chg="mod">
          <ac:chgData name="Hjálmtýr Hafsteinsson" userId="851c0888-5f35-4c19-bf43-6c41ad09c3fa" providerId="ADAL" clId="{1A628575-DEBA-4D32-AE27-143DBE34A583}" dt="2019-10-05T09:38:31.784" v="352" actId="20577"/>
          <ac:spMkLst>
            <pc:docMk/>
            <pc:sldMk cId="2821369955" sldId="302"/>
            <ac:spMk id="675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9:15.079" v="373" actId="1037"/>
        <pc:sldMkLst>
          <pc:docMk/>
          <pc:sldMk cId="2828806864" sldId="304"/>
        </pc:sldMkLst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716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7168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9:52.144" v="380" actId="20577"/>
        <pc:sldMkLst>
          <pc:docMk/>
          <pc:sldMk cId="2871690485" sldId="306"/>
        </pc:sldMkLst>
        <pc:spChg chg="mod">
          <ac:chgData name="Hjálmtýr Hafsteinsson" userId="851c0888-5f35-4c19-bf43-6c41ad09c3fa" providerId="ADAL" clId="{1A628575-DEBA-4D32-AE27-143DBE34A583}" dt="2019-10-05T09:39:52.144" v="380" actId="20577"/>
          <ac:spMkLst>
            <pc:docMk/>
            <pc:sldMk cId="2871690485" sldId="306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44.216" v="376" actId="20577"/>
          <ac:spMkLst>
            <pc:docMk/>
            <pc:sldMk cId="2871690485" sldId="306"/>
            <ac:spMk id="757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0:40.343" v="382" actId="948"/>
        <pc:sldMkLst>
          <pc:docMk/>
          <pc:sldMk cId="2985581110" sldId="309"/>
        </pc:sldMkLst>
        <pc:spChg chg="mod">
          <ac:chgData name="Hjálmtýr Hafsteinsson" userId="851c0888-5f35-4c19-bf43-6c41ad09c3fa" providerId="ADAL" clId="{1A628575-DEBA-4D32-AE27-143DBE34A583}" dt="2019-10-05T09:40:40.343" v="382" actId="948"/>
          <ac:spMkLst>
            <pc:docMk/>
            <pc:sldMk cId="2985581110" sldId="309"/>
            <ac:spMk id="8192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1:09.987" v="383" actId="948"/>
        <pc:sldMkLst>
          <pc:docMk/>
          <pc:sldMk cId="1859161032" sldId="314"/>
        </pc:sldMkLst>
        <pc:spChg chg="mod">
          <ac:chgData name="Hjálmtýr Hafsteinsson" userId="851c0888-5f35-4c19-bf43-6c41ad09c3fa" providerId="ADAL" clId="{1A628575-DEBA-4D32-AE27-143DBE34A583}" dt="2019-10-05T09:41:09.987" v="383" actId="948"/>
          <ac:spMkLst>
            <pc:docMk/>
            <pc:sldMk cId="1859161032" sldId="314"/>
            <ac:spMk id="9216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5:31.088" v="435" actId="404"/>
        <pc:sldMkLst>
          <pc:docMk/>
          <pc:sldMk cId="830727878" sldId="315"/>
        </pc:sldMkLst>
        <pc:spChg chg="mod">
          <ac:chgData name="Hjálmtýr Hafsteinsson" userId="851c0888-5f35-4c19-bf43-6c41ad09c3fa" providerId="ADAL" clId="{1A628575-DEBA-4D32-AE27-143DBE34A583}" dt="2019-10-05T09:45:31.088" v="435" actId="404"/>
          <ac:spMkLst>
            <pc:docMk/>
            <pc:sldMk cId="830727878" sldId="315"/>
            <ac:spMk id="942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3:05.029" v="394" actId="2711"/>
        <pc:sldMkLst>
          <pc:docMk/>
          <pc:sldMk cId="801083977" sldId="316"/>
        </pc:sldMkLst>
        <pc:spChg chg="mod">
          <ac:chgData name="Hjálmtýr Hafsteinsson" userId="851c0888-5f35-4c19-bf43-6c41ad09c3fa" providerId="ADAL" clId="{1A628575-DEBA-4D32-AE27-143DBE34A583}" dt="2019-10-05T09:41:36.272" v="384" actId="403"/>
          <ac:spMkLst>
            <pc:docMk/>
            <pc:sldMk cId="801083977" sldId="316"/>
            <ac:spMk id="9625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2:29.832" v="387" actId="2711"/>
          <ac:spMkLst>
            <pc:docMk/>
            <pc:sldMk cId="801083977" sldId="316"/>
            <ac:spMk id="9626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3:05.029" v="394" actId="2711"/>
          <ac:spMkLst>
            <pc:docMk/>
            <pc:sldMk cId="801083977" sldId="316"/>
            <ac:spMk id="96266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9:42:29.832" v="387" actId="2711"/>
          <ac:cxnSpMkLst>
            <pc:docMk/>
            <pc:sldMk cId="801083977" sldId="316"/>
            <ac:cxnSpMk id="11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09:44:25.157" v="404" actId="2711"/>
        <pc:sldMkLst>
          <pc:docMk/>
          <pc:sldMk cId="2523685522" sldId="317"/>
        </pc:sldMkLst>
        <pc:spChg chg="mod">
          <ac:chgData name="Hjálmtýr Hafsteinsson" userId="851c0888-5f35-4c19-bf43-6c41ad09c3fa" providerId="ADAL" clId="{1A628575-DEBA-4D32-AE27-143DBE34A583}" dt="2019-10-05T09:43:54.170" v="402" actId="20577"/>
          <ac:spMkLst>
            <pc:docMk/>
            <pc:sldMk cId="2523685522" sldId="317"/>
            <ac:spMk id="9830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4:25.157" v="404" actId="2711"/>
          <ac:spMkLst>
            <pc:docMk/>
            <pc:sldMk cId="2523685522" sldId="317"/>
            <ac:spMk id="9830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4:16.430" v="403" actId="2711"/>
          <ac:spMkLst>
            <pc:docMk/>
            <pc:sldMk cId="2523685522" sldId="317"/>
            <ac:spMk id="98310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9:44:16.430" v="403" actId="2711"/>
          <ac:cxnSpMkLst>
            <pc:docMk/>
            <pc:sldMk cId="2523685522" sldId="317"/>
            <ac:cxnSpMk id="13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0:42.643" v="437" actId="20577"/>
        <pc:sldMkLst>
          <pc:docMk/>
          <pc:sldMk cId="2327988363" sldId="318"/>
        </pc:sldMkLst>
        <pc:spChg chg="mod">
          <ac:chgData name="Hjálmtýr Hafsteinsson" userId="851c0888-5f35-4c19-bf43-6c41ad09c3fa" providerId="ADAL" clId="{1A628575-DEBA-4D32-AE27-143DBE34A583}" dt="2019-10-05T10:00:42.643" v="437" actId="20577"/>
          <ac:spMkLst>
            <pc:docMk/>
            <pc:sldMk cId="2327988363" sldId="318"/>
            <ac:spMk id="10035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1:19.527" v="441" actId="692"/>
        <pc:sldMkLst>
          <pc:docMk/>
          <pc:sldMk cId="3190238143" sldId="319"/>
        </pc:sldMkLst>
        <pc:spChg chg="mod">
          <ac:chgData name="Hjálmtýr Hafsteinsson" userId="851c0888-5f35-4c19-bf43-6c41ad09c3fa" providerId="ADAL" clId="{1A628575-DEBA-4D32-AE27-143DBE34A583}" dt="2019-10-05T10:01:11.342" v="439" actId="14100"/>
          <ac:spMkLst>
            <pc:docMk/>
            <pc:sldMk cId="3190238143" sldId="319"/>
            <ac:spMk id="10240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1:16.378" v="440" actId="692"/>
          <ac:spMkLst>
            <pc:docMk/>
            <pc:sldMk cId="3190238143" sldId="319"/>
            <ac:spMk id="102405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10:01:19.527" v="441" actId="692"/>
          <ac:cxnSpMkLst>
            <pc:docMk/>
            <pc:sldMk cId="3190238143" sldId="319"/>
            <ac:cxnSpMk id="10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2:29.848" v="475" actId="1036"/>
        <pc:sldMkLst>
          <pc:docMk/>
          <pc:sldMk cId="2008692362" sldId="320"/>
        </pc:sldMkLst>
        <pc:spChg chg="mod">
          <ac:chgData name="Hjálmtýr Hafsteinsson" userId="851c0888-5f35-4c19-bf43-6c41ad09c3fa" providerId="ADAL" clId="{1A628575-DEBA-4D32-AE27-143DBE34A583}" dt="2019-10-05T10:02:18.401" v="462" actId="948"/>
          <ac:spMkLst>
            <pc:docMk/>
            <pc:sldMk cId="2008692362" sldId="320"/>
            <ac:spMk id="10445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2:29.848" v="475" actId="1036"/>
          <ac:spMkLst>
            <pc:docMk/>
            <pc:sldMk cId="2008692362" sldId="320"/>
            <ac:spMk id="10445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2:24.488" v="472" actId="1035"/>
          <ac:spMkLst>
            <pc:docMk/>
            <pc:sldMk cId="2008692362" sldId="320"/>
            <ac:spMk id="10445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2:50.583" v="480" actId="20577"/>
        <pc:sldMkLst>
          <pc:docMk/>
          <pc:sldMk cId="3473698031" sldId="321"/>
        </pc:sldMkLst>
        <pc:spChg chg="mod">
          <ac:chgData name="Hjálmtýr Hafsteinsson" userId="851c0888-5f35-4c19-bf43-6c41ad09c3fa" providerId="ADAL" clId="{1A628575-DEBA-4D32-AE27-143DBE34A583}" dt="2019-10-05T10:02:50.583" v="480" actId="20577"/>
          <ac:spMkLst>
            <pc:docMk/>
            <pc:sldMk cId="3473698031" sldId="321"/>
            <ac:spMk id="10649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3:31.256" v="494" actId="1036"/>
        <pc:sldMkLst>
          <pc:docMk/>
          <pc:sldMk cId="1677610560" sldId="323"/>
        </pc:sldMkLst>
        <pc:spChg chg="mod">
          <ac:chgData name="Hjálmtýr Hafsteinsson" userId="851c0888-5f35-4c19-bf43-6c41ad09c3fa" providerId="ADAL" clId="{1A628575-DEBA-4D32-AE27-143DBE34A583}" dt="2019-10-05T10:03:17.705" v="481" actId="403"/>
          <ac:spMkLst>
            <pc:docMk/>
            <pc:sldMk cId="1677610560" sldId="323"/>
            <ac:spMk id="110595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31.256" v="494" actId="1036"/>
          <ac:spMkLst>
            <pc:docMk/>
            <pc:sldMk cId="1677610560" sldId="323"/>
            <ac:spMk id="110596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26.702" v="491" actId="1036"/>
          <ac:spMkLst>
            <pc:docMk/>
            <pc:sldMk cId="1677610560" sldId="323"/>
            <ac:spMk id="11059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26.702" v="491" actId="1036"/>
          <ac:spMkLst>
            <pc:docMk/>
            <pc:sldMk cId="1677610560" sldId="323"/>
            <ac:spMk id="110598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12.133" v="495" actId="1076"/>
        <pc:sldMkLst>
          <pc:docMk/>
          <pc:sldMk cId="1505025271" sldId="326"/>
        </pc:sldMkLst>
        <pc:spChg chg="mod">
          <ac:chgData name="Hjálmtýr Hafsteinsson" userId="851c0888-5f35-4c19-bf43-6c41ad09c3fa" providerId="ADAL" clId="{1A628575-DEBA-4D32-AE27-143DBE34A583}" dt="2019-10-05T10:04:12.133" v="495" actId="1076"/>
          <ac:spMkLst>
            <pc:docMk/>
            <pc:sldMk cId="1505025271" sldId="326"/>
            <ac:spMk id="1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19.666" v="496" actId="20577"/>
        <pc:sldMkLst>
          <pc:docMk/>
          <pc:sldMk cId="321431800" sldId="327"/>
        </pc:sldMkLst>
        <pc:spChg chg="mod">
          <ac:chgData name="Hjálmtýr Hafsteinsson" userId="851c0888-5f35-4c19-bf43-6c41ad09c3fa" providerId="ADAL" clId="{1A628575-DEBA-4D32-AE27-143DBE34A583}" dt="2019-10-05T10:04:19.666" v="496" actId="20577"/>
          <ac:spMkLst>
            <pc:docMk/>
            <pc:sldMk cId="321431800" sldId="327"/>
            <ac:spMk id="1187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51.909" v="499" actId="948"/>
        <pc:sldMkLst>
          <pc:docMk/>
          <pc:sldMk cId="4178104824" sldId="328"/>
        </pc:sldMkLst>
        <pc:spChg chg="mod">
          <ac:chgData name="Hjálmtýr Hafsteinsson" userId="851c0888-5f35-4c19-bf43-6c41ad09c3fa" providerId="ADAL" clId="{1A628575-DEBA-4D32-AE27-143DBE34A583}" dt="2019-10-05T10:04:34.665" v="497" actId="1076"/>
          <ac:spMkLst>
            <pc:docMk/>
            <pc:sldMk cId="4178104824" sldId="328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4:51.909" v="499" actId="948"/>
          <ac:spMkLst>
            <pc:docMk/>
            <pc:sldMk cId="4178104824" sldId="328"/>
            <ac:spMk id="12083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5:53.424" v="518" actId="1035"/>
        <pc:sldMkLst>
          <pc:docMk/>
          <pc:sldMk cId="673335935" sldId="329"/>
        </pc:sldMkLst>
        <pc:spChg chg="mod">
          <ac:chgData name="Hjálmtýr Hafsteinsson" userId="851c0888-5f35-4c19-bf43-6c41ad09c3fa" providerId="ADAL" clId="{1A628575-DEBA-4D32-AE27-143DBE34A583}" dt="2019-10-05T10:05:42.518" v="504" actId="948"/>
          <ac:spMkLst>
            <pc:docMk/>
            <pc:sldMk cId="673335935" sldId="329"/>
            <ac:spMk id="1228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5:49.989" v="515" actId="1035"/>
          <ac:spMkLst>
            <pc:docMk/>
            <pc:sldMk cId="673335935" sldId="329"/>
            <ac:spMk id="12288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5:53.424" v="518" actId="1035"/>
          <ac:spMkLst>
            <pc:docMk/>
            <pc:sldMk cId="673335935" sldId="329"/>
            <ac:spMk id="12288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6:22.503" v="521" actId="14100"/>
        <pc:sldMkLst>
          <pc:docMk/>
          <pc:sldMk cId="1523346425" sldId="330"/>
        </pc:sldMkLst>
        <pc:cxnChg chg="mod">
          <ac:chgData name="Hjálmtýr Hafsteinsson" userId="851c0888-5f35-4c19-bf43-6c41ad09c3fa" providerId="ADAL" clId="{1A628575-DEBA-4D32-AE27-143DBE34A583}" dt="2019-10-05T10:06:18.011" v="520" actId="14100"/>
          <ac:cxnSpMkLst>
            <pc:docMk/>
            <pc:sldMk cId="1523346425" sldId="330"/>
            <ac:cxnSpMk id="11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10:06:22.503" v="521" actId="14100"/>
          <ac:cxnSpMkLst>
            <pc:docMk/>
            <pc:sldMk cId="1523346425" sldId="330"/>
            <ac:cxnSpMk id="12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6:43.278" v="523" actId="948"/>
        <pc:sldMkLst>
          <pc:docMk/>
          <pc:sldMk cId="1564439908" sldId="331"/>
        </pc:sldMkLst>
        <pc:spChg chg="mod">
          <ac:chgData name="Hjálmtýr Hafsteinsson" userId="851c0888-5f35-4c19-bf43-6c41ad09c3fa" providerId="ADAL" clId="{1A628575-DEBA-4D32-AE27-143DBE34A583}" dt="2019-10-05T10:06:43.278" v="523" actId="948"/>
          <ac:spMkLst>
            <pc:docMk/>
            <pc:sldMk cId="1564439908" sldId="331"/>
            <ac:spMk id="1269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7:02.593" v="525" actId="20577"/>
        <pc:sldMkLst>
          <pc:docMk/>
          <pc:sldMk cId="3361401720" sldId="332"/>
        </pc:sldMkLst>
        <pc:spChg chg="mod">
          <ac:chgData name="Hjálmtýr Hafsteinsson" userId="851c0888-5f35-4c19-bf43-6c41ad09c3fa" providerId="ADAL" clId="{1A628575-DEBA-4D32-AE27-143DBE34A583}" dt="2019-10-05T10:07:02.593" v="525" actId="20577"/>
          <ac:spMkLst>
            <pc:docMk/>
            <pc:sldMk cId="3361401720" sldId="332"/>
            <ac:spMk id="129026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10:45:06.995" v="603" actId="1035"/>
        <pc:sldMkLst>
          <pc:docMk/>
          <pc:sldMk cId="3323769877" sldId="336"/>
        </pc:sldMkLst>
        <pc:picChg chg="add mod">
          <ac:chgData name="Hjálmtýr Hafsteinsson" userId="851c0888-5f35-4c19-bf43-6c41ad09c3fa" providerId="ADAL" clId="{1A628575-DEBA-4D32-AE27-143DBE34A583}" dt="2019-10-05T10:45:06.995" v="603" actId="1035"/>
          <ac:picMkLst>
            <pc:docMk/>
            <pc:sldMk cId="3323769877" sldId="336"/>
            <ac:picMk id="3" creationId="{07C9E1B0-2B1B-4400-A9A0-762FC6699C57}"/>
          </ac:picMkLst>
        </pc:picChg>
        <pc:picChg chg="del">
          <ac:chgData name="Hjálmtýr Hafsteinsson" userId="851c0888-5f35-4c19-bf43-6c41ad09c3fa" providerId="ADAL" clId="{1A628575-DEBA-4D32-AE27-143DBE34A583}" dt="2019-10-05T10:44:56.846" v="596" actId="478"/>
          <ac:picMkLst>
            <pc:docMk/>
            <pc:sldMk cId="3323769877" sldId="336"/>
            <ac:picMk id="137218" creationId="{00000000-0000-0000-0000-000000000000}"/>
          </ac:picMkLst>
        </pc:picChg>
      </pc:sldChg>
      <pc:sldChg chg="modSp">
        <pc:chgData name="Hjálmtýr Hafsteinsson" userId="851c0888-5f35-4c19-bf43-6c41ad09c3fa" providerId="ADAL" clId="{1A628575-DEBA-4D32-AE27-143DBE34A583}" dt="2019-10-05T10:13:40.714" v="526" actId="948"/>
        <pc:sldMkLst>
          <pc:docMk/>
          <pc:sldMk cId="798193095" sldId="337"/>
        </pc:sldMkLst>
        <pc:spChg chg="mod">
          <ac:chgData name="Hjálmtýr Hafsteinsson" userId="851c0888-5f35-4c19-bf43-6c41ad09c3fa" providerId="ADAL" clId="{1A628575-DEBA-4D32-AE27-143DBE34A583}" dt="2019-10-05T10:13:40.714" v="526" actId="948"/>
          <ac:spMkLst>
            <pc:docMk/>
            <pc:sldMk cId="798193095" sldId="337"/>
            <ac:spMk id="139267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10:28:23.872" v="571" actId="1037"/>
        <pc:sldMkLst>
          <pc:docMk/>
          <pc:sldMk cId="3607022124" sldId="338"/>
        </pc:sldMkLst>
        <pc:picChg chg="add del mod">
          <ac:chgData name="Hjálmtýr Hafsteinsson" userId="851c0888-5f35-4c19-bf43-6c41ad09c3fa" providerId="ADAL" clId="{1A628575-DEBA-4D32-AE27-143DBE34A583}" dt="2019-10-05T10:28:08.968" v="534" actId="478"/>
          <ac:picMkLst>
            <pc:docMk/>
            <pc:sldMk cId="3607022124" sldId="338"/>
            <ac:picMk id="3" creationId="{2E7531B8-4F4E-47AC-ABBD-0022E8A49DD6}"/>
          </ac:picMkLst>
        </pc:picChg>
        <pc:picChg chg="add mod">
          <ac:chgData name="Hjálmtýr Hafsteinsson" userId="851c0888-5f35-4c19-bf43-6c41ad09c3fa" providerId="ADAL" clId="{1A628575-DEBA-4D32-AE27-143DBE34A583}" dt="2019-10-05T10:28:23.872" v="571" actId="1037"/>
          <ac:picMkLst>
            <pc:docMk/>
            <pc:sldMk cId="3607022124" sldId="338"/>
            <ac:picMk id="4" creationId="{246020AE-9FF3-46F1-AB9D-CC3B788A949B}"/>
          </ac:picMkLst>
        </pc:picChg>
        <pc:picChg chg="del">
          <ac:chgData name="Hjálmtýr Hafsteinsson" userId="851c0888-5f35-4c19-bf43-6c41ad09c3fa" providerId="ADAL" clId="{1A628575-DEBA-4D32-AE27-143DBE34A583}" dt="2019-10-05T10:27:22.927" v="530" actId="478"/>
          <ac:picMkLst>
            <pc:docMk/>
            <pc:sldMk cId="3607022124" sldId="338"/>
            <ac:picMk id="141314" creationId="{00000000-0000-0000-0000-000000000000}"/>
          </ac:picMkLst>
        </pc:picChg>
      </pc:sldChg>
      <pc:sldChg chg="modSp">
        <pc:chgData name="Hjálmtýr Hafsteinsson" userId="851c0888-5f35-4c19-bf43-6c41ad09c3fa" providerId="ADAL" clId="{1A628575-DEBA-4D32-AE27-143DBE34A583}" dt="2019-10-05T10:29:07.814" v="591" actId="1035"/>
        <pc:sldMkLst>
          <pc:docMk/>
          <pc:sldMk cId="3423905558" sldId="339"/>
        </pc:sldMkLst>
        <pc:spChg chg="mod">
          <ac:chgData name="Hjálmtýr Hafsteinsson" userId="851c0888-5f35-4c19-bf43-6c41ad09c3fa" providerId="ADAL" clId="{1A628575-DEBA-4D32-AE27-143DBE34A583}" dt="2019-10-05T10:28:59.703" v="573" actId="948"/>
          <ac:spMkLst>
            <pc:docMk/>
            <pc:sldMk cId="3423905558" sldId="339"/>
            <ac:spMk id="14336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29:07.814" v="591" actId="1035"/>
          <ac:spMkLst>
            <pc:docMk/>
            <pc:sldMk cId="3423905558" sldId="339"/>
            <ac:spMk id="14336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29:39.589" v="592" actId="948"/>
        <pc:sldMkLst>
          <pc:docMk/>
          <pc:sldMk cId="487979201" sldId="340"/>
        </pc:sldMkLst>
        <pc:spChg chg="mod">
          <ac:chgData name="Hjálmtýr Hafsteinsson" userId="851c0888-5f35-4c19-bf43-6c41ad09c3fa" providerId="ADAL" clId="{1A628575-DEBA-4D32-AE27-143DBE34A583}" dt="2019-10-05T10:29:39.589" v="592" actId="948"/>
          <ac:spMkLst>
            <pc:docMk/>
            <pc:sldMk cId="487979201" sldId="340"/>
            <ac:spMk id="1454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5:40.152" v="604" actId="113"/>
        <pc:sldMkLst>
          <pc:docMk/>
          <pc:sldMk cId="3830452591" sldId="342"/>
        </pc:sldMkLst>
        <pc:spChg chg="mod">
          <ac:chgData name="Hjálmtýr Hafsteinsson" userId="851c0888-5f35-4c19-bf43-6c41ad09c3fa" providerId="ADAL" clId="{1A628575-DEBA-4D32-AE27-143DBE34A583}" dt="2019-10-05T10:45:40.152" v="604" actId="113"/>
          <ac:spMkLst>
            <pc:docMk/>
            <pc:sldMk cId="3830452591" sldId="342"/>
            <ac:spMk id="14950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6:13.499" v="605" actId="948"/>
        <pc:sldMkLst>
          <pc:docMk/>
          <pc:sldMk cId="2653295138" sldId="347"/>
        </pc:sldMkLst>
        <pc:spChg chg="mod">
          <ac:chgData name="Hjálmtýr Hafsteinsson" userId="851c0888-5f35-4c19-bf43-6c41ad09c3fa" providerId="ADAL" clId="{1A628575-DEBA-4D32-AE27-143DBE34A583}" dt="2019-10-05T10:46:13.499" v="605" actId="948"/>
          <ac:spMkLst>
            <pc:docMk/>
            <pc:sldMk cId="2653295138" sldId="347"/>
            <ac:spMk id="1597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6:57" v="609" actId="948"/>
        <pc:sldMkLst>
          <pc:docMk/>
          <pc:sldMk cId="3796945673" sldId="349"/>
        </pc:sldMkLst>
        <pc:spChg chg="mod">
          <ac:chgData name="Hjálmtýr Hafsteinsson" userId="851c0888-5f35-4c19-bf43-6c41ad09c3fa" providerId="ADAL" clId="{1A628575-DEBA-4D32-AE27-143DBE34A583}" dt="2019-10-05T10:46:57" v="609" actId="948"/>
          <ac:spMkLst>
            <pc:docMk/>
            <pc:sldMk cId="3796945673" sldId="349"/>
            <ac:spMk id="16384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7:54.091" v="626" actId="1036"/>
        <pc:sldMkLst>
          <pc:docMk/>
          <pc:sldMk cId="2843736594" sldId="351"/>
        </pc:sldMkLst>
        <pc:spChg chg="mod">
          <ac:chgData name="Hjálmtýr Hafsteinsson" userId="851c0888-5f35-4c19-bf43-6c41ad09c3fa" providerId="ADAL" clId="{1A628575-DEBA-4D32-AE27-143DBE34A583}" dt="2019-10-05T10:47:17.269" v="610" actId="404"/>
          <ac:spMkLst>
            <pc:docMk/>
            <pc:sldMk cId="2843736594" sldId="351"/>
            <ac:spMk id="16793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7:44.802" v="612" actId="14100"/>
          <ac:spMkLst>
            <pc:docMk/>
            <pc:sldMk cId="2843736594" sldId="351"/>
            <ac:spMk id="16793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7:54.091" v="626" actId="1036"/>
          <ac:spMkLst>
            <pc:docMk/>
            <pc:sldMk cId="2843736594" sldId="351"/>
            <ac:spMk id="167940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9:02.972" v="637" actId="14100"/>
        <pc:sldMkLst>
          <pc:docMk/>
          <pc:sldMk cId="2289711474" sldId="354"/>
        </pc:sldMkLst>
        <pc:spChg chg="mod">
          <ac:chgData name="Hjálmtýr Hafsteinsson" userId="851c0888-5f35-4c19-bf43-6c41ad09c3fa" providerId="ADAL" clId="{1A628575-DEBA-4D32-AE27-143DBE34A583}" dt="2019-10-05T10:48:41.558" v="630" actId="948"/>
          <ac:spMkLst>
            <pc:docMk/>
            <pc:sldMk cId="2289711474" sldId="354"/>
            <ac:spMk id="1740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9:02.972" v="637" actId="14100"/>
          <ac:spMkLst>
            <pc:docMk/>
            <pc:sldMk cId="2289711474" sldId="354"/>
            <ac:spMk id="174084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10:49:02.972" v="637" actId="14100"/>
          <ac:cxnSpMkLst>
            <pc:docMk/>
            <pc:sldMk cId="2289711474" sldId="354"/>
            <ac:cxnSpMk id="6" creationId="{00000000-0000-0000-0000-000000000000}"/>
          </ac:cxnSpMkLst>
        </pc:cxnChg>
      </pc:sldChg>
      <pc:sldMasterChg chg="modSp modSldLayout">
        <pc:chgData name="Hjálmtýr Hafsteinsson" userId="851c0888-5f35-4c19-bf43-6c41ad09c3fa" providerId="ADAL" clId="{1A628575-DEBA-4D32-AE27-143DBE34A583}" dt="2019-10-02T23:06:15.308" v="13" actId="20577"/>
        <pc:sldMasterMkLst>
          <pc:docMk/>
          <pc:sldMasterMk cId="3650220557" sldId="2147483648"/>
        </pc:sldMasterMkLst>
        <pc:spChg chg="mod">
          <ac:chgData name="Hjálmtýr Hafsteinsson" userId="851c0888-5f35-4c19-bf43-6c41ad09c3fa" providerId="ADAL" clId="{1A628575-DEBA-4D32-AE27-143DBE34A583}" dt="2019-10-02T23:06:15.308" v="13" actId="20577"/>
          <ac:spMkLst>
            <pc:docMk/>
            <pc:sldMasterMk cId="3650220557" sldId="2147483648"/>
            <ac:spMk id="4" creationId="{00000000-0000-0000-0000-000000000000}"/>
          </ac:spMkLst>
        </pc:spChg>
        <pc:sldLayoutChg chg="modSp">
          <pc:chgData name="Hjálmtýr Hafsteinsson" userId="851c0888-5f35-4c19-bf43-6c41ad09c3fa" providerId="ADAL" clId="{1A628575-DEBA-4D32-AE27-143DBE34A583}" dt="2019-10-02T23:06:05.790" v="9" actId="20577"/>
          <pc:sldLayoutMkLst>
            <pc:docMk/>
            <pc:sldMasterMk cId="3650220557" sldId="2147483648"/>
            <pc:sldLayoutMk cId="1837163683" sldId="2147483661"/>
          </pc:sldLayoutMkLst>
          <pc:spChg chg="mod">
            <ac:chgData name="Hjálmtýr Hafsteinsson" userId="851c0888-5f35-4c19-bf43-6c41ad09c3fa" providerId="ADAL" clId="{1A628575-DEBA-4D32-AE27-143DBE34A583}" dt="2019-10-02T23:06:05.790" v="9" actId="20577"/>
            <ac:spMkLst>
              <pc:docMk/>
              <pc:sldMasterMk cId="3650220557" sldId="2147483648"/>
              <pc:sldLayoutMk cId="1837163683" sldId="2147483661"/>
              <ac:spMk id="4" creationId="{00000000-0000-0000-0000-000000000000}"/>
            </ac:spMkLst>
          </pc:spChg>
        </pc:sldLayoutChg>
        <pc:sldLayoutChg chg="modSp">
          <pc:chgData name="Hjálmtýr Hafsteinsson" userId="851c0888-5f35-4c19-bf43-6c41ad09c3fa" providerId="ADAL" clId="{1A628575-DEBA-4D32-AE27-143DBE34A583}" dt="2019-10-02T23:05:52.745" v="4" actId="20577"/>
          <pc:sldLayoutMkLst>
            <pc:docMk/>
            <pc:sldMasterMk cId="3650220557" sldId="2147483648"/>
            <pc:sldLayoutMk cId="1250671694" sldId="2147483665"/>
          </pc:sldLayoutMkLst>
          <pc:spChg chg="mod">
            <ac:chgData name="Hjálmtýr Hafsteinsson" userId="851c0888-5f35-4c19-bf43-6c41ad09c3fa" providerId="ADAL" clId="{1A628575-DEBA-4D32-AE27-143DBE34A583}" dt="2019-10-02T23:05:52.745" v="4" actId="20577"/>
            <ac:spMkLst>
              <pc:docMk/>
              <pc:sldMasterMk cId="3650220557" sldId="2147483648"/>
              <pc:sldLayoutMk cId="1250671694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Hjálmtýr Hafsteinsson - HI" userId="851c0888-5f35-4c19-bf43-6c41ad09c3fa" providerId="ADAL" clId="{8A0F3AA5-1A7C-4FA2-A590-6C2CE744BCFF}"/>
    <pc:docChg chg="custSel modSld">
      <pc:chgData name="Hjálmtýr Hafsteinsson - HI" userId="851c0888-5f35-4c19-bf43-6c41ad09c3fa" providerId="ADAL" clId="{8A0F3AA5-1A7C-4FA2-A590-6C2CE744BCFF}" dt="2024-03-14T13:36:29.927" v="482" actId="20577"/>
      <pc:docMkLst>
        <pc:docMk/>
      </pc:docMkLst>
      <pc:sldChg chg="modSp mod">
        <pc:chgData name="Hjálmtýr Hafsteinsson - HI" userId="851c0888-5f35-4c19-bf43-6c41ad09c3fa" providerId="ADAL" clId="{8A0F3AA5-1A7C-4FA2-A590-6C2CE744BCFF}" dt="2024-02-28T13:27:41.525" v="388" actId="14100"/>
        <pc:sldMkLst>
          <pc:docMk/>
          <pc:sldMk cId="872199925" sldId="275"/>
        </pc:sldMkLst>
        <pc:spChg chg="mod">
          <ac:chgData name="Hjálmtýr Hafsteinsson - HI" userId="851c0888-5f35-4c19-bf43-6c41ad09c3fa" providerId="ADAL" clId="{8A0F3AA5-1A7C-4FA2-A590-6C2CE744BCFF}" dt="2024-02-28T13:27:41.525" v="388" actId="14100"/>
          <ac:spMkLst>
            <pc:docMk/>
            <pc:sldMk cId="872199925" sldId="275"/>
            <ac:spMk id="6" creationId="{B69628D7-AB19-2E27-9695-A11A3AFFADE9}"/>
          </ac:spMkLst>
        </pc:spChg>
      </pc:sldChg>
      <pc:sldChg chg="addSp delSp modSp mod">
        <pc:chgData name="Hjálmtýr Hafsteinsson - HI" userId="851c0888-5f35-4c19-bf43-6c41ad09c3fa" providerId="ADAL" clId="{8A0F3AA5-1A7C-4FA2-A590-6C2CE744BCFF}" dt="2024-02-28T13:27:20.165" v="386" actId="14100"/>
        <pc:sldMkLst>
          <pc:docMk/>
          <pc:sldMk cId="1977657384" sldId="277"/>
        </pc:sldMkLst>
        <pc:spChg chg="add mod">
          <ac:chgData name="Hjálmtýr Hafsteinsson - HI" userId="851c0888-5f35-4c19-bf43-6c41ad09c3fa" providerId="ADAL" clId="{8A0F3AA5-1A7C-4FA2-A590-6C2CE744BCFF}" dt="2024-02-28T13:27:06.578" v="381" actId="14100"/>
          <ac:spMkLst>
            <pc:docMk/>
            <pc:sldMk cId="1977657384" sldId="277"/>
            <ac:spMk id="4" creationId="{27C91359-280D-BE7D-1359-291E2FD6BE2F}"/>
          </ac:spMkLst>
        </pc:spChg>
        <pc:spChg chg="add mod">
          <ac:chgData name="Hjálmtýr Hafsteinsson - HI" userId="851c0888-5f35-4c19-bf43-6c41ad09c3fa" providerId="ADAL" clId="{8A0F3AA5-1A7C-4FA2-A590-6C2CE744BCFF}" dt="2024-02-28T13:26:42.781" v="375" actId="14100"/>
          <ac:spMkLst>
            <pc:docMk/>
            <pc:sldMk cId="1977657384" sldId="277"/>
            <ac:spMk id="5" creationId="{3539DF5B-63E8-0D7F-A267-A646E45E7655}"/>
          </ac:spMkLst>
        </pc:spChg>
        <pc:spChg chg="add mod">
          <ac:chgData name="Hjálmtýr Hafsteinsson - HI" userId="851c0888-5f35-4c19-bf43-6c41ad09c3fa" providerId="ADAL" clId="{8A0F3AA5-1A7C-4FA2-A590-6C2CE744BCFF}" dt="2024-02-28T13:27:20.165" v="386" actId="14100"/>
          <ac:spMkLst>
            <pc:docMk/>
            <pc:sldMk cId="1977657384" sldId="277"/>
            <ac:spMk id="6" creationId="{2DAE4484-96EE-ED85-450D-DF439F9D7C71}"/>
          </ac:spMkLst>
        </pc:spChg>
        <pc:spChg chg="mod">
          <ac:chgData name="Hjálmtýr Hafsteinsson - HI" userId="851c0888-5f35-4c19-bf43-6c41ad09c3fa" providerId="ADAL" clId="{8A0F3AA5-1A7C-4FA2-A590-6C2CE744BCFF}" dt="2024-02-28T13:06:28.978" v="0" actId="115"/>
          <ac:spMkLst>
            <pc:docMk/>
            <pc:sldMk cId="1977657384" sldId="277"/>
            <ac:spMk id="44" creationId="{00000000-0000-0000-0000-000000000000}"/>
          </ac:spMkLst>
        </pc:spChg>
        <pc:spChg chg="del">
          <ac:chgData name="Hjálmtýr Hafsteinsson - HI" userId="851c0888-5f35-4c19-bf43-6c41ad09c3fa" providerId="ADAL" clId="{8A0F3AA5-1A7C-4FA2-A590-6C2CE744BCFF}" dt="2024-02-28T13:26:34.043" v="372" actId="478"/>
          <ac:spMkLst>
            <pc:docMk/>
            <pc:sldMk cId="1977657384" sldId="277"/>
            <ac:spMk id="16399" creationId="{00000000-0000-0000-0000-000000000000}"/>
          </ac:spMkLst>
        </pc:spChg>
        <pc:spChg chg="del">
          <ac:chgData name="Hjálmtýr Hafsteinsson - HI" userId="851c0888-5f35-4c19-bf43-6c41ad09c3fa" providerId="ADAL" clId="{8A0F3AA5-1A7C-4FA2-A590-6C2CE744BCFF}" dt="2024-02-28T13:26:45.947" v="376" actId="478"/>
          <ac:spMkLst>
            <pc:docMk/>
            <pc:sldMk cId="1977657384" sldId="277"/>
            <ac:spMk id="16401" creationId="{00000000-0000-0000-0000-000000000000}"/>
          </ac:spMkLst>
        </pc:spChg>
        <pc:spChg chg="del">
          <ac:chgData name="Hjálmtýr Hafsteinsson - HI" userId="851c0888-5f35-4c19-bf43-6c41ad09c3fa" providerId="ADAL" clId="{8A0F3AA5-1A7C-4FA2-A590-6C2CE744BCFF}" dt="2024-02-28T13:27:11.931" v="382" actId="478"/>
          <ac:spMkLst>
            <pc:docMk/>
            <pc:sldMk cId="1977657384" sldId="277"/>
            <ac:spMk id="16404" creationId="{00000000-0000-0000-0000-000000000000}"/>
          </ac:spMkLst>
        </pc:spChg>
        <pc:cxnChg chg="del">
          <ac:chgData name="Hjálmtýr Hafsteinsson - HI" userId="851c0888-5f35-4c19-bf43-6c41ad09c3fa" providerId="ADAL" clId="{8A0F3AA5-1A7C-4FA2-A590-6C2CE744BCFF}" dt="2024-02-28T13:26:35.932" v="373" actId="478"/>
          <ac:cxnSpMkLst>
            <pc:docMk/>
            <pc:sldMk cId="1977657384" sldId="277"/>
            <ac:cxnSpMk id="27" creationId="{00000000-0000-0000-0000-000000000000}"/>
          </ac:cxnSpMkLst>
        </pc:cxnChg>
        <pc:cxnChg chg="del">
          <ac:chgData name="Hjálmtýr Hafsteinsson - HI" userId="851c0888-5f35-4c19-bf43-6c41ad09c3fa" providerId="ADAL" clId="{8A0F3AA5-1A7C-4FA2-A590-6C2CE744BCFF}" dt="2024-02-28T13:26:47.100" v="377" actId="478"/>
          <ac:cxnSpMkLst>
            <pc:docMk/>
            <pc:sldMk cId="1977657384" sldId="277"/>
            <ac:cxnSpMk id="33" creationId="{00000000-0000-0000-0000-000000000000}"/>
          </ac:cxnSpMkLst>
        </pc:cxnChg>
        <pc:cxnChg chg="del mod">
          <ac:chgData name="Hjálmtýr Hafsteinsson - HI" userId="851c0888-5f35-4c19-bf43-6c41ad09c3fa" providerId="ADAL" clId="{8A0F3AA5-1A7C-4FA2-A590-6C2CE744BCFF}" dt="2024-02-28T13:27:13.292" v="384" actId="478"/>
          <ac:cxnSpMkLst>
            <pc:docMk/>
            <pc:sldMk cId="1977657384" sldId="277"/>
            <ac:cxnSpMk id="38" creationId="{00000000-0000-0000-0000-000000000000}"/>
          </ac:cxnSpMkLst>
        </pc:cxnChg>
      </pc:sldChg>
      <pc:sldChg chg="addSp delSp modSp mod">
        <pc:chgData name="Hjálmtýr Hafsteinsson - HI" userId="851c0888-5f35-4c19-bf43-6c41ad09c3fa" providerId="ADAL" clId="{8A0F3AA5-1A7C-4FA2-A590-6C2CE744BCFF}" dt="2024-02-28T13:25:05.397" v="314" actId="14100"/>
        <pc:sldMkLst>
          <pc:docMk/>
          <pc:sldMk cId="2695435329" sldId="278"/>
        </pc:sldMkLst>
        <pc:spChg chg="add mod">
          <ac:chgData name="Hjálmtýr Hafsteinsson - HI" userId="851c0888-5f35-4c19-bf43-6c41ad09c3fa" providerId="ADAL" clId="{8A0F3AA5-1A7C-4FA2-A590-6C2CE744BCFF}" dt="2024-02-28T13:23:59.233" v="281" actId="14100"/>
          <ac:spMkLst>
            <pc:docMk/>
            <pc:sldMk cId="2695435329" sldId="278"/>
            <ac:spMk id="4" creationId="{981F0877-E1F1-5ABA-EBBA-B4D07E69FEA8}"/>
          </ac:spMkLst>
        </pc:spChg>
        <pc:spChg chg="add mod">
          <ac:chgData name="Hjálmtýr Hafsteinsson - HI" userId="851c0888-5f35-4c19-bf43-6c41ad09c3fa" providerId="ADAL" clId="{8A0F3AA5-1A7C-4FA2-A590-6C2CE744BCFF}" dt="2024-02-28T13:23:56.087" v="280" actId="14100"/>
          <ac:spMkLst>
            <pc:docMk/>
            <pc:sldMk cId="2695435329" sldId="278"/>
            <ac:spMk id="5" creationId="{F36EDC40-259C-9F09-7C05-A6B7880DC9CD}"/>
          </ac:spMkLst>
        </pc:spChg>
        <pc:spChg chg="add mod">
          <ac:chgData name="Hjálmtýr Hafsteinsson - HI" userId="851c0888-5f35-4c19-bf43-6c41ad09c3fa" providerId="ADAL" clId="{8A0F3AA5-1A7C-4FA2-A590-6C2CE744BCFF}" dt="2024-02-28T13:25:05.397" v="314" actId="14100"/>
          <ac:spMkLst>
            <pc:docMk/>
            <pc:sldMk cId="2695435329" sldId="278"/>
            <ac:spMk id="6" creationId="{00322FF6-E9CD-9ACB-5202-10E4DFF7D054}"/>
          </ac:spMkLst>
        </pc:spChg>
        <pc:spChg chg="del">
          <ac:chgData name="Hjálmtýr Hafsteinsson - HI" userId="851c0888-5f35-4c19-bf43-6c41ad09c3fa" providerId="ADAL" clId="{8A0F3AA5-1A7C-4FA2-A590-6C2CE744BCFF}" dt="2024-02-28T13:23:45.964" v="276" actId="478"/>
          <ac:spMkLst>
            <pc:docMk/>
            <pc:sldMk cId="2695435329" sldId="278"/>
            <ac:spMk id="12" creationId="{00000000-0000-0000-0000-000000000000}"/>
          </ac:spMkLst>
        </pc:spChg>
        <pc:spChg chg="del">
          <ac:chgData name="Hjálmtýr Hafsteinsson - HI" userId="851c0888-5f35-4c19-bf43-6c41ad09c3fa" providerId="ADAL" clId="{8A0F3AA5-1A7C-4FA2-A590-6C2CE744BCFF}" dt="2024-02-28T13:23:31.229" v="272" actId="478"/>
          <ac:spMkLst>
            <pc:docMk/>
            <pc:sldMk cId="2695435329" sldId="278"/>
            <ac:spMk id="13" creationId="{00000000-0000-0000-0000-000000000000}"/>
          </ac:spMkLst>
        </pc:spChg>
        <pc:spChg chg="del">
          <ac:chgData name="Hjálmtýr Hafsteinsson - HI" userId="851c0888-5f35-4c19-bf43-6c41ad09c3fa" providerId="ADAL" clId="{8A0F3AA5-1A7C-4FA2-A590-6C2CE744BCFF}" dt="2024-02-28T13:24:30.764" v="307" actId="478"/>
          <ac:spMkLst>
            <pc:docMk/>
            <pc:sldMk cId="2695435329" sldId="278"/>
            <ac:spMk id="14" creationId="{00000000-0000-0000-0000-000000000000}"/>
          </ac:spMkLst>
        </pc:spChg>
        <pc:cxnChg chg="del mod">
          <ac:chgData name="Hjálmtýr Hafsteinsson - HI" userId="851c0888-5f35-4c19-bf43-6c41ad09c3fa" providerId="ADAL" clId="{8A0F3AA5-1A7C-4FA2-A590-6C2CE744BCFF}" dt="2024-02-28T13:23:47.580" v="277" actId="478"/>
          <ac:cxnSpMkLst>
            <pc:docMk/>
            <pc:sldMk cId="2695435329" sldId="278"/>
            <ac:cxnSpMk id="16" creationId="{00000000-0000-0000-0000-000000000000}"/>
          </ac:cxnSpMkLst>
        </pc:cxnChg>
        <pc:cxnChg chg="del mod">
          <ac:chgData name="Hjálmtýr Hafsteinsson - HI" userId="851c0888-5f35-4c19-bf43-6c41ad09c3fa" providerId="ADAL" clId="{8A0F3AA5-1A7C-4FA2-A590-6C2CE744BCFF}" dt="2024-02-28T13:23:31.229" v="272" actId="478"/>
          <ac:cxnSpMkLst>
            <pc:docMk/>
            <pc:sldMk cId="2695435329" sldId="278"/>
            <ac:cxnSpMk id="17" creationId="{00000000-0000-0000-0000-000000000000}"/>
          </ac:cxnSpMkLst>
        </pc:cxnChg>
        <pc:cxnChg chg="del mod">
          <ac:chgData name="Hjálmtýr Hafsteinsson - HI" userId="851c0888-5f35-4c19-bf43-6c41ad09c3fa" providerId="ADAL" clId="{8A0F3AA5-1A7C-4FA2-A590-6C2CE744BCFF}" dt="2024-02-28T13:24:32.188" v="308" actId="478"/>
          <ac:cxnSpMkLst>
            <pc:docMk/>
            <pc:sldMk cId="2695435329" sldId="278"/>
            <ac:cxnSpMk id="20" creationId="{00000000-0000-0000-0000-000000000000}"/>
          </ac:cxnSpMkLst>
        </pc:cxnChg>
      </pc:sldChg>
      <pc:sldChg chg="modSp mod">
        <pc:chgData name="Hjálmtýr Hafsteinsson - HI" userId="851c0888-5f35-4c19-bf43-6c41ad09c3fa" providerId="ADAL" clId="{8A0F3AA5-1A7C-4FA2-A590-6C2CE744BCFF}" dt="2024-02-28T13:07:30.215" v="5" actId="948"/>
        <pc:sldMkLst>
          <pc:docMk/>
          <pc:sldMk cId="946150573" sldId="279"/>
        </pc:sldMkLst>
        <pc:spChg chg="mod">
          <ac:chgData name="Hjálmtýr Hafsteinsson - HI" userId="851c0888-5f35-4c19-bf43-6c41ad09c3fa" providerId="ADAL" clId="{8A0F3AA5-1A7C-4FA2-A590-6C2CE744BCFF}" dt="2024-02-28T13:07:30.215" v="5" actId="948"/>
          <ac:spMkLst>
            <pc:docMk/>
            <pc:sldMk cId="946150573" sldId="279"/>
            <ac:spMk id="20483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10:23.391" v="18" actId="6549"/>
        <pc:sldMkLst>
          <pc:docMk/>
          <pc:sldMk cId="591159179" sldId="281"/>
        </pc:sldMkLst>
        <pc:spChg chg="mod">
          <ac:chgData name="Hjálmtýr Hafsteinsson - HI" userId="851c0888-5f35-4c19-bf43-6c41ad09c3fa" providerId="ADAL" clId="{8A0F3AA5-1A7C-4FA2-A590-6C2CE744BCFF}" dt="2024-02-28T13:10:23.391" v="18" actId="6549"/>
          <ac:spMkLst>
            <pc:docMk/>
            <pc:sldMk cId="591159179" sldId="281"/>
            <ac:spMk id="24579" creationId="{00000000-0000-0000-0000-000000000000}"/>
          </ac:spMkLst>
        </pc:spChg>
      </pc:sldChg>
      <pc:sldChg chg="addSp modSp mod">
        <pc:chgData name="Hjálmtýr Hafsteinsson - HI" userId="851c0888-5f35-4c19-bf43-6c41ad09c3fa" providerId="ADAL" clId="{8A0F3AA5-1A7C-4FA2-A590-6C2CE744BCFF}" dt="2024-02-28T13:19:15.771" v="250" actId="1076"/>
        <pc:sldMkLst>
          <pc:docMk/>
          <pc:sldMk cId="3504275304" sldId="283"/>
        </pc:sldMkLst>
        <pc:spChg chg="add mod">
          <ac:chgData name="Hjálmtýr Hafsteinsson - HI" userId="851c0888-5f35-4c19-bf43-6c41ad09c3fa" providerId="ADAL" clId="{8A0F3AA5-1A7C-4FA2-A590-6C2CE744BCFF}" dt="2024-02-28T13:17:26.663" v="168" actId="692"/>
          <ac:spMkLst>
            <pc:docMk/>
            <pc:sldMk cId="3504275304" sldId="283"/>
            <ac:spMk id="4" creationId="{C1D5BFF3-0298-CA02-7EBE-7EE5D68BC77B}"/>
          </ac:spMkLst>
        </pc:spChg>
        <pc:spChg chg="add mod">
          <ac:chgData name="Hjálmtýr Hafsteinsson - HI" userId="851c0888-5f35-4c19-bf43-6c41ad09c3fa" providerId="ADAL" clId="{8A0F3AA5-1A7C-4FA2-A590-6C2CE744BCFF}" dt="2024-02-28T13:19:15.771" v="250" actId="1076"/>
          <ac:spMkLst>
            <pc:docMk/>
            <pc:sldMk cId="3504275304" sldId="283"/>
            <ac:spMk id="5" creationId="{CC890C59-D4B9-6956-60BF-5C5134A545E3}"/>
          </ac:spMkLst>
        </pc:spChg>
        <pc:spChg chg="mod">
          <ac:chgData name="Hjálmtýr Hafsteinsson - HI" userId="851c0888-5f35-4c19-bf43-6c41ad09c3fa" providerId="ADAL" clId="{8A0F3AA5-1A7C-4FA2-A590-6C2CE744BCFF}" dt="2024-02-28T13:14:50.033" v="90" actId="20577"/>
          <ac:spMkLst>
            <pc:docMk/>
            <pc:sldMk cId="3504275304" sldId="283"/>
            <ac:spMk id="28675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0:31.557" v="252" actId="404"/>
        <pc:sldMkLst>
          <pc:docMk/>
          <pc:sldMk cId="2514669742" sldId="291"/>
        </pc:sldMkLst>
        <pc:spChg chg="mod">
          <ac:chgData name="Hjálmtýr Hafsteinsson - HI" userId="851c0888-5f35-4c19-bf43-6c41ad09c3fa" providerId="ADAL" clId="{8A0F3AA5-1A7C-4FA2-A590-6C2CE744BCFF}" dt="2024-02-28T13:20:31.557" v="252" actId="404"/>
          <ac:spMkLst>
            <pc:docMk/>
            <pc:sldMk cId="2514669742" sldId="291"/>
            <ac:spMk id="45061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1:28.736" v="254" actId="207"/>
        <pc:sldMkLst>
          <pc:docMk/>
          <pc:sldMk cId="1987821811" sldId="292"/>
        </pc:sldMkLst>
        <pc:spChg chg="mod">
          <ac:chgData name="Hjálmtýr Hafsteinsson - HI" userId="851c0888-5f35-4c19-bf43-6c41ad09c3fa" providerId="ADAL" clId="{8A0F3AA5-1A7C-4FA2-A590-6C2CE744BCFF}" dt="2024-02-28T13:21:28.736" v="254" actId="207"/>
          <ac:spMkLst>
            <pc:docMk/>
            <pc:sldMk cId="1987821811" sldId="292"/>
            <ac:spMk id="8" creationId="{00000000-0000-0000-0000-000000000000}"/>
          </ac:spMkLst>
        </pc:spChg>
        <pc:spChg chg="mod">
          <ac:chgData name="Hjálmtýr Hafsteinsson - HI" userId="851c0888-5f35-4c19-bf43-6c41ad09c3fa" providerId="ADAL" clId="{8A0F3AA5-1A7C-4FA2-A590-6C2CE744BCFF}" dt="2024-02-28T13:21:28.736" v="254" actId="207"/>
          <ac:spMkLst>
            <pc:docMk/>
            <pc:sldMk cId="1987821811" sldId="292"/>
            <ac:spMk id="47110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8:03.396" v="389" actId="1076"/>
        <pc:sldMkLst>
          <pc:docMk/>
          <pc:sldMk cId="4251978023" sldId="293"/>
        </pc:sldMkLst>
        <pc:spChg chg="mod">
          <ac:chgData name="Hjálmtýr Hafsteinsson - HI" userId="851c0888-5f35-4c19-bf43-6c41ad09c3fa" providerId="ADAL" clId="{8A0F3AA5-1A7C-4FA2-A590-6C2CE744BCFF}" dt="2024-02-28T13:28:03.396" v="389" actId="1076"/>
          <ac:spMkLst>
            <pc:docMk/>
            <pc:sldMk cId="4251978023" sldId="293"/>
            <ac:spMk id="49157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8:12.335" v="390" actId="1076"/>
        <pc:sldMkLst>
          <pc:docMk/>
          <pc:sldMk cId="1167364886" sldId="294"/>
        </pc:sldMkLst>
        <pc:spChg chg="mod">
          <ac:chgData name="Hjálmtýr Hafsteinsson - HI" userId="851c0888-5f35-4c19-bf43-6c41ad09c3fa" providerId="ADAL" clId="{8A0F3AA5-1A7C-4FA2-A590-6C2CE744BCFF}" dt="2024-02-28T13:21:56.976" v="256" actId="207"/>
          <ac:spMkLst>
            <pc:docMk/>
            <pc:sldMk cId="1167364886" sldId="294"/>
            <ac:spMk id="8" creationId="{00000000-0000-0000-0000-000000000000}"/>
          </ac:spMkLst>
        </pc:spChg>
        <pc:spChg chg="mod">
          <ac:chgData name="Hjálmtýr Hafsteinsson - HI" userId="851c0888-5f35-4c19-bf43-6c41ad09c3fa" providerId="ADAL" clId="{8A0F3AA5-1A7C-4FA2-A590-6C2CE744BCFF}" dt="2024-02-28T13:28:12.335" v="390" actId="1076"/>
          <ac:spMkLst>
            <pc:docMk/>
            <pc:sldMk cId="1167364886" sldId="294"/>
            <ac:spMk id="10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2:09.568" v="257" actId="207"/>
        <pc:sldMkLst>
          <pc:docMk/>
          <pc:sldMk cId="3836276947" sldId="295"/>
        </pc:sldMkLst>
        <pc:spChg chg="mod">
          <ac:chgData name="Hjálmtýr Hafsteinsson - HI" userId="851c0888-5f35-4c19-bf43-6c41ad09c3fa" providerId="ADAL" clId="{8A0F3AA5-1A7C-4FA2-A590-6C2CE744BCFF}" dt="2024-02-28T13:22:09.568" v="257" actId="207"/>
          <ac:spMkLst>
            <pc:docMk/>
            <pc:sldMk cId="3836276947" sldId="295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8:32.158" v="391" actId="207"/>
        <pc:sldMkLst>
          <pc:docMk/>
          <pc:sldMk cId="1197065797" sldId="297"/>
        </pc:sldMkLst>
        <pc:spChg chg="mod">
          <ac:chgData name="Hjálmtýr Hafsteinsson - HI" userId="851c0888-5f35-4c19-bf43-6c41ad09c3fa" providerId="ADAL" clId="{8A0F3AA5-1A7C-4FA2-A590-6C2CE744BCFF}" dt="2024-02-28T13:28:32.158" v="391" actId="207"/>
          <ac:spMkLst>
            <pc:docMk/>
            <pc:sldMk cId="1197065797" sldId="297"/>
            <ac:spMk id="9" creationId="{00000000-0000-0000-0000-000000000000}"/>
          </ac:spMkLst>
        </pc:spChg>
        <pc:spChg chg="mod">
          <ac:chgData name="Hjálmtýr Hafsteinsson - HI" userId="851c0888-5f35-4c19-bf43-6c41ad09c3fa" providerId="ADAL" clId="{8A0F3AA5-1A7C-4FA2-A590-6C2CE744BCFF}" dt="2024-02-28T13:28:32.158" v="391" actId="207"/>
          <ac:spMkLst>
            <pc:docMk/>
            <pc:sldMk cId="1197065797" sldId="297"/>
            <ac:spMk id="10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8:41.216" v="392" actId="207"/>
        <pc:sldMkLst>
          <pc:docMk/>
          <pc:sldMk cId="2995092706" sldId="298"/>
        </pc:sldMkLst>
        <pc:spChg chg="mod">
          <ac:chgData name="Hjálmtýr Hafsteinsson - HI" userId="851c0888-5f35-4c19-bf43-6c41ad09c3fa" providerId="ADAL" clId="{8A0F3AA5-1A7C-4FA2-A590-6C2CE744BCFF}" dt="2024-02-28T13:28:41.216" v="392" actId="207"/>
          <ac:spMkLst>
            <pc:docMk/>
            <pc:sldMk cId="2995092706" sldId="298"/>
            <ac:spMk id="10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8:54.832" v="393" actId="207"/>
        <pc:sldMkLst>
          <pc:docMk/>
          <pc:sldMk cId="2894820410" sldId="299"/>
        </pc:sldMkLst>
        <pc:spChg chg="mod">
          <ac:chgData name="Hjálmtýr Hafsteinsson - HI" userId="851c0888-5f35-4c19-bf43-6c41ad09c3fa" providerId="ADAL" clId="{8A0F3AA5-1A7C-4FA2-A590-6C2CE744BCFF}" dt="2024-02-28T13:28:54.832" v="393" actId="207"/>
          <ac:spMkLst>
            <pc:docMk/>
            <pc:sldMk cId="2894820410" sldId="299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9:13.734" v="396" actId="14100"/>
        <pc:sldMkLst>
          <pc:docMk/>
          <pc:sldMk cId="3319659160" sldId="300"/>
        </pc:sldMkLst>
        <pc:spChg chg="mod">
          <ac:chgData name="Hjálmtýr Hafsteinsson - HI" userId="851c0888-5f35-4c19-bf43-6c41ad09c3fa" providerId="ADAL" clId="{8A0F3AA5-1A7C-4FA2-A590-6C2CE744BCFF}" dt="2024-02-28T13:29:13.734" v="396" actId="14100"/>
          <ac:spMkLst>
            <pc:docMk/>
            <pc:sldMk cId="3319659160" sldId="300"/>
            <ac:spMk id="4" creationId="{D3D52A9F-319A-1A2D-A65B-862D918E51EE}"/>
          </ac:spMkLst>
        </pc:spChg>
        <pc:spChg chg="mod">
          <ac:chgData name="Hjálmtýr Hafsteinsson - HI" userId="851c0888-5f35-4c19-bf43-6c41ad09c3fa" providerId="ADAL" clId="{8A0F3AA5-1A7C-4FA2-A590-6C2CE744BCFF}" dt="2024-02-28T13:29:06.125" v="395" actId="20577"/>
          <ac:spMkLst>
            <pc:docMk/>
            <pc:sldMk cId="3319659160" sldId="300"/>
            <ac:spMk id="63492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29:43.920" v="404" actId="14100"/>
        <pc:sldMkLst>
          <pc:docMk/>
          <pc:sldMk cId="527295065" sldId="301"/>
        </pc:sldMkLst>
        <pc:spChg chg="mod">
          <ac:chgData name="Hjálmtýr Hafsteinsson - HI" userId="851c0888-5f35-4c19-bf43-6c41ad09c3fa" providerId="ADAL" clId="{8A0F3AA5-1A7C-4FA2-A590-6C2CE744BCFF}" dt="2024-02-28T13:29:43.920" v="404" actId="14100"/>
          <ac:spMkLst>
            <pc:docMk/>
            <pc:sldMk cId="527295065" sldId="301"/>
            <ac:spMk id="4" creationId="{8805DB73-C359-4AF3-0AF5-BD61361BD409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30:23.163" v="405" actId="1076"/>
        <pc:sldMkLst>
          <pc:docMk/>
          <pc:sldMk cId="2821369955" sldId="302"/>
        </pc:sldMkLst>
        <pc:spChg chg="mod">
          <ac:chgData name="Hjálmtýr Hafsteinsson - HI" userId="851c0888-5f35-4c19-bf43-6c41ad09c3fa" providerId="ADAL" clId="{8A0F3AA5-1A7C-4FA2-A590-6C2CE744BCFF}" dt="2024-02-28T13:30:23.163" v="405" actId="1076"/>
          <ac:spMkLst>
            <pc:docMk/>
            <pc:sldMk cId="2821369955" sldId="302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30:30.992" v="407" actId="20577"/>
        <pc:sldMkLst>
          <pc:docMk/>
          <pc:sldMk cId="4005647221" sldId="303"/>
        </pc:sldMkLst>
        <pc:spChg chg="mod">
          <ac:chgData name="Hjálmtýr Hafsteinsson - HI" userId="851c0888-5f35-4c19-bf43-6c41ad09c3fa" providerId="ADAL" clId="{8A0F3AA5-1A7C-4FA2-A590-6C2CE744BCFF}" dt="2024-02-28T13:30:30.992" v="407" actId="20577"/>
          <ac:spMkLst>
            <pc:docMk/>
            <pc:sldMk cId="4005647221" sldId="303"/>
            <ac:spMk id="69635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30:39.136" v="408" actId="207"/>
        <pc:sldMkLst>
          <pc:docMk/>
          <pc:sldMk cId="2828806864" sldId="304"/>
        </pc:sldMkLst>
        <pc:spChg chg="mod">
          <ac:chgData name="Hjálmtýr Hafsteinsson - HI" userId="851c0888-5f35-4c19-bf43-6c41ad09c3fa" providerId="ADAL" clId="{8A0F3AA5-1A7C-4FA2-A590-6C2CE744BCFF}" dt="2024-02-28T13:30:39.136" v="408" actId="207"/>
          <ac:spMkLst>
            <pc:docMk/>
            <pc:sldMk cId="2828806864" sldId="304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31:02.018" v="411" actId="113"/>
        <pc:sldMkLst>
          <pc:docMk/>
          <pc:sldMk cId="3807758056" sldId="305"/>
        </pc:sldMkLst>
        <pc:spChg chg="mod">
          <ac:chgData name="Hjálmtýr Hafsteinsson - HI" userId="851c0888-5f35-4c19-bf43-6c41ad09c3fa" providerId="ADAL" clId="{8A0F3AA5-1A7C-4FA2-A590-6C2CE744BCFF}" dt="2024-02-28T13:31:02.018" v="411" actId="113"/>
          <ac:spMkLst>
            <pc:docMk/>
            <pc:sldMk cId="3807758056" sldId="305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31:12.752" v="412" actId="207"/>
        <pc:sldMkLst>
          <pc:docMk/>
          <pc:sldMk cId="2871690485" sldId="306"/>
        </pc:sldMkLst>
        <pc:spChg chg="mod">
          <ac:chgData name="Hjálmtýr Hafsteinsson - HI" userId="851c0888-5f35-4c19-bf43-6c41ad09c3fa" providerId="ADAL" clId="{8A0F3AA5-1A7C-4FA2-A590-6C2CE744BCFF}" dt="2024-02-28T13:31:12.752" v="412" actId="207"/>
          <ac:spMkLst>
            <pc:docMk/>
            <pc:sldMk cId="2871690485" sldId="306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31:29.324" v="414" actId="20577"/>
        <pc:sldMkLst>
          <pc:docMk/>
          <pc:sldMk cId="485581953" sldId="311"/>
        </pc:sldMkLst>
        <pc:spChg chg="mod">
          <ac:chgData name="Hjálmtýr Hafsteinsson - HI" userId="851c0888-5f35-4c19-bf43-6c41ad09c3fa" providerId="ADAL" clId="{8A0F3AA5-1A7C-4FA2-A590-6C2CE744BCFF}" dt="2024-02-28T13:31:29.324" v="414" actId="20577"/>
          <ac:spMkLst>
            <pc:docMk/>
            <pc:sldMk cId="485581953" sldId="311"/>
            <ac:spMk id="86020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3:31:39.344" v="415" actId="207"/>
        <pc:sldMkLst>
          <pc:docMk/>
          <pc:sldMk cId="523330320" sldId="312"/>
        </pc:sldMkLst>
        <pc:spChg chg="mod">
          <ac:chgData name="Hjálmtýr Hafsteinsson - HI" userId="851c0888-5f35-4c19-bf43-6c41ad09c3fa" providerId="ADAL" clId="{8A0F3AA5-1A7C-4FA2-A590-6C2CE744BCFF}" dt="2024-02-28T13:31:39.344" v="415" actId="207"/>
          <ac:spMkLst>
            <pc:docMk/>
            <pc:sldMk cId="523330320" sldId="312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4:13:32.032" v="416" actId="207"/>
        <pc:sldMkLst>
          <pc:docMk/>
          <pc:sldMk cId="891739251" sldId="313"/>
        </pc:sldMkLst>
        <pc:spChg chg="mod">
          <ac:chgData name="Hjálmtýr Hafsteinsson - HI" userId="851c0888-5f35-4c19-bf43-6c41ad09c3fa" providerId="ADAL" clId="{8A0F3AA5-1A7C-4FA2-A590-6C2CE744BCFF}" dt="2024-02-28T14:13:32.032" v="416" actId="207"/>
          <ac:spMkLst>
            <pc:docMk/>
            <pc:sldMk cId="891739251" sldId="313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3-14T13:36:04.496" v="481" actId="20577"/>
        <pc:sldMkLst>
          <pc:docMk/>
          <pc:sldMk cId="2008692362" sldId="320"/>
        </pc:sldMkLst>
        <pc:spChg chg="mod">
          <ac:chgData name="Hjálmtýr Hafsteinsson - HI" userId="851c0888-5f35-4c19-bf43-6c41ad09c3fa" providerId="ADAL" clId="{8A0F3AA5-1A7C-4FA2-A590-6C2CE744BCFF}" dt="2024-03-14T13:36:04.496" v="481" actId="20577"/>
          <ac:spMkLst>
            <pc:docMk/>
            <pc:sldMk cId="2008692362" sldId="320"/>
            <ac:spMk id="104452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4:14:31.197" v="418" actId="20577"/>
        <pc:sldMkLst>
          <pc:docMk/>
          <pc:sldMk cId="1677610560" sldId="323"/>
        </pc:sldMkLst>
        <pc:spChg chg="mod">
          <ac:chgData name="Hjálmtýr Hafsteinsson - HI" userId="851c0888-5f35-4c19-bf43-6c41ad09c3fa" providerId="ADAL" clId="{8A0F3AA5-1A7C-4FA2-A590-6C2CE744BCFF}" dt="2024-02-28T14:14:31.197" v="418" actId="20577"/>
          <ac:spMkLst>
            <pc:docMk/>
            <pc:sldMk cId="1677610560" sldId="323"/>
            <ac:spMk id="110597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3-14T13:36:29.927" v="482" actId="20577"/>
        <pc:sldMkLst>
          <pc:docMk/>
          <pc:sldMk cId="1065140455" sldId="325"/>
        </pc:sldMkLst>
        <pc:spChg chg="mod">
          <ac:chgData name="Hjálmtýr Hafsteinsson - HI" userId="851c0888-5f35-4c19-bf43-6c41ad09c3fa" providerId="ADAL" clId="{8A0F3AA5-1A7C-4FA2-A590-6C2CE744BCFF}" dt="2024-03-14T13:36:29.927" v="482" actId="20577"/>
          <ac:spMkLst>
            <pc:docMk/>
            <pc:sldMk cId="1065140455" sldId="325"/>
            <ac:spMk id="114691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4:14:53.600" v="419" actId="207"/>
        <pc:sldMkLst>
          <pc:docMk/>
          <pc:sldMk cId="321431800" sldId="327"/>
        </pc:sldMkLst>
        <pc:spChg chg="mod">
          <ac:chgData name="Hjálmtýr Hafsteinsson - HI" userId="851c0888-5f35-4c19-bf43-6c41ad09c3fa" providerId="ADAL" clId="{8A0F3AA5-1A7C-4FA2-A590-6C2CE744BCFF}" dt="2024-02-28T14:14:53.600" v="419" actId="207"/>
          <ac:spMkLst>
            <pc:docMk/>
            <pc:sldMk cId="321431800" sldId="327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4:15:02.833" v="420" actId="207"/>
        <pc:sldMkLst>
          <pc:docMk/>
          <pc:sldMk cId="4178104824" sldId="328"/>
        </pc:sldMkLst>
        <pc:spChg chg="mod">
          <ac:chgData name="Hjálmtýr Hafsteinsson - HI" userId="851c0888-5f35-4c19-bf43-6c41ad09c3fa" providerId="ADAL" clId="{8A0F3AA5-1A7C-4FA2-A590-6C2CE744BCFF}" dt="2024-02-28T14:15:02.833" v="420" actId="207"/>
          <ac:spMkLst>
            <pc:docMk/>
            <pc:sldMk cId="4178104824" sldId="328"/>
            <ac:spMk id="9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4:15:16.717" v="423" actId="20577"/>
        <pc:sldMkLst>
          <pc:docMk/>
          <pc:sldMk cId="673335935" sldId="329"/>
        </pc:sldMkLst>
        <pc:spChg chg="mod">
          <ac:chgData name="Hjálmtýr Hafsteinsson - HI" userId="851c0888-5f35-4c19-bf43-6c41ad09c3fa" providerId="ADAL" clId="{8A0F3AA5-1A7C-4FA2-A590-6C2CE744BCFF}" dt="2024-02-28T14:15:16.717" v="423" actId="20577"/>
          <ac:spMkLst>
            <pc:docMk/>
            <pc:sldMk cId="673335935" sldId="329"/>
            <ac:spMk id="122884" creationId="{00000000-0000-0000-0000-000000000000}"/>
          </ac:spMkLst>
        </pc:spChg>
        <pc:spChg chg="mod">
          <ac:chgData name="Hjálmtýr Hafsteinsson - HI" userId="851c0888-5f35-4c19-bf43-6c41ad09c3fa" providerId="ADAL" clId="{8A0F3AA5-1A7C-4FA2-A590-6C2CE744BCFF}" dt="2024-02-28T14:15:10.064" v="421" actId="207"/>
          <ac:spMkLst>
            <pc:docMk/>
            <pc:sldMk cId="673335935" sldId="329"/>
            <ac:spMk id="122885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4:15:26.493" v="425" actId="20577"/>
        <pc:sldMkLst>
          <pc:docMk/>
          <pc:sldMk cId="1523346425" sldId="330"/>
        </pc:sldMkLst>
        <pc:spChg chg="mod">
          <ac:chgData name="Hjálmtýr Hafsteinsson - HI" userId="851c0888-5f35-4c19-bf43-6c41ad09c3fa" providerId="ADAL" clId="{8A0F3AA5-1A7C-4FA2-A590-6C2CE744BCFF}" dt="2024-02-28T14:15:26.493" v="425" actId="20577"/>
          <ac:spMkLst>
            <pc:docMk/>
            <pc:sldMk cId="1523346425" sldId="330"/>
            <ac:spMk id="124932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4:16:44.316" v="427" actId="20577"/>
        <pc:sldMkLst>
          <pc:docMk/>
          <pc:sldMk cId="3423905558" sldId="339"/>
        </pc:sldMkLst>
        <pc:spChg chg="mod">
          <ac:chgData name="Hjálmtýr Hafsteinsson - HI" userId="851c0888-5f35-4c19-bf43-6c41ad09c3fa" providerId="ADAL" clId="{8A0F3AA5-1A7C-4FA2-A590-6C2CE744BCFF}" dt="2024-02-28T14:16:44.316" v="427" actId="20577"/>
          <ac:spMkLst>
            <pc:docMk/>
            <pc:sldMk cId="3423905558" sldId="339"/>
            <ac:spMk id="143364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4:16:48.461" v="429" actId="20577"/>
        <pc:sldMkLst>
          <pc:docMk/>
          <pc:sldMk cId="487979201" sldId="340"/>
        </pc:sldMkLst>
        <pc:spChg chg="mod">
          <ac:chgData name="Hjálmtýr Hafsteinsson - HI" userId="851c0888-5f35-4c19-bf43-6c41ad09c3fa" providerId="ADAL" clId="{8A0F3AA5-1A7C-4FA2-A590-6C2CE744BCFF}" dt="2024-02-28T14:16:48.461" v="429" actId="20577"/>
          <ac:spMkLst>
            <pc:docMk/>
            <pc:sldMk cId="487979201" sldId="340"/>
            <ac:spMk id="145412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8A0F3AA5-1A7C-4FA2-A590-6C2CE744BCFF}" dt="2024-02-28T14:17:11.279" v="430" actId="20577"/>
        <pc:sldMkLst>
          <pc:docMk/>
          <pc:sldMk cId="2843736594" sldId="351"/>
        </pc:sldMkLst>
        <pc:spChg chg="mod">
          <ac:chgData name="Hjálmtýr Hafsteinsson - HI" userId="851c0888-5f35-4c19-bf43-6c41ad09c3fa" providerId="ADAL" clId="{8A0F3AA5-1A7C-4FA2-A590-6C2CE744BCFF}" dt="2024-02-28T14:17:11.279" v="430" actId="20577"/>
          <ac:spMkLst>
            <pc:docMk/>
            <pc:sldMk cId="2843736594" sldId="351"/>
            <ac:spMk id="9" creationId="{00000000-0000-0000-0000-000000000000}"/>
          </ac:spMkLst>
        </pc:spChg>
      </pc:sldChg>
      <pc:sldChg chg="modSp">
        <pc:chgData name="Hjálmtýr Hafsteinsson - HI" userId="851c0888-5f35-4c19-bf43-6c41ad09c3fa" providerId="ADAL" clId="{8A0F3AA5-1A7C-4FA2-A590-6C2CE744BCFF}" dt="2024-02-28T14:17:29.452" v="474" actId="1037"/>
        <pc:sldMkLst>
          <pc:docMk/>
          <pc:sldMk cId="2350581899" sldId="353"/>
        </pc:sldMkLst>
        <pc:spChg chg="mod">
          <ac:chgData name="Hjálmtýr Hafsteinsson - HI" userId="851c0888-5f35-4c19-bf43-6c41ad09c3fa" providerId="ADAL" clId="{8A0F3AA5-1A7C-4FA2-A590-6C2CE744BCFF}" dt="2024-02-28T14:17:29.452" v="474" actId="1037"/>
          <ac:spMkLst>
            <pc:docMk/>
            <pc:sldMk cId="2350581899" sldId="353"/>
            <ac:spMk id="5" creationId="{FBF38C66-B1EE-FB61-F853-8916CD60A9F6}"/>
          </ac:spMkLst>
        </pc:spChg>
        <pc:spChg chg="mod">
          <ac:chgData name="Hjálmtýr Hafsteinsson - HI" userId="851c0888-5f35-4c19-bf43-6c41ad09c3fa" providerId="ADAL" clId="{8A0F3AA5-1A7C-4FA2-A590-6C2CE744BCFF}" dt="2024-02-28T14:17:29.452" v="474" actId="1037"/>
          <ac:spMkLst>
            <pc:docMk/>
            <pc:sldMk cId="2350581899" sldId="353"/>
            <ac:spMk id="6" creationId="{B27C901E-314A-775C-8E3D-0BEBB523BB37}"/>
          </ac:spMkLst>
        </pc:spChg>
        <pc:spChg chg="mod">
          <ac:chgData name="Hjálmtýr Hafsteinsson - HI" userId="851c0888-5f35-4c19-bf43-6c41ad09c3fa" providerId="ADAL" clId="{8A0F3AA5-1A7C-4FA2-A590-6C2CE744BCFF}" dt="2024-02-28T14:17:29.452" v="474" actId="1037"/>
          <ac:spMkLst>
            <pc:docMk/>
            <pc:sldMk cId="2350581899" sldId="353"/>
            <ac:spMk id="7" creationId="{337F34E4-4D5F-FCCA-9178-5EFF1252B854}"/>
          </ac:spMkLst>
        </pc:spChg>
        <pc:spChg chg="mod">
          <ac:chgData name="Hjálmtýr Hafsteinsson - HI" userId="851c0888-5f35-4c19-bf43-6c41ad09c3fa" providerId="ADAL" clId="{8A0F3AA5-1A7C-4FA2-A590-6C2CE744BCFF}" dt="2024-02-28T14:17:29.452" v="474" actId="1037"/>
          <ac:spMkLst>
            <pc:docMk/>
            <pc:sldMk cId="2350581899" sldId="353"/>
            <ac:spMk id="8" creationId="{F8284441-6BAA-FC58-F675-D8890BA2C7BD}"/>
          </ac:spMkLst>
        </pc:spChg>
        <pc:spChg chg="mod">
          <ac:chgData name="Hjálmtýr Hafsteinsson - HI" userId="851c0888-5f35-4c19-bf43-6c41ad09c3fa" providerId="ADAL" clId="{8A0F3AA5-1A7C-4FA2-A590-6C2CE744BCFF}" dt="2024-02-28T14:17:29.452" v="474" actId="1037"/>
          <ac:spMkLst>
            <pc:docMk/>
            <pc:sldMk cId="2350581899" sldId="353"/>
            <ac:spMk id="172035" creationId="{00000000-0000-0000-0000-000000000000}"/>
          </ac:spMkLst>
        </pc:spChg>
      </pc:sldChg>
    </pc:docChg>
  </pc:docChgLst>
  <pc:docChgLst>
    <pc:chgData name="Hjálmtýr Hafsteinsson - HI" userId="851c0888-5f35-4c19-bf43-6c41ad09c3fa" providerId="ADAL" clId="{2B79E3A3-75D5-4DF9-819A-881BB6E92BF7}"/>
    <pc:docChg chg="undo custSel addSld delSld modSld modMainMaster">
      <pc:chgData name="Hjálmtýr Hafsteinsson - HI" userId="851c0888-5f35-4c19-bf43-6c41ad09c3fa" providerId="ADAL" clId="{2B79E3A3-75D5-4DF9-819A-881BB6E92BF7}" dt="2023-09-01T09:41:45.075" v="2086" actId="20577"/>
      <pc:docMkLst>
        <pc:docMk/>
      </pc:docMkLst>
      <pc:sldChg chg="modSp del">
        <pc:chgData name="Hjálmtýr Hafsteinsson - HI" userId="851c0888-5f35-4c19-bf43-6c41ad09c3fa" providerId="ADAL" clId="{2B79E3A3-75D5-4DF9-819A-881BB6E92BF7}" dt="2023-08-31T09:08:50.501" v="120" actId="47"/>
        <pc:sldMkLst>
          <pc:docMk/>
          <pc:sldMk cId="2769938115" sldId="271"/>
        </pc:sldMkLst>
        <pc:spChg chg="mod">
          <ac:chgData name="Hjálmtýr Hafsteinsson - HI" userId="851c0888-5f35-4c19-bf43-6c41ad09c3fa" providerId="ADAL" clId="{2B79E3A3-75D5-4DF9-819A-881BB6E92BF7}" dt="2023-08-29T12:14:52.376" v="0"/>
          <ac:spMkLst>
            <pc:docMk/>
            <pc:sldMk cId="2769938115" sldId="271"/>
            <ac:spMk id="2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29T12:14:52.376" v="0"/>
          <ac:spMkLst>
            <pc:docMk/>
            <pc:sldMk cId="2769938115" sldId="271"/>
            <ac:spMk id="3" creationId="{7BBA75AD-6597-47F2-9363-3310FF539404}"/>
          </ac:spMkLst>
        </pc:spChg>
        <pc:spChg chg="mod">
          <ac:chgData name="Hjálmtýr Hafsteinsson - HI" userId="851c0888-5f35-4c19-bf43-6c41ad09c3fa" providerId="ADAL" clId="{2B79E3A3-75D5-4DF9-819A-881BB6E92BF7}" dt="2023-08-29T12:14:52.376" v="0"/>
          <ac:spMkLst>
            <pc:docMk/>
            <pc:sldMk cId="2769938115" sldId="271"/>
            <ac:spMk id="4098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29T12:14:52.376" v="0"/>
          <ac:spMkLst>
            <pc:docMk/>
            <pc:sldMk cId="2769938115" sldId="271"/>
            <ac:spMk id="409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09:51.899" v="121" actId="700"/>
        <pc:sldMkLst>
          <pc:docMk/>
          <pc:sldMk cId="3488972010" sldId="272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488972010" sldId="272"/>
            <ac:spMk id="2" creationId="{668A1599-C30A-4E40-BD33-A57AE87E715F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488972010" sldId="272"/>
            <ac:spMk id="3" creationId="{41089FBF-63FD-4C22-AEE2-8794D4F9FA13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488972010" sldId="272"/>
            <ac:spMk id="614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488972010" sldId="272"/>
            <ac:spMk id="614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09:51.899" v="121" actId="700"/>
        <pc:sldMkLst>
          <pc:docMk/>
          <pc:sldMk cId="402410094" sldId="273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02410094" sldId="273"/>
            <ac:spMk id="2" creationId="{A6904BAB-9621-4164-83D7-1E964A86F3E1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02410094" sldId="273"/>
            <ac:spMk id="3" creationId="{38B7A2E4-0E8D-4100-8552-7C8899DC6ED7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02410094" sldId="273"/>
            <ac:spMk id="819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02410094" sldId="273"/>
            <ac:spMk id="819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09:51.899" v="121" actId="700"/>
        <pc:sldMkLst>
          <pc:docMk/>
          <pc:sldMk cId="971960003" sldId="274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971960003" sldId="274"/>
            <ac:spMk id="2" creationId="{E1059CA2-A42E-4B20-848B-0ACAB3F89ACE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971960003" sldId="274"/>
            <ac:spMk id="3" creationId="{3A8949F6-B1F1-4A08-80E2-8069B5BCA8EF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971960003" sldId="274"/>
            <ac:spMk id="1024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971960003" sldId="274"/>
            <ac:spMk id="10243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09:34:13.144" v="219" actId="1076"/>
        <pc:sldMkLst>
          <pc:docMk/>
          <pc:sldMk cId="872199925" sldId="275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72199925" sldId="275"/>
            <ac:spMk id="2" creationId="{69323DA5-00E3-4C3C-81B1-7F09AC3B13A1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72199925" sldId="275"/>
            <ac:spMk id="3" creationId="{F3C60C35-96C3-4E95-AD90-E834A49EA160}"/>
          </ac:spMkLst>
        </pc:spChg>
        <pc:spChg chg="add del">
          <ac:chgData name="Hjálmtýr Hafsteinsson - HI" userId="851c0888-5f35-4c19-bf43-6c41ad09c3fa" providerId="ADAL" clId="{2B79E3A3-75D5-4DF9-819A-881BB6E92BF7}" dt="2023-08-31T09:30:51.041" v="145" actId="478"/>
          <ac:spMkLst>
            <pc:docMk/>
            <pc:sldMk cId="872199925" sldId="275"/>
            <ac:spMk id="4" creationId="{C5A85EB7-0995-7BB9-C6B7-C9C21496073B}"/>
          </ac:spMkLst>
        </pc:spChg>
        <pc:spChg chg="add del mod">
          <ac:chgData name="Hjálmtýr Hafsteinsson - HI" userId="851c0888-5f35-4c19-bf43-6c41ad09c3fa" providerId="ADAL" clId="{2B79E3A3-75D5-4DF9-819A-881BB6E92BF7}" dt="2023-08-31T09:33:16.751" v="211" actId="478"/>
          <ac:spMkLst>
            <pc:docMk/>
            <pc:sldMk cId="872199925" sldId="275"/>
            <ac:spMk id="5" creationId="{6E5976E3-ADA1-5A5D-5B95-68FC53DAFFB0}"/>
          </ac:spMkLst>
        </pc:spChg>
        <pc:spChg chg="add mod">
          <ac:chgData name="Hjálmtýr Hafsteinsson - HI" userId="851c0888-5f35-4c19-bf43-6c41ad09c3fa" providerId="ADAL" clId="{2B79E3A3-75D5-4DF9-819A-881BB6E92BF7}" dt="2023-08-31T09:34:13.144" v="219" actId="1076"/>
          <ac:spMkLst>
            <pc:docMk/>
            <pc:sldMk cId="872199925" sldId="275"/>
            <ac:spMk id="6" creationId="{B69628D7-AB19-2E27-9695-A11A3AFFADE9}"/>
          </ac:spMkLst>
        </pc:spChg>
        <pc:spChg chg="del">
          <ac:chgData name="Hjálmtýr Hafsteinsson - HI" userId="851c0888-5f35-4c19-bf43-6c41ad09c3fa" providerId="ADAL" clId="{2B79E3A3-75D5-4DF9-819A-881BB6E92BF7}" dt="2023-08-31T09:34:05.168" v="217" actId="478"/>
          <ac:spMkLst>
            <pc:docMk/>
            <pc:sldMk cId="872199925" sldId="275"/>
            <ac:spMk id="7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72199925" sldId="275"/>
            <ac:spMk id="1229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72199925" sldId="275"/>
            <ac:spMk id="12291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09:34:08.319" v="218" actId="478"/>
          <ac:cxnSpMkLst>
            <pc:docMk/>
            <pc:sldMk cId="872199925" sldId="275"/>
            <ac:cxnSpMk id="9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09:09:51.899" v="121" actId="700"/>
        <pc:sldMkLst>
          <pc:docMk/>
          <pc:sldMk cId="4222278369" sldId="276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222278369" sldId="276"/>
            <ac:spMk id="2" creationId="{AE881888-8DAD-448D-A1F0-25BA3F2FEADD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222278369" sldId="276"/>
            <ac:spMk id="3" creationId="{CA208E59-7C09-4DC3-B611-FA7818328A2B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222278369" sldId="276"/>
            <ac:spMk id="1433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222278369" sldId="276"/>
            <ac:spMk id="1433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36:37.442" v="221" actId="14100"/>
        <pc:sldMkLst>
          <pc:docMk/>
          <pc:sldMk cId="1977657384" sldId="277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977657384" sldId="277"/>
            <ac:spMk id="2" creationId="{6D47EC72-942B-4CA5-BA33-6DC5B45A8975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977657384" sldId="277"/>
            <ac:spMk id="3" creationId="{6E152B88-4286-49D1-9887-EDF686424C7E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977657384" sldId="277"/>
            <ac:spMk id="1638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977657384" sldId="277"/>
            <ac:spMk id="1638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36:37.442" v="221" actId="14100"/>
          <ac:spMkLst>
            <pc:docMk/>
            <pc:sldMk cId="1977657384" sldId="277"/>
            <ac:spMk id="16399" creationId="{00000000-0000-0000-0000-000000000000}"/>
          </ac:spMkLst>
        </pc:spChg>
        <pc:cxnChg chg="mod">
          <ac:chgData name="Hjálmtýr Hafsteinsson - HI" userId="851c0888-5f35-4c19-bf43-6c41ad09c3fa" providerId="ADAL" clId="{2B79E3A3-75D5-4DF9-819A-881BB6E92BF7}" dt="2023-08-31T09:36:37.442" v="221" actId="14100"/>
          <ac:cxnSpMkLst>
            <pc:docMk/>
            <pc:sldMk cId="1977657384" sldId="277"/>
            <ac:cxnSpMk id="27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09:38:44.462" v="223" actId="14100"/>
        <pc:sldMkLst>
          <pc:docMk/>
          <pc:sldMk cId="2695435329" sldId="278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695435329" sldId="278"/>
            <ac:spMk id="2" creationId="{D6F659F1-57D4-41C6-A476-A754F423D2B3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695435329" sldId="278"/>
            <ac:spMk id="3" creationId="{920DC461-BC06-462B-960F-E06E8D5C5BF1}"/>
          </ac:spMkLst>
        </pc:spChg>
        <pc:spChg chg="mod">
          <ac:chgData name="Hjálmtýr Hafsteinsson - HI" userId="851c0888-5f35-4c19-bf43-6c41ad09c3fa" providerId="ADAL" clId="{2B79E3A3-75D5-4DF9-819A-881BB6E92BF7}" dt="2023-08-29T12:21:38.029" v="45" actId="1035"/>
          <ac:spMkLst>
            <pc:docMk/>
            <pc:sldMk cId="2695435329" sldId="278"/>
            <ac:spMk id="10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29T12:21:38.029" v="45" actId="1035"/>
          <ac:spMkLst>
            <pc:docMk/>
            <pc:sldMk cId="2695435329" sldId="278"/>
            <ac:spMk id="1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29T12:21:38.029" v="45" actId="1035"/>
          <ac:spMkLst>
            <pc:docMk/>
            <pc:sldMk cId="2695435329" sldId="278"/>
            <ac:spMk id="12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38:32.707" v="222" actId="14100"/>
          <ac:spMkLst>
            <pc:docMk/>
            <pc:sldMk cId="2695435329" sldId="278"/>
            <ac:spMk id="1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38:44.462" v="223" actId="14100"/>
          <ac:spMkLst>
            <pc:docMk/>
            <pc:sldMk cId="2695435329" sldId="278"/>
            <ac:spMk id="1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695435329" sldId="278"/>
            <ac:spMk id="1843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695435329" sldId="278"/>
            <ac:spMk id="1843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29T12:21:38.029" v="45" actId="1035"/>
          <ac:spMkLst>
            <pc:docMk/>
            <pc:sldMk cId="2695435329" sldId="278"/>
            <ac:spMk id="18436" creationId="{00000000-0000-0000-0000-000000000000}"/>
          </ac:spMkLst>
        </pc:spChg>
        <pc:cxnChg chg="mod">
          <ac:chgData name="Hjálmtýr Hafsteinsson - HI" userId="851c0888-5f35-4c19-bf43-6c41ad09c3fa" providerId="ADAL" clId="{2B79E3A3-75D5-4DF9-819A-881BB6E92BF7}" dt="2023-08-29T12:21:38.029" v="45" actId="1035"/>
          <ac:cxnSpMkLst>
            <pc:docMk/>
            <pc:sldMk cId="2695435329" sldId="278"/>
            <ac:cxnSpMk id="16" creationId="{00000000-0000-0000-0000-000000000000}"/>
          </ac:cxnSpMkLst>
        </pc:cxnChg>
        <pc:cxnChg chg="mod">
          <ac:chgData name="Hjálmtýr Hafsteinsson - HI" userId="851c0888-5f35-4c19-bf43-6c41ad09c3fa" providerId="ADAL" clId="{2B79E3A3-75D5-4DF9-819A-881BB6E92BF7}" dt="2023-08-31T09:38:32.707" v="222" actId="14100"/>
          <ac:cxnSpMkLst>
            <pc:docMk/>
            <pc:sldMk cId="2695435329" sldId="278"/>
            <ac:cxnSpMk id="17" creationId="{00000000-0000-0000-0000-000000000000}"/>
          </ac:cxnSpMkLst>
        </pc:cxnChg>
        <pc:cxnChg chg="mod">
          <ac:chgData name="Hjálmtýr Hafsteinsson - HI" userId="851c0888-5f35-4c19-bf43-6c41ad09c3fa" providerId="ADAL" clId="{2B79E3A3-75D5-4DF9-819A-881BB6E92BF7}" dt="2023-08-31T09:38:44.462" v="223" actId="14100"/>
          <ac:cxnSpMkLst>
            <pc:docMk/>
            <pc:sldMk cId="2695435329" sldId="278"/>
            <ac:cxnSpMk id="20" creationId="{00000000-0000-0000-0000-000000000000}"/>
          </ac:cxnSpMkLst>
        </pc:cxnChg>
        <pc:cxnChg chg="mod">
          <ac:chgData name="Hjálmtýr Hafsteinsson - HI" userId="851c0888-5f35-4c19-bf43-6c41ad09c3fa" providerId="ADAL" clId="{2B79E3A3-75D5-4DF9-819A-881BB6E92BF7}" dt="2023-08-29T12:21:38.029" v="45" actId="1035"/>
          <ac:cxnSpMkLst>
            <pc:docMk/>
            <pc:sldMk cId="2695435329" sldId="278"/>
            <ac:cxnSpMk id="30" creationId="{00000000-0000-0000-0000-000000000000}"/>
          </ac:cxnSpMkLst>
        </pc:cxnChg>
        <pc:cxnChg chg="mod">
          <ac:chgData name="Hjálmtýr Hafsteinsson - HI" userId="851c0888-5f35-4c19-bf43-6c41ad09c3fa" providerId="ADAL" clId="{2B79E3A3-75D5-4DF9-819A-881BB6E92BF7}" dt="2023-08-29T12:21:38.029" v="45" actId="1035"/>
          <ac:cxnSpMkLst>
            <pc:docMk/>
            <pc:sldMk cId="2695435329" sldId="278"/>
            <ac:cxnSpMk id="34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09:09:51.899" v="121" actId="700"/>
        <pc:sldMkLst>
          <pc:docMk/>
          <pc:sldMk cId="946150573" sldId="279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946150573" sldId="279"/>
            <ac:spMk id="2" creationId="{B3FE3B16-7FF4-4E6E-B5DD-910A652F6326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946150573" sldId="279"/>
            <ac:spMk id="3" creationId="{E0A0C07D-EBB8-4F09-B88F-ACCC7D7EBAEB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946150573" sldId="279"/>
            <ac:spMk id="2048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946150573" sldId="279"/>
            <ac:spMk id="2048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42:34.173" v="224" actId="1076"/>
        <pc:sldMkLst>
          <pc:docMk/>
          <pc:sldMk cId="3620235277" sldId="280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20235277" sldId="280"/>
            <ac:spMk id="2" creationId="{AEEDDD9C-DE81-4501-AE5D-242C2AAE3DE1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20235277" sldId="280"/>
            <ac:spMk id="3" creationId="{17784555-F4CE-4168-B7E6-BAAAC9298D43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20235277" sldId="280"/>
            <ac:spMk id="2253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20235277" sldId="280"/>
            <ac:spMk id="22531" creationId="{00000000-0000-0000-0000-000000000000}"/>
          </ac:spMkLst>
        </pc:spChg>
        <pc:picChg chg="mod">
          <ac:chgData name="Hjálmtýr Hafsteinsson - HI" userId="851c0888-5f35-4c19-bf43-6c41ad09c3fa" providerId="ADAL" clId="{2B79E3A3-75D5-4DF9-819A-881BB6E92BF7}" dt="2023-08-31T09:42:34.173" v="224" actId="1076"/>
          <ac:picMkLst>
            <pc:docMk/>
            <pc:sldMk cId="3620235277" sldId="280"/>
            <ac:picMk id="22532" creationId="{00000000-0000-0000-0000-000000000000}"/>
          </ac:picMkLst>
        </pc:picChg>
      </pc:sldChg>
      <pc:sldChg chg="modSp mod modClrScheme chgLayout">
        <pc:chgData name="Hjálmtýr Hafsteinsson - HI" userId="851c0888-5f35-4c19-bf43-6c41ad09c3fa" providerId="ADAL" clId="{2B79E3A3-75D5-4DF9-819A-881BB6E92BF7}" dt="2023-08-31T13:37:12.022" v="2082" actId="948"/>
        <pc:sldMkLst>
          <pc:docMk/>
          <pc:sldMk cId="591159179" sldId="281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591159179" sldId="281"/>
            <ac:spMk id="2" creationId="{AA2F6849-FEF4-45CB-9AE6-16238C089632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591159179" sldId="281"/>
            <ac:spMk id="3" creationId="{65310F37-6215-4272-A2F4-672975A874DB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591159179" sldId="281"/>
            <ac:spMk id="2457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37:12.022" v="2082" actId="948"/>
          <ac:spMkLst>
            <pc:docMk/>
            <pc:sldMk cId="591159179" sldId="281"/>
            <ac:spMk id="2457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09:51.899" v="121" actId="700"/>
        <pc:sldMkLst>
          <pc:docMk/>
          <pc:sldMk cId="2159456673" sldId="282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159456673" sldId="282"/>
            <ac:spMk id="2" creationId="{112AE0E1-FD07-46D0-AB7C-D6BDB5CA4AAC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159456673" sldId="282"/>
            <ac:spMk id="3" creationId="{E6F2EBBD-8647-4782-9903-724D7874AFE7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159456673" sldId="282"/>
            <ac:spMk id="2662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159456673" sldId="282"/>
            <ac:spMk id="2662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35:48.699" v="2073" actId="403"/>
        <pc:sldMkLst>
          <pc:docMk/>
          <pc:sldMk cId="3504275304" sldId="283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504275304" sldId="283"/>
            <ac:spMk id="2" creationId="{E320A5F4-288F-4DE0-8CC9-0BBE0138FE9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504275304" sldId="283"/>
            <ac:spMk id="3" creationId="{2D6885C9-7052-46BA-9928-D9879B2717E5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504275304" sldId="283"/>
            <ac:spMk id="2867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35:48.699" v="2073" actId="403"/>
          <ac:spMkLst>
            <pc:docMk/>
            <pc:sldMk cId="3504275304" sldId="283"/>
            <ac:spMk id="2867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09:51.899" v="121" actId="700"/>
        <pc:sldMkLst>
          <pc:docMk/>
          <pc:sldMk cId="2433994352" sldId="284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433994352" sldId="284"/>
            <ac:spMk id="2" creationId="{E9DC68F0-18AC-48DD-A73E-7FEC9959C1E8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433994352" sldId="284"/>
            <ac:spMk id="3" creationId="{9F01241D-9DF4-41A1-968E-8CAD453EC6F2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433994352" sldId="284"/>
            <ac:spMk id="3072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433994352" sldId="284"/>
            <ac:spMk id="3072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34:00.641" v="2036" actId="20577"/>
        <pc:sldMkLst>
          <pc:docMk/>
          <pc:sldMk cId="3747480919" sldId="285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747480919" sldId="285"/>
            <ac:spMk id="2" creationId="{910C065C-8789-4A06-A6A8-FF0971372B0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747480919" sldId="285"/>
            <ac:spMk id="3" creationId="{65F6266E-DDB7-4450-80AB-0AD6C4F5A5C8}"/>
          </ac:spMkLst>
        </pc:spChg>
        <pc:spChg chg="mod">
          <ac:chgData name="Hjálmtýr Hafsteinsson - HI" userId="851c0888-5f35-4c19-bf43-6c41ad09c3fa" providerId="ADAL" clId="{2B79E3A3-75D5-4DF9-819A-881BB6E92BF7}" dt="2023-08-31T13:33:43.014" v="2032" actId="122"/>
          <ac:spMkLst>
            <pc:docMk/>
            <pc:sldMk cId="3747480919" sldId="285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29:28.177" v="2014" actId="207"/>
          <ac:spMkLst>
            <pc:docMk/>
            <pc:sldMk cId="3747480919" sldId="285"/>
            <ac:spMk id="3277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747480919" sldId="285"/>
            <ac:spMk id="3277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33:53.649" v="2034" actId="20577"/>
          <ac:spMkLst>
            <pc:docMk/>
            <pc:sldMk cId="3747480919" sldId="285"/>
            <ac:spMk id="32772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34:00.641" v="2036" actId="20577"/>
          <ac:spMkLst>
            <pc:docMk/>
            <pc:sldMk cId="3747480919" sldId="285"/>
            <ac:spMk id="3277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33:14.234" v="2031" actId="14100"/>
          <ac:spMkLst>
            <pc:docMk/>
            <pc:sldMk cId="3747480919" sldId="285"/>
            <ac:spMk id="32775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3:30:46.254" v="2029" actId="14100"/>
        <pc:sldMkLst>
          <pc:docMk/>
          <pc:sldMk cId="1613318167" sldId="286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613318167" sldId="286"/>
            <ac:spMk id="2" creationId="{CA9745FB-855D-4128-A6CF-A30F154F1CC9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613318167" sldId="286"/>
            <ac:spMk id="3" creationId="{2F7326BC-8D1B-4FEE-A761-37BBEE5E13F7}"/>
          </ac:spMkLst>
        </pc:spChg>
        <pc:spChg chg="add mod">
          <ac:chgData name="Hjálmtýr Hafsteinsson - HI" userId="851c0888-5f35-4c19-bf43-6c41ad09c3fa" providerId="ADAL" clId="{2B79E3A3-75D5-4DF9-819A-881BB6E92BF7}" dt="2023-08-31T13:30:23.556" v="2023" actId="1076"/>
          <ac:spMkLst>
            <pc:docMk/>
            <pc:sldMk cId="1613318167" sldId="286"/>
            <ac:spMk id="4" creationId="{EF6647DF-D34B-6CA1-0276-096E974863EE}"/>
          </ac:spMkLst>
        </pc:spChg>
        <pc:spChg chg="add mod">
          <ac:chgData name="Hjálmtýr Hafsteinsson - HI" userId="851c0888-5f35-4c19-bf43-6c41ad09c3fa" providerId="ADAL" clId="{2B79E3A3-75D5-4DF9-819A-881BB6E92BF7}" dt="2023-08-31T13:30:39.670" v="2027" actId="1076"/>
          <ac:spMkLst>
            <pc:docMk/>
            <pc:sldMk cId="1613318167" sldId="286"/>
            <ac:spMk id="5" creationId="{C04BD101-05EF-B7E7-A4DF-44D2D6558B35}"/>
          </ac:spMkLst>
        </pc:spChg>
        <pc:spChg chg="add mod">
          <ac:chgData name="Hjálmtýr Hafsteinsson - HI" userId="851c0888-5f35-4c19-bf43-6c41ad09c3fa" providerId="ADAL" clId="{2B79E3A3-75D5-4DF9-819A-881BB6E92BF7}" dt="2023-08-31T13:30:46.254" v="2029" actId="14100"/>
          <ac:spMkLst>
            <pc:docMk/>
            <pc:sldMk cId="1613318167" sldId="286"/>
            <ac:spMk id="6" creationId="{A5AA3D4C-2F43-9445-82EA-37F59CA9BB9F}"/>
          </ac:spMkLst>
        </pc:spChg>
        <pc:spChg chg="del mod">
          <ac:chgData name="Hjálmtýr Hafsteinsson - HI" userId="851c0888-5f35-4c19-bf43-6c41ad09c3fa" providerId="ADAL" clId="{2B79E3A3-75D5-4DF9-819A-881BB6E92BF7}" dt="2023-08-31T13:30:00.753" v="2018" actId="478"/>
          <ac:spMkLst>
            <pc:docMk/>
            <pc:sldMk cId="1613318167" sldId="286"/>
            <ac:spMk id="8" creationId="{00000000-0000-0000-0000-000000000000}"/>
          </ac:spMkLst>
        </pc:spChg>
        <pc:spChg chg="del mod">
          <ac:chgData name="Hjálmtýr Hafsteinsson - HI" userId="851c0888-5f35-4c19-bf43-6c41ad09c3fa" providerId="ADAL" clId="{2B79E3A3-75D5-4DF9-819A-881BB6E92BF7}" dt="2023-08-31T13:30:00.753" v="2018" actId="478"/>
          <ac:spMkLst>
            <pc:docMk/>
            <pc:sldMk cId="1613318167" sldId="286"/>
            <ac:spMk id="11" creationId="{00000000-0000-0000-0000-000000000000}"/>
          </ac:spMkLst>
        </pc:spChg>
        <pc:spChg chg="del mod">
          <ac:chgData name="Hjálmtýr Hafsteinsson - HI" userId="851c0888-5f35-4c19-bf43-6c41ad09c3fa" providerId="ADAL" clId="{2B79E3A3-75D5-4DF9-819A-881BB6E92BF7}" dt="2023-08-31T13:30:00.753" v="2018" actId="478"/>
          <ac:spMkLst>
            <pc:docMk/>
            <pc:sldMk cId="1613318167" sldId="286"/>
            <ac:spMk id="15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47:43.548" v="235" actId="403"/>
          <ac:spMkLst>
            <pc:docMk/>
            <pc:sldMk cId="1613318167" sldId="286"/>
            <ac:spMk id="3481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27:55.768" v="1998" actId="403"/>
          <ac:spMkLst>
            <pc:docMk/>
            <pc:sldMk cId="1613318167" sldId="286"/>
            <ac:spMk id="3481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28:09.138" v="2000" actId="1076"/>
          <ac:spMkLst>
            <pc:docMk/>
            <pc:sldMk cId="1613318167" sldId="286"/>
            <ac:spMk id="34820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3:30:00.753" v="2018" actId="478"/>
          <ac:cxnSpMkLst>
            <pc:docMk/>
            <pc:sldMk cId="1613318167" sldId="286"/>
            <ac:cxnSpMk id="10" creationId="{00000000-0000-0000-0000-000000000000}"/>
          </ac:cxnSpMkLst>
        </pc:cxnChg>
        <pc:cxnChg chg="del mod">
          <ac:chgData name="Hjálmtýr Hafsteinsson - HI" userId="851c0888-5f35-4c19-bf43-6c41ad09c3fa" providerId="ADAL" clId="{2B79E3A3-75D5-4DF9-819A-881BB6E92BF7}" dt="2023-08-31T13:30:00.753" v="2018" actId="478"/>
          <ac:cxnSpMkLst>
            <pc:docMk/>
            <pc:sldMk cId="1613318167" sldId="286"/>
            <ac:cxnSpMk id="12" creationId="{00000000-0000-0000-0000-000000000000}"/>
          </ac:cxnSpMkLst>
        </pc:cxnChg>
        <pc:cxnChg chg="del mod">
          <ac:chgData name="Hjálmtýr Hafsteinsson - HI" userId="851c0888-5f35-4c19-bf43-6c41ad09c3fa" providerId="ADAL" clId="{2B79E3A3-75D5-4DF9-819A-881BB6E92BF7}" dt="2023-08-31T13:30:00.753" v="2018" actId="478"/>
          <ac:cxnSpMkLst>
            <pc:docMk/>
            <pc:sldMk cId="1613318167" sldId="286"/>
            <ac:cxnSpMk id="16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3:22:41.787" v="1990" actId="403"/>
        <pc:sldMkLst>
          <pc:docMk/>
          <pc:sldMk cId="854553082" sldId="287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54553082" sldId="287"/>
            <ac:spMk id="2" creationId="{464D153C-2C48-4F7E-B213-C360E12E754B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54553082" sldId="287"/>
            <ac:spMk id="4" creationId="{57F39CD3-A9B8-4C4F-9695-7E8867E6BC73}"/>
          </ac:spMkLst>
        </pc:spChg>
        <pc:spChg chg="mod">
          <ac:chgData name="Hjálmtýr Hafsteinsson - HI" userId="851c0888-5f35-4c19-bf43-6c41ad09c3fa" providerId="ADAL" clId="{2B79E3A3-75D5-4DF9-819A-881BB6E92BF7}" dt="2023-08-31T09:47:27.109" v="231" actId="1076"/>
          <ac:spMkLst>
            <pc:docMk/>
            <pc:sldMk cId="854553082" sldId="287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47:36.411" v="233" actId="403"/>
          <ac:spMkLst>
            <pc:docMk/>
            <pc:sldMk cId="854553082" sldId="287"/>
            <ac:spMk id="3686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22:41.787" v="1990" actId="403"/>
          <ac:spMkLst>
            <pc:docMk/>
            <pc:sldMk cId="854553082" sldId="287"/>
            <ac:spMk id="3686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22:13.197" v="1989" actId="115"/>
        <pc:sldMkLst>
          <pc:docMk/>
          <pc:sldMk cId="160760457" sldId="288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60760457" sldId="288"/>
            <ac:spMk id="2" creationId="{885BD65F-D199-4883-A657-ECD41E1090DE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60760457" sldId="288"/>
            <ac:spMk id="3" creationId="{DA4F0876-D78B-4307-A694-B591FBAC98E5}"/>
          </ac:spMkLst>
        </pc:spChg>
        <pc:spChg chg="mod ord">
          <ac:chgData name="Hjálmtýr Hafsteinsson - HI" userId="851c0888-5f35-4c19-bf43-6c41ad09c3fa" providerId="ADAL" clId="{2B79E3A3-75D5-4DF9-819A-881BB6E92BF7}" dt="2023-08-31T09:48:22.687" v="237" actId="403"/>
          <ac:spMkLst>
            <pc:docMk/>
            <pc:sldMk cId="160760457" sldId="288"/>
            <ac:spMk id="3891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60760457" sldId="288"/>
            <ac:spMk id="3891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48:32.111" v="238" actId="1076"/>
          <ac:spMkLst>
            <pc:docMk/>
            <pc:sldMk cId="160760457" sldId="288"/>
            <ac:spMk id="38916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48:51.388" v="239" actId="1076"/>
          <ac:spMkLst>
            <pc:docMk/>
            <pc:sldMk cId="160760457" sldId="288"/>
            <ac:spMk id="3891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22:13.197" v="1989" actId="115"/>
          <ac:spMkLst>
            <pc:docMk/>
            <pc:sldMk cId="160760457" sldId="288"/>
            <ac:spMk id="3891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21:40.373" v="1987" actId="207"/>
        <pc:sldMkLst>
          <pc:docMk/>
          <pc:sldMk cId="2413136071" sldId="289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413136071" sldId="289"/>
            <ac:spMk id="2" creationId="{565D5408-8281-48B0-803E-34C9B2227B38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413136071" sldId="289"/>
            <ac:spMk id="3" creationId="{B6B4FF34-EC1A-4982-9600-6ECFC308A401}"/>
          </ac:spMkLst>
        </pc:spChg>
        <pc:spChg chg="mod">
          <ac:chgData name="Hjálmtýr Hafsteinsson - HI" userId="851c0888-5f35-4c19-bf43-6c41ad09c3fa" providerId="ADAL" clId="{2B79E3A3-75D5-4DF9-819A-881BB6E92BF7}" dt="2023-08-31T13:21:40.373" v="1987" actId="207"/>
          <ac:spMkLst>
            <pc:docMk/>
            <pc:sldMk cId="2413136071" sldId="289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49:20.768" v="245" actId="403"/>
          <ac:spMkLst>
            <pc:docMk/>
            <pc:sldMk cId="2413136071" sldId="289"/>
            <ac:spMk id="4096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49:26.246" v="246" actId="404"/>
          <ac:spMkLst>
            <pc:docMk/>
            <pc:sldMk cId="2413136071" sldId="289"/>
            <ac:spMk id="4096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49:32.592" v="247" actId="1076"/>
          <ac:spMkLst>
            <pc:docMk/>
            <pc:sldMk cId="2413136071" sldId="289"/>
            <ac:spMk id="40964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21:08.301" v="1983" actId="1076"/>
        <pc:sldMkLst>
          <pc:docMk/>
          <pc:sldMk cId="3677853755" sldId="290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77853755" sldId="290"/>
            <ac:spMk id="2" creationId="{3459D90E-5141-480F-A241-F2FF59DDA756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77853755" sldId="290"/>
            <ac:spMk id="3" creationId="{21C01083-46CD-4681-B23A-116100B673EF}"/>
          </ac:spMkLst>
        </pc:spChg>
        <pc:spChg chg="mod ord">
          <ac:chgData name="Hjálmtýr Hafsteinsson - HI" userId="851c0888-5f35-4c19-bf43-6c41ad09c3fa" providerId="ADAL" clId="{2B79E3A3-75D5-4DF9-819A-881BB6E92BF7}" dt="2023-08-31T13:20:50.908" v="1981" actId="403"/>
          <ac:spMkLst>
            <pc:docMk/>
            <pc:sldMk cId="3677853755" sldId="290"/>
            <ac:spMk id="4301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77853755" sldId="290"/>
            <ac:spMk id="4301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21:08.301" v="1983" actId="1076"/>
          <ac:spMkLst>
            <pc:docMk/>
            <pc:sldMk cId="3677853755" sldId="290"/>
            <ac:spMk id="43012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21:23.109" v="1985" actId="207"/>
        <pc:sldMkLst>
          <pc:docMk/>
          <pc:sldMk cId="2514669742" sldId="291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514669742" sldId="291"/>
            <ac:spMk id="2" creationId="{866B86B7-8F23-4412-AC28-4C4495A6EFA5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514669742" sldId="291"/>
            <ac:spMk id="3" creationId="{F92F6D5E-F419-4BD1-B814-A92AD0FE0AB2}"/>
          </ac:spMkLst>
        </pc:spChg>
        <pc:spChg chg="mod ord">
          <ac:chgData name="Hjálmtýr Hafsteinsson - HI" userId="851c0888-5f35-4c19-bf43-6c41ad09c3fa" providerId="ADAL" clId="{2B79E3A3-75D5-4DF9-819A-881BB6E92BF7}" dt="2023-08-31T09:51:19.323" v="252" actId="403"/>
          <ac:spMkLst>
            <pc:docMk/>
            <pc:sldMk cId="2514669742" sldId="291"/>
            <ac:spMk id="4505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51:37.186" v="259" actId="255"/>
          <ac:spMkLst>
            <pc:docMk/>
            <pc:sldMk cId="2514669742" sldId="291"/>
            <ac:spMk id="4505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21:17.756" v="1984" actId="1076"/>
          <ac:spMkLst>
            <pc:docMk/>
            <pc:sldMk cId="2514669742" sldId="291"/>
            <ac:spMk id="45060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21:23.109" v="1985" actId="207"/>
          <ac:spMkLst>
            <pc:docMk/>
            <pc:sldMk cId="2514669742" sldId="291"/>
            <ac:spMk id="45061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53:18.212" v="276" actId="403"/>
        <pc:sldMkLst>
          <pc:docMk/>
          <pc:sldMk cId="1987821811" sldId="292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987821811" sldId="292"/>
            <ac:spMk id="2" creationId="{74DF13A6-2228-4A58-9576-6B8C0F47EBDC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987821811" sldId="292"/>
            <ac:spMk id="3" creationId="{FF76DF7B-B09D-42AF-A751-ACB5C3B62BA5}"/>
          </ac:spMkLst>
        </pc:spChg>
        <pc:spChg chg="mod">
          <ac:chgData name="Hjálmtýr Hafsteinsson - HI" userId="851c0888-5f35-4c19-bf43-6c41ad09c3fa" providerId="ADAL" clId="{2B79E3A3-75D5-4DF9-819A-881BB6E92BF7}" dt="2023-08-31T09:53:00.182" v="274" actId="207"/>
          <ac:spMkLst>
            <pc:docMk/>
            <pc:sldMk cId="1987821811" sldId="292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52:21.576" v="266" actId="403"/>
          <ac:spMkLst>
            <pc:docMk/>
            <pc:sldMk cId="1987821811" sldId="292"/>
            <ac:spMk id="4710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52:27.661" v="267" actId="404"/>
          <ac:spMkLst>
            <pc:docMk/>
            <pc:sldMk cId="1987821811" sldId="292"/>
            <ac:spMk id="4710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52:31.060" v="268" actId="1076"/>
          <ac:spMkLst>
            <pc:docMk/>
            <pc:sldMk cId="1987821811" sldId="292"/>
            <ac:spMk id="47108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53:18.212" v="276" actId="403"/>
          <ac:spMkLst>
            <pc:docMk/>
            <pc:sldMk cId="1987821811" sldId="292"/>
            <ac:spMk id="47110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53:57.797" v="284" actId="207"/>
        <pc:sldMkLst>
          <pc:docMk/>
          <pc:sldMk cId="4251978023" sldId="293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251978023" sldId="293"/>
            <ac:spMk id="2" creationId="{ACBCB92B-0099-4958-9A30-7A9A7F68A6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251978023" sldId="293"/>
            <ac:spMk id="3" creationId="{AA6C84BF-03E1-4B2E-9E42-A022576C6EE9}"/>
          </ac:spMkLst>
        </pc:spChg>
        <pc:spChg chg="mod ord">
          <ac:chgData name="Hjálmtýr Hafsteinsson - HI" userId="851c0888-5f35-4c19-bf43-6c41ad09c3fa" providerId="ADAL" clId="{2B79E3A3-75D5-4DF9-819A-881BB6E92BF7}" dt="2023-08-31T09:53:34.757" v="278" actId="403"/>
          <ac:spMkLst>
            <pc:docMk/>
            <pc:sldMk cId="4251978023" sldId="293"/>
            <ac:spMk id="4915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53:45.119" v="280" actId="14100"/>
          <ac:spMkLst>
            <pc:docMk/>
            <pc:sldMk cId="4251978023" sldId="293"/>
            <ac:spMk id="4915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53:49.596" v="281" actId="1076"/>
          <ac:spMkLst>
            <pc:docMk/>
            <pc:sldMk cId="4251978023" sldId="293"/>
            <ac:spMk id="49156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53:57.797" v="284" actId="207"/>
          <ac:spMkLst>
            <pc:docMk/>
            <pc:sldMk cId="4251978023" sldId="293"/>
            <ac:spMk id="49157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3:27:13.692" v="1993" actId="14100"/>
        <pc:sldMkLst>
          <pc:docMk/>
          <pc:sldMk cId="1167364886" sldId="294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167364886" sldId="294"/>
            <ac:spMk id="2" creationId="{E8E0ED4A-D133-46A5-99E5-CF79592EB96D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167364886" sldId="294"/>
            <ac:spMk id="3" creationId="{FDF8AA1E-304F-4297-8371-6866EBD9FA36}"/>
          </ac:spMkLst>
        </pc:spChg>
        <pc:spChg chg="add mod">
          <ac:chgData name="Hjálmtýr Hafsteinsson - HI" userId="851c0888-5f35-4c19-bf43-6c41ad09c3fa" providerId="ADAL" clId="{2B79E3A3-75D5-4DF9-819A-881BB6E92BF7}" dt="2023-08-31T13:27:13.692" v="1993" actId="14100"/>
          <ac:spMkLst>
            <pc:docMk/>
            <pc:sldMk cId="1167364886" sldId="294"/>
            <ac:spMk id="4" creationId="{95C2CCB4-F779-D23E-781D-824F59DD27DB}"/>
          </ac:spMkLst>
        </pc:spChg>
        <pc:spChg chg="mod">
          <ac:chgData name="Hjálmtýr Hafsteinsson - HI" userId="851c0888-5f35-4c19-bf43-6c41ad09c3fa" providerId="ADAL" clId="{2B79E3A3-75D5-4DF9-819A-881BB6E92BF7}" dt="2023-08-31T09:54:35.495" v="290" actId="207"/>
          <ac:spMkLst>
            <pc:docMk/>
            <pc:sldMk cId="1167364886" sldId="294"/>
            <ac:spMk id="8" creationId="{00000000-0000-0000-0000-000000000000}"/>
          </ac:spMkLst>
        </pc:spChg>
        <pc:spChg chg="del mod">
          <ac:chgData name="Hjálmtýr Hafsteinsson - HI" userId="851c0888-5f35-4c19-bf43-6c41ad09c3fa" providerId="ADAL" clId="{2B79E3A3-75D5-4DF9-819A-881BB6E92BF7}" dt="2023-08-31T09:56:12.607" v="333" actId="478"/>
          <ac:spMkLst>
            <pc:docMk/>
            <pc:sldMk cId="1167364886" sldId="294"/>
            <ac:spMk id="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54:35.495" v="290" actId="207"/>
          <ac:spMkLst>
            <pc:docMk/>
            <pc:sldMk cId="1167364886" sldId="294"/>
            <ac:spMk id="1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54:08.358" v="286" actId="403"/>
          <ac:spMkLst>
            <pc:docMk/>
            <pc:sldMk cId="1167364886" sldId="294"/>
            <ac:spMk id="5120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167364886" sldId="294"/>
            <ac:spMk id="5120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54:14.866" v="287" actId="1076"/>
          <ac:spMkLst>
            <pc:docMk/>
            <pc:sldMk cId="1167364886" sldId="294"/>
            <ac:spMk id="51204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09:57:10.812" v="347" actId="207"/>
        <pc:sldMkLst>
          <pc:docMk/>
          <pc:sldMk cId="3836276947" sldId="295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836276947" sldId="295"/>
            <ac:spMk id="2" creationId="{10D393DE-9848-412D-B21C-8F548B175299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836276947" sldId="295"/>
            <ac:spMk id="3" creationId="{2695DB66-2185-4CAA-8C25-DEE286821861}"/>
          </ac:spMkLst>
        </pc:spChg>
        <pc:spChg chg="add mod">
          <ac:chgData name="Hjálmtýr Hafsteinsson - HI" userId="851c0888-5f35-4c19-bf43-6c41ad09c3fa" providerId="ADAL" clId="{2B79E3A3-75D5-4DF9-819A-881BB6E92BF7}" dt="2023-08-31T09:57:00.181" v="344" actId="1076"/>
          <ac:spMkLst>
            <pc:docMk/>
            <pc:sldMk cId="3836276947" sldId="295"/>
            <ac:spMk id="4" creationId="{292F062D-129B-8C7D-A6D0-9B13A689B6F3}"/>
          </ac:spMkLst>
        </pc:spChg>
        <pc:spChg chg="mod">
          <ac:chgData name="Hjálmtýr Hafsteinsson - HI" userId="851c0888-5f35-4c19-bf43-6c41ad09c3fa" providerId="ADAL" clId="{2B79E3A3-75D5-4DF9-819A-881BB6E92BF7}" dt="2023-08-31T09:57:10.812" v="347" actId="207"/>
          <ac:spMkLst>
            <pc:docMk/>
            <pc:sldMk cId="3836276947" sldId="295"/>
            <ac:spMk id="8" creationId="{00000000-0000-0000-0000-000000000000}"/>
          </ac:spMkLst>
        </pc:spChg>
        <pc:spChg chg="del mod">
          <ac:chgData name="Hjálmtýr Hafsteinsson - HI" userId="851c0888-5f35-4c19-bf43-6c41ad09c3fa" providerId="ADAL" clId="{2B79E3A3-75D5-4DF9-819A-881BB6E92BF7}" dt="2023-08-31T09:56:49.439" v="341" actId="478"/>
          <ac:spMkLst>
            <pc:docMk/>
            <pc:sldMk cId="3836276947" sldId="295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54:54.843" v="293" actId="403"/>
          <ac:spMkLst>
            <pc:docMk/>
            <pc:sldMk cId="3836276947" sldId="295"/>
            <ac:spMk id="5325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54:50.825" v="291" actId="14100"/>
          <ac:spMkLst>
            <pc:docMk/>
            <pc:sldMk cId="3836276947" sldId="295"/>
            <ac:spMk id="5325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09:55:02.276" v="294" actId="1076"/>
          <ac:spMkLst>
            <pc:docMk/>
            <pc:sldMk cId="3836276947" sldId="295"/>
            <ac:spMk id="53252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09:57:17.463" v="348" actId="403"/>
        <pc:sldMkLst>
          <pc:docMk/>
          <pc:sldMk cId="1956071114" sldId="296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956071114" sldId="296"/>
            <ac:spMk id="2" creationId="{D58CCB5C-46D7-4D50-9557-39542348B7D8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956071114" sldId="296"/>
            <ac:spMk id="3" creationId="{13FC0B2A-5447-4E87-B665-E67F7A93DCD9}"/>
          </ac:spMkLst>
        </pc:spChg>
        <pc:spChg chg="mod ord">
          <ac:chgData name="Hjálmtýr Hafsteinsson - HI" userId="851c0888-5f35-4c19-bf43-6c41ad09c3fa" providerId="ADAL" clId="{2B79E3A3-75D5-4DF9-819A-881BB6E92BF7}" dt="2023-08-31T09:57:17.463" v="348" actId="403"/>
          <ac:spMkLst>
            <pc:docMk/>
            <pc:sldMk cId="1956071114" sldId="296"/>
            <ac:spMk id="5529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956071114" sldId="296"/>
            <ac:spMk id="5529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0:29:59.907" v="405" actId="1038"/>
        <pc:sldMkLst>
          <pc:docMk/>
          <pc:sldMk cId="1197065797" sldId="297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197065797" sldId="297"/>
            <ac:spMk id="2" creationId="{7976C339-13C1-481D-8C0C-29C717217052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197065797" sldId="297"/>
            <ac:spMk id="3" creationId="{8192A190-4D58-4BD4-BB97-92AB261DE696}"/>
          </ac:spMkLst>
        </pc:spChg>
        <pc:spChg chg="mod">
          <ac:chgData name="Hjálmtýr Hafsteinsson - HI" userId="851c0888-5f35-4c19-bf43-6c41ad09c3fa" providerId="ADAL" clId="{2B79E3A3-75D5-4DF9-819A-881BB6E92BF7}" dt="2023-08-31T10:29:59.907" v="405" actId="1038"/>
          <ac:spMkLst>
            <pc:docMk/>
            <pc:sldMk cId="1197065797" sldId="297"/>
            <ac:spMk id="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29:59.907" v="405" actId="1038"/>
          <ac:spMkLst>
            <pc:docMk/>
            <pc:sldMk cId="1197065797" sldId="297"/>
            <ac:spMk id="1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29:10.620" v="350" actId="403"/>
          <ac:spMkLst>
            <pc:docMk/>
            <pc:sldMk cId="1197065797" sldId="297"/>
            <ac:spMk id="5734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29:15.904" v="351" actId="404"/>
          <ac:spMkLst>
            <pc:docMk/>
            <pc:sldMk cId="1197065797" sldId="297"/>
            <ac:spMk id="5734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29:24.320" v="371" actId="1035"/>
          <ac:spMkLst>
            <pc:docMk/>
            <pc:sldMk cId="1197065797" sldId="297"/>
            <ac:spMk id="57348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29:31.437" v="390" actId="1036"/>
          <ac:spMkLst>
            <pc:docMk/>
            <pc:sldMk cId="1197065797" sldId="297"/>
            <ac:spMk id="57349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0:32:53.791" v="524" actId="403"/>
        <pc:sldMkLst>
          <pc:docMk/>
          <pc:sldMk cId="2995092706" sldId="298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995092706" sldId="298"/>
            <ac:spMk id="2" creationId="{9C289C84-73BD-4773-96AD-094D09666535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995092706" sldId="298"/>
            <ac:spMk id="3" creationId="{8B37944E-D0DE-4BE0-A252-AB7508650D3B}"/>
          </ac:spMkLst>
        </pc:spChg>
        <pc:spChg chg="add mod">
          <ac:chgData name="Hjálmtýr Hafsteinsson - HI" userId="851c0888-5f35-4c19-bf43-6c41ad09c3fa" providerId="ADAL" clId="{2B79E3A3-75D5-4DF9-819A-881BB6E92BF7}" dt="2023-08-31T10:31:29.157" v="454" actId="1076"/>
          <ac:spMkLst>
            <pc:docMk/>
            <pc:sldMk cId="2995092706" sldId="298"/>
            <ac:spMk id="4" creationId="{BF34C8A2-A425-5E08-DE93-5E3610FA333A}"/>
          </ac:spMkLst>
        </pc:spChg>
        <pc:spChg chg="del mod">
          <ac:chgData name="Hjálmtýr Hafsteinsson - HI" userId="851c0888-5f35-4c19-bf43-6c41ad09c3fa" providerId="ADAL" clId="{2B79E3A3-75D5-4DF9-819A-881BB6E92BF7}" dt="2023-08-31T10:31:21.951" v="452" actId="478"/>
          <ac:spMkLst>
            <pc:docMk/>
            <pc:sldMk cId="2995092706" sldId="298"/>
            <ac:spMk id="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31:44.511" v="476" actId="1038"/>
          <ac:spMkLst>
            <pc:docMk/>
            <pc:sldMk cId="2995092706" sldId="298"/>
            <ac:spMk id="1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32:53.791" v="524" actId="403"/>
          <ac:spMkLst>
            <pc:docMk/>
            <pc:sldMk cId="2995092706" sldId="298"/>
            <ac:spMk id="5939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30:15.392" v="408" actId="20577"/>
          <ac:spMkLst>
            <pc:docMk/>
            <pc:sldMk cId="2995092706" sldId="298"/>
            <ac:spMk id="5939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30:42.991" v="445" actId="20577"/>
          <ac:spMkLst>
            <pc:docMk/>
            <pc:sldMk cId="2995092706" sldId="298"/>
            <ac:spMk id="59396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30:28.048" v="441" actId="1036"/>
          <ac:spMkLst>
            <pc:docMk/>
            <pc:sldMk cId="2995092706" sldId="298"/>
            <ac:spMk id="5939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0:35:02.658" v="621" actId="207"/>
        <pc:sldMkLst>
          <pc:docMk/>
          <pc:sldMk cId="2894820410" sldId="299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94820410" sldId="299"/>
            <ac:spMk id="2" creationId="{876F47B4-9AE2-412E-9D50-2256CDE8148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94820410" sldId="299"/>
            <ac:spMk id="3" creationId="{3431FCA9-FD54-4D96-BF0F-40094EDBB061}"/>
          </ac:spMkLst>
        </pc:spChg>
        <pc:spChg chg="mod">
          <ac:chgData name="Hjálmtýr Hafsteinsson - HI" userId="851c0888-5f35-4c19-bf43-6c41ad09c3fa" providerId="ADAL" clId="{2B79E3A3-75D5-4DF9-819A-881BB6E92BF7}" dt="2023-08-31T10:32:35.110" v="523" actId="1038"/>
          <ac:spMkLst>
            <pc:docMk/>
            <pc:sldMk cId="2894820410" sldId="299"/>
            <ac:spMk id="8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35:02.658" v="621" actId="207"/>
          <ac:spMkLst>
            <pc:docMk/>
            <pc:sldMk cId="2894820410" sldId="299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31:58.673" v="478" actId="403"/>
          <ac:spMkLst>
            <pc:docMk/>
            <pc:sldMk cId="2894820410" sldId="299"/>
            <ac:spMk id="6144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32:02.944" v="479" actId="404"/>
          <ac:spMkLst>
            <pc:docMk/>
            <pc:sldMk cId="2894820410" sldId="299"/>
            <ac:spMk id="6144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32:15.781" v="506" actId="1036"/>
          <ac:spMkLst>
            <pc:docMk/>
            <pc:sldMk cId="2894820410" sldId="299"/>
            <ac:spMk id="61444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32:08.325" v="493" actId="1035"/>
          <ac:spMkLst>
            <pc:docMk/>
            <pc:sldMk cId="2894820410" sldId="299"/>
            <ac:spMk id="61447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0:37:39.320" v="683" actId="403"/>
        <pc:sldMkLst>
          <pc:docMk/>
          <pc:sldMk cId="3319659160" sldId="300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319659160" sldId="300"/>
            <ac:spMk id="2" creationId="{B59A4CB7-6B83-4C1A-BB82-A536D2DAE66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319659160" sldId="300"/>
            <ac:spMk id="3" creationId="{C0120533-380A-4E42-93A6-4851483A5A25}"/>
          </ac:spMkLst>
        </pc:spChg>
        <pc:spChg chg="add mod">
          <ac:chgData name="Hjálmtýr Hafsteinsson - HI" userId="851c0888-5f35-4c19-bf43-6c41ad09c3fa" providerId="ADAL" clId="{2B79E3A3-75D5-4DF9-819A-881BB6E92BF7}" dt="2023-08-31T10:37:11.759" v="667" actId="1036"/>
          <ac:spMkLst>
            <pc:docMk/>
            <pc:sldMk cId="3319659160" sldId="300"/>
            <ac:spMk id="4" creationId="{D3D52A9F-319A-1A2D-A65B-862D918E51EE}"/>
          </ac:spMkLst>
        </pc:spChg>
        <pc:spChg chg="del">
          <ac:chgData name="Hjálmtýr Hafsteinsson - HI" userId="851c0888-5f35-4c19-bf43-6c41ad09c3fa" providerId="ADAL" clId="{2B79E3A3-75D5-4DF9-819A-881BB6E92BF7}" dt="2023-08-31T10:36:32.303" v="631" actId="478"/>
          <ac:spMkLst>
            <pc:docMk/>
            <pc:sldMk cId="3319659160" sldId="300"/>
            <ac:spMk id="8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37:32.907" v="682" actId="1076"/>
          <ac:spMkLst>
            <pc:docMk/>
            <pc:sldMk cId="3319659160" sldId="300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37:39.320" v="683" actId="403"/>
          <ac:spMkLst>
            <pc:docMk/>
            <pc:sldMk cId="3319659160" sldId="300"/>
            <ac:spMk id="6349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319659160" sldId="300"/>
            <ac:spMk id="63491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0:36:33.439" v="632" actId="478"/>
          <ac:cxnSpMkLst>
            <pc:docMk/>
            <pc:sldMk cId="3319659160" sldId="300"/>
            <ac:cxnSpMk id="11" creationId="{00000000-0000-0000-0000-000000000000}"/>
          </ac:cxnSpMkLst>
        </pc:cxnChg>
      </pc:sldChg>
      <pc:sldChg chg="addSp delSp modSp mod modClrScheme chgLayout">
        <pc:chgData name="Hjálmtýr Hafsteinsson - HI" userId="851c0888-5f35-4c19-bf43-6c41ad09c3fa" providerId="ADAL" clId="{2B79E3A3-75D5-4DF9-819A-881BB6E92BF7}" dt="2023-09-01T09:41:45.075" v="2086" actId="20577"/>
        <pc:sldMkLst>
          <pc:docMk/>
          <pc:sldMk cId="527295065" sldId="301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527295065" sldId="301"/>
            <ac:spMk id="2" creationId="{F90ECA54-7E29-423F-A391-6CB68A23D69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527295065" sldId="301"/>
            <ac:spMk id="3" creationId="{2BEACAFE-DD83-4210-AD11-98DC10E1CE22}"/>
          </ac:spMkLst>
        </pc:spChg>
        <pc:spChg chg="add mod">
          <ac:chgData name="Hjálmtýr Hafsteinsson - HI" userId="851c0888-5f35-4c19-bf43-6c41ad09c3fa" providerId="ADAL" clId="{2B79E3A3-75D5-4DF9-819A-881BB6E92BF7}" dt="2023-08-31T10:40:12.369" v="730" actId="14100"/>
          <ac:spMkLst>
            <pc:docMk/>
            <pc:sldMk cId="527295065" sldId="301"/>
            <ac:spMk id="4" creationId="{8805DB73-C359-4AF3-0AF5-BD61361BD409}"/>
          </ac:spMkLst>
        </pc:spChg>
        <pc:spChg chg="add mod">
          <ac:chgData name="Hjálmtýr Hafsteinsson - HI" userId="851c0888-5f35-4c19-bf43-6c41ad09c3fa" providerId="ADAL" clId="{2B79E3A3-75D5-4DF9-819A-881BB6E92BF7}" dt="2023-08-31T10:39:59.182" v="728" actId="1036"/>
          <ac:spMkLst>
            <pc:docMk/>
            <pc:sldMk cId="527295065" sldId="301"/>
            <ac:spMk id="5" creationId="{BE8B2AFF-1758-2417-B62B-9A375C862A8E}"/>
          </ac:spMkLst>
        </pc:spChg>
        <pc:spChg chg="del">
          <ac:chgData name="Hjálmtýr Hafsteinsson - HI" userId="851c0888-5f35-4c19-bf43-6c41ad09c3fa" providerId="ADAL" clId="{2B79E3A3-75D5-4DF9-819A-881BB6E92BF7}" dt="2023-08-31T10:38:38.895" v="701" actId="478"/>
          <ac:spMkLst>
            <pc:docMk/>
            <pc:sldMk cId="527295065" sldId="301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37:58.172" v="685" actId="403"/>
          <ac:spMkLst>
            <pc:docMk/>
            <pc:sldMk cId="527295065" sldId="301"/>
            <ac:spMk id="6553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527295065" sldId="301"/>
            <ac:spMk id="6553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38:12.450" v="697" actId="1035"/>
          <ac:spMkLst>
            <pc:docMk/>
            <pc:sldMk cId="527295065" sldId="301"/>
            <ac:spMk id="65540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9-01T09:41:45.075" v="2086" actId="20577"/>
          <ac:spMkLst>
            <pc:docMk/>
            <pc:sldMk cId="527295065" sldId="301"/>
            <ac:spMk id="65541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0:38:40.063" v="702" actId="478"/>
          <ac:cxnSpMkLst>
            <pc:docMk/>
            <pc:sldMk cId="527295065" sldId="301"/>
            <ac:cxnSpMk id="11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0:42:21.304" v="745" actId="1076"/>
        <pc:sldMkLst>
          <pc:docMk/>
          <pc:sldMk cId="2821369955" sldId="302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21369955" sldId="302"/>
            <ac:spMk id="2" creationId="{4E63600B-BFBA-4730-806B-ADCC5C9D330E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21369955" sldId="302"/>
            <ac:spMk id="3" creationId="{722C662D-E517-449D-ADF7-16706DFA9BCC}"/>
          </ac:spMkLst>
        </pc:spChg>
        <pc:spChg chg="mod">
          <ac:chgData name="Hjálmtýr Hafsteinsson - HI" userId="851c0888-5f35-4c19-bf43-6c41ad09c3fa" providerId="ADAL" clId="{2B79E3A3-75D5-4DF9-819A-881BB6E92BF7}" dt="2023-08-31T10:42:21.304" v="745" actId="1076"/>
          <ac:spMkLst>
            <pc:docMk/>
            <pc:sldMk cId="2821369955" sldId="302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40:29.982" v="732" actId="403"/>
          <ac:spMkLst>
            <pc:docMk/>
            <pc:sldMk cId="2821369955" sldId="302"/>
            <ac:spMk id="6758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21369955" sldId="302"/>
            <ac:spMk id="6758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40:47.565" v="733" actId="1076"/>
          <ac:spMkLst>
            <pc:docMk/>
            <pc:sldMk cId="2821369955" sldId="302"/>
            <ac:spMk id="67588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0:42:47.665" v="747" actId="403"/>
        <pc:sldMkLst>
          <pc:docMk/>
          <pc:sldMk cId="4005647221" sldId="303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005647221" sldId="303"/>
            <ac:spMk id="2" creationId="{C4225D5D-5A5C-45D5-A6C6-A737016C609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005647221" sldId="303"/>
            <ac:spMk id="3" creationId="{2D0367D5-0905-4207-AAF1-58862BF3D38A}"/>
          </ac:spMkLst>
        </pc:spChg>
        <pc:spChg chg="mod ord">
          <ac:chgData name="Hjálmtýr Hafsteinsson - HI" userId="851c0888-5f35-4c19-bf43-6c41ad09c3fa" providerId="ADAL" clId="{2B79E3A3-75D5-4DF9-819A-881BB6E92BF7}" dt="2023-08-31T10:42:47.665" v="747" actId="403"/>
          <ac:spMkLst>
            <pc:docMk/>
            <pc:sldMk cId="4005647221" sldId="303"/>
            <ac:spMk id="6963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005647221" sldId="303"/>
            <ac:spMk id="69635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0:46:08.836" v="792" actId="1037"/>
        <pc:sldMkLst>
          <pc:docMk/>
          <pc:sldMk cId="2828806864" sldId="304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28806864" sldId="304"/>
            <ac:spMk id="2" creationId="{1292B358-E407-409B-8289-43543A356AD5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28806864" sldId="304"/>
            <ac:spMk id="3" creationId="{C54E34B4-B50A-4789-90B1-A4E7D407064B}"/>
          </ac:spMkLst>
        </pc:spChg>
        <pc:spChg chg="add mod">
          <ac:chgData name="Hjálmtýr Hafsteinsson - HI" userId="851c0888-5f35-4c19-bf43-6c41ad09c3fa" providerId="ADAL" clId="{2B79E3A3-75D5-4DF9-819A-881BB6E92BF7}" dt="2023-08-31T10:46:08.836" v="792" actId="1037"/>
          <ac:spMkLst>
            <pc:docMk/>
            <pc:sldMk cId="2828806864" sldId="304"/>
            <ac:spMk id="4" creationId="{DC89920A-0A12-1582-942F-C238AB82071E}"/>
          </ac:spMkLst>
        </pc:spChg>
        <pc:spChg chg="mod">
          <ac:chgData name="Hjálmtýr Hafsteinsson - HI" userId="851c0888-5f35-4c19-bf43-6c41ad09c3fa" providerId="ADAL" clId="{2B79E3A3-75D5-4DF9-819A-881BB6E92BF7}" dt="2023-08-31T10:46:08.836" v="792" actId="1037"/>
          <ac:spMkLst>
            <pc:docMk/>
            <pc:sldMk cId="2828806864" sldId="304"/>
            <ac:spMk id="8" creationId="{00000000-0000-0000-0000-000000000000}"/>
          </ac:spMkLst>
        </pc:spChg>
        <pc:spChg chg="del mod">
          <ac:chgData name="Hjálmtýr Hafsteinsson - HI" userId="851c0888-5f35-4c19-bf43-6c41ad09c3fa" providerId="ADAL" clId="{2B79E3A3-75D5-4DF9-819A-881BB6E92BF7}" dt="2023-08-31T10:45:44.160" v="764" actId="478"/>
          <ac:spMkLst>
            <pc:docMk/>
            <pc:sldMk cId="2828806864" sldId="304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44:34.439" v="754" actId="404"/>
          <ac:spMkLst>
            <pc:docMk/>
            <pc:sldMk cId="2828806864" sldId="304"/>
            <ac:spMk id="7168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28806864" sldId="304"/>
            <ac:spMk id="7168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46:08.836" v="792" actId="1037"/>
          <ac:spMkLst>
            <pc:docMk/>
            <pc:sldMk cId="2828806864" sldId="304"/>
            <ac:spMk id="71684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0:47:48.800" v="901" actId="1035"/>
        <pc:sldMkLst>
          <pc:docMk/>
          <pc:sldMk cId="3807758056" sldId="305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807758056" sldId="305"/>
            <ac:spMk id="2" creationId="{E8046B2C-7F79-4F4C-9611-5161B9290E2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807758056" sldId="305"/>
            <ac:spMk id="3" creationId="{55DE24DD-2D07-44AB-BAE6-A1BC3D4299F0}"/>
          </ac:spMkLst>
        </pc:spChg>
        <pc:spChg chg="mod">
          <ac:chgData name="Hjálmtýr Hafsteinsson - HI" userId="851c0888-5f35-4c19-bf43-6c41ad09c3fa" providerId="ADAL" clId="{2B79E3A3-75D5-4DF9-819A-881BB6E92BF7}" dt="2023-08-31T10:47:03.712" v="867" actId="207"/>
          <ac:spMkLst>
            <pc:docMk/>
            <pc:sldMk cId="3807758056" sldId="305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46:16.453" v="794" actId="403"/>
          <ac:spMkLst>
            <pc:docMk/>
            <pc:sldMk cId="3807758056" sldId="305"/>
            <ac:spMk id="7373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47:40.639" v="875" actId="948"/>
          <ac:spMkLst>
            <pc:docMk/>
            <pc:sldMk cId="3807758056" sldId="305"/>
            <ac:spMk id="7373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46:30.784" v="830" actId="1035"/>
          <ac:spMkLst>
            <pc:docMk/>
            <pc:sldMk cId="3807758056" sldId="305"/>
            <ac:spMk id="73732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47:48.800" v="901" actId="1035"/>
          <ac:spMkLst>
            <pc:docMk/>
            <pc:sldMk cId="3807758056" sldId="305"/>
            <ac:spMk id="73734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0:50:02.496" v="962" actId="1035"/>
        <pc:sldMkLst>
          <pc:docMk/>
          <pc:sldMk cId="2871690485" sldId="306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71690485" sldId="306"/>
            <ac:spMk id="2" creationId="{8472B04F-710A-4B02-A112-0981D9DD7C11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71690485" sldId="306"/>
            <ac:spMk id="3" creationId="{3C1AD1DC-3E7F-480A-B383-AAD8CF571633}"/>
          </ac:spMkLst>
        </pc:spChg>
        <pc:spChg chg="add mod">
          <ac:chgData name="Hjálmtýr Hafsteinsson - HI" userId="851c0888-5f35-4c19-bf43-6c41ad09c3fa" providerId="ADAL" clId="{2B79E3A3-75D5-4DF9-819A-881BB6E92BF7}" dt="2023-08-31T10:49:44.680" v="951" actId="1076"/>
          <ac:spMkLst>
            <pc:docMk/>
            <pc:sldMk cId="2871690485" sldId="306"/>
            <ac:spMk id="4" creationId="{B0AAE7E9-821B-8532-50E5-6DECD426350A}"/>
          </ac:spMkLst>
        </pc:spChg>
        <pc:spChg chg="add mod">
          <ac:chgData name="Hjálmtýr Hafsteinsson - HI" userId="851c0888-5f35-4c19-bf43-6c41ad09c3fa" providerId="ADAL" clId="{2B79E3A3-75D5-4DF9-819A-881BB6E92BF7}" dt="2023-08-31T10:50:02.496" v="962" actId="1035"/>
          <ac:spMkLst>
            <pc:docMk/>
            <pc:sldMk cId="2871690485" sldId="306"/>
            <ac:spMk id="5" creationId="{F5671841-1109-D840-4965-D5215EED2917}"/>
          </ac:spMkLst>
        </pc:spChg>
        <pc:spChg chg="mod">
          <ac:chgData name="Hjálmtýr Hafsteinsson - HI" userId="851c0888-5f35-4c19-bf43-6c41ad09c3fa" providerId="ADAL" clId="{2B79E3A3-75D5-4DF9-819A-881BB6E92BF7}" dt="2023-08-31T10:48:17.635" v="934" actId="207"/>
          <ac:spMkLst>
            <pc:docMk/>
            <pc:sldMk cId="2871690485" sldId="306"/>
            <ac:spMk id="8" creationId="{00000000-0000-0000-0000-000000000000}"/>
          </ac:spMkLst>
        </pc:spChg>
        <pc:spChg chg="del mod">
          <ac:chgData name="Hjálmtýr Hafsteinsson - HI" userId="851c0888-5f35-4c19-bf43-6c41ad09c3fa" providerId="ADAL" clId="{2B79E3A3-75D5-4DF9-819A-881BB6E92BF7}" dt="2023-08-31T10:48:53.840" v="940" actId="478"/>
          <ac:spMkLst>
            <pc:docMk/>
            <pc:sldMk cId="2871690485" sldId="306"/>
            <ac:spMk id="9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0:49:08.431" v="945" actId="478"/>
          <ac:spMkLst>
            <pc:docMk/>
            <pc:sldMk cId="2871690485" sldId="306"/>
            <ac:spMk id="13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47:57.117" v="903" actId="403"/>
          <ac:spMkLst>
            <pc:docMk/>
            <pc:sldMk cId="2871690485" sldId="306"/>
            <ac:spMk id="7577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71690485" sldId="306"/>
            <ac:spMk id="7577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48:03.968" v="916" actId="1036"/>
          <ac:spMkLst>
            <pc:docMk/>
            <pc:sldMk cId="2871690485" sldId="306"/>
            <ac:spMk id="75780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50:02.496" v="962" actId="1035"/>
          <ac:spMkLst>
            <pc:docMk/>
            <pc:sldMk cId="2871690485" sldId="306"/>
            <ac:spMk id="75784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0:48:51.520" v="939" actId="478"/>
          <ac:cxnSpMkLst>
            <pc:docMk/>
            <pc:sldMk cId="2871690485" sldId="306"/>
            <ac:cxnSpMk id="11" creationId="{00000000-0000-0000-0000-000000000000}"/>
          </ac:cxnSpMkLst>
        </pc:cxnChg>
        <pc:cxnChg chg="del mod">
          <ac:chgData name="Hjálmtýr Hafsteinsson - HI" userId="851c0888-5f35-4c19-bf43-6c41ad09c3fa" providerId="ADAL" clId="{2B79E3A3-75D5-4DF9-819A-881BB6E92BF7}" dt="2023-08-31T10:49:09.808" v="946" actId="478"/>
          <ac:cxnSpMkLst>
            <pc:docMk/>
            <pc:sldMk cId="2871690485" sldId="306"/>
            <ac:cxnSpMk id="14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0:50:42.896" v="978" actId="1035"/>
        <pc:sldMkLst>
          <pc:docMk/>
          <pc:sldMk cId="1356418271" sldId="307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356418271" sldId="307"/>
            <ac:spMk id="2" creationId="{EB1511FE-34B9-411A-8228-8693ED5D2EFF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356418271" sldId="307"/>
            <ac:spMk id="3" creationId="{A7848362-CA04-4B8B-8812-7D1923A7F2C7}"/>
          </ac:spMkLst>
        </pc:spChg>
        <pc:spChg chg="mod ord">
          <ac:chgData name="Hjálmtýr Hafsteinsson - HI" userId="851c0888-5f35-4c19-bf43-6c41ad09c3fa" providerId="ADAL" clId="{2B79E3A3-75D5-4DF9-819A-881BB6E92BF7}" dt="2023-08-31T10:50:09.919" v="964" actId="403"/>
          <ac:spMkLst>
            <pc:docMk/>
            <pc:sldMk cId="1356418271" sldId="307"/>
            <ac:spMk id="7782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50:36.630" v="974" actId="948"/>
          <ac:spMkLst>
            <pc:docMk/>
            <pc:sldMk cId="1356418271" sldId="307"/>
            <ac:spMk id="7782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50:27.648" v="973" actId="1035"/>
          <ac:spMkLst>
            <pc:docMk/>
            <pc:sldMk cId="1356418271" sldId="307"/>
            <ac:spMk id="77828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50:42.896" v="978" actId="1035"/>
          <ac:spMkLst>
            <pc:docMk/>
            <pc:sldMk cId="1356418271" sldId="307"/>
            <ac:spMk id="7782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1:58:43.620" v="1012" actId="207"/>
        <pc:sldMkLst>
          <pc:docMk/>
          <pc:sldMk cId="1354563537" sldId="308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354563537" sldId="308"/>
            <ac:spMk id="2" creationId="{F65BC223-33BD-4183-9FAC-6B411CF46B5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354563537" sldId="308"/>
            <ac:spMk id="3" creationId="{339D06BE-B284-45C1-B4E2-9166E8616DE6}"/>
          </ac:spMkLst>
        </pc:spChg>
        <pc:spChg chg="mod">
          <ac:chgData name="Hjálmtýr Hafsteinsson - HI" userId="851c0888-5f35-4c19-bf43-6c41ad09c3fa" providerId="ADAL" clId="{2B79E3A3-75D5-4DF9-819A-881BB6E92BF7}" dt="2023-08-31T11:58:43.620" v="1012" actId="207"/>
          <ac:spMkLst>
            <pc:docMk/>
            <pc:sldMk cId="1354563537" sldId="308"/>
            <ac:spMk id="7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51:19.119" v="982" actId="2711"/>
          <ac:spMkLst>
            <pc:docMk/>
            <pc:sldMk cId="1354563537" sldId="308"/>
            <ac:spMk id="7987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0:51:33.303" v="983" actId="2711"/>
          <ac:spMkLst>
            <pc:docMk/>
            <pc:sldMk cId="1354563537" sldId="308"/>
            <ac:spMk id="7987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0:51:45.008" v="1000" actId="1035"/>
          <ac:spMkLst>
            <pc:docMk/>
            <pc:sldMk cId="1354563537" sldId="308"/>
            <ac:spMk id="79876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1:58:32.417" v="1009" actId="1035"/>
          <ac:spMkLst>
            <pc:docMk/>
            <pc:sldMk cId="1354563537" sldId="308"/>
            <ac:spMk id="7987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1:58:50.497" v="1014" actId="403"/>
        <pc:sldMkLst>
          <pc:docMk/>
          <pc:sldMk cId="2985581110" sldId="309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985581110" sldId="309"/>
            <ac:spMk id="2" creationId="{6D1814E0-24F6-442F-A645-0B26056F4D55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985581110" sldId="309"/>
            <ac:spMk id="3" creationId="{C23DDA0A-2E83-4572-BD58-3332BE6FEC06}"/>
          </ac:spMkLst>
        </pc:spChg>
        <pc:spChg chg="mod ord">
          <ac:chgData name="Hjálmtýr Hafsteinsson - HI" userId="851c0888-5f35-4c19-bf43-6c41ad09c3fa" providerId="ADAL" clId="{2B79E3A3-75D5-4DF9-819A-881BB6E92BF7}" dt="2023-08-31T11:58:50.497" v="1014" actId="403"/>
          <ac:spMkLst>
            <pc:docMk/>
            <pc:sldMk cId="2985581110" sldId="309"/>
            <ac:spMk id="8192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985581110" sldId="309"/>
            <ac:spMk id="81923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01:33.505" v="1073" actId="14100"/>
        <pc:sldMkLst>
          <pc:docMk/>
          <pc:sldMk cId="1379017955" sldId="310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379017955" sldId="310"/>
            <ac:spMk id="2" creationId="{7876D06E-C369-4A9E-8CF2-FB2A47FF3B2D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379017955" sldId="310"/>
            <ac:spMk id="3" creationId="{BBBFCBA8-B194-4918-A294-9D762A2EC9D4}"/>
          </ac:spMkLst>
        </pc:spChg>
        <pc:spChg chg="add mod">
          <ac:chgData name="Hjálmtýr Hafsteinsson - HI" userId="851c0888-5f35-4c19-bf43-6c41ad09c3fa" providerId="ADAL" clId="{2B79E3A3-75D5-4DF9-819A-881BB6E92BF7}" dt="2023-08-31T12:01:07.349" v="1066" actId="122"/>
          <ac:spMkLst>
            <pc:docMk/>
            <pc:sldMk cId="1379017955" sldId="310"/>
            <ac:spMk id="4" creationId="{48A269D2-F171-3EAD-58EC-42C022591B3C}"/>
          </ac:spMkLst>
        </pc:spChg>
        <pc:spChg chg="add mod">
          <ac:chgData name="Hjálmtýr Hafsteinsson - HI" userId="851c0888-5f35-4c19-bf43-6c41ad09c3fa" providerId="ADAL" clId="{2B79E3A3-75D5-4DF9-819A-881BB6E92BF7}" dt="2023-08-31T12:01:18.575" v="1069" actId="122"/>
          <ac:spMkLst>
            <pc:docMk/>
            <pc:sldMk cId="1379017955" sldId="310"/>
            <ac:spMk id="5" creationId="{A5E35C67-5511-E2C8-6757-472D52566648}"/>
          </ac:spMkLst>
        </pc:spChg>
        <pc:spChg chg="add mod">
          <ac:chgData name="Hjálmtýr Hafsteinsson - HI" userId="851c0888-5f35-4c19-bf43-6c41ad09c3fa" providerId="ADAL" clId="{2B79E3A3-75D5-4DF9-819A-881BB6E92BF7}" dt="2023-08-31T12:01:33.505" v="1073" actId="14100"/>
          <ac:spMkLst>
            <pc:docMk/>
            <pc:sldMk cId="1379017955" sldId="310"/>
            <ac:spMk id="6" creationId="{A3426F02-B0D0-1B07-D8E6-5EFB25B61023}"/>
          </ac:spMkLst>
        </pc:spChg>
        <pc:spChg chg="del">
          <ac:chgData name="Hjálmtýr Hafsteinsson - HI" userId="851c0888-5f35-4c19-bf43-6c41ad09c3fa" providerId="ADAL" clId="{2B79E3A3-75D5-4DF9-819A-881BB6E92BF7}" dt="2023-08-31T12:00:17.312" v="1040" actId="478"/>
          <ac:spMkLst>
            <pc:docMk/>
            <pc:sldMk cId="1379017955" sldId="310"/>
            <ac:spMk id="8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2:01:24.801" v="1071" actId="478"/>
          <ac:spMkLst>
            <pc:docMk/>
            <pc:sldMk cId="1379017955" sldId="310"/>
            <ac:spMk id="12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2:00:50.129" v="1058" actId="478"/>
          <ac:spMkLst>
            <pc:docMk/>
            <pc:sldMk cId="1379017955" sldId="310"/>
            <ac:spMk id="1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1:59:37.154" v="1021" actId="1076"/>
          <ac:spMkLst>
            <pc:docMk/>
            <pc:sldMk cId="1379017955" sldId="310"/>
            <ac:spMk id="2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1:59:06.132" v="1016" actId="403"/>
          <ac:spMkLst>
            <pc:docMk/>
            <pc:sldMk cId="1379017955" sldId="310"/>
            <ac:spMk id="8397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1:59:11.815" v="1017" actId="404"/>
          <ac:spMkLst>
            <pc:docMk/>
            <pc:sldMk cId="1379017955" sldId="310"/>
            <ac:spMk id="83971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2:00:17.312" v="1040" actId="478"/>
          <ac:cxnSpMkLst>
            <pc:docMk/>
            <pc:sldMk cId="1379017955" sldId="310"/>
            <ac:cxnSpMk id="10" creationId="{00000000-0000-0000-0000-000000000000}"/>
          </ac:cxnSpMkLst>
        </pc:cxnChg>
        <pc:cxnChg chg="del mod">
          <ac:chgData name="Hjálmtýr Hafsteinsson - HI" userId="851c0888-5f35-4c19-bf43-6c41ad09c3fa" providerId="ADAL" clId="{2B79E3A3-75D5-4DF9-819A-881BB6E92BF7}" dt="2023-08-31T12:01:24.801" v="1071" actId="478"/>
          <ac:cxnSpMkLst>
            <pc:docMk/>
            <pc:sldMk cId="1379017955" sldId="310"/>
            <ac:cxnSpMk id="14" creationId="{00000000-0000-0000-0000-000000000000}"/>
          </ac:cxnSpMkLst>
        </pc:cxnChg>
        <pc:cxnChg chg="del mod">
          <ac:chgData name="Hjálmtýr Hafsteinsson - HI" userId="851c0888-5f35-4c19-bf43-6c41ad09c3fa" providerId="ADAL" clId="{2B79E3A3-75D5-4DF9-819A-881BB6E92BF7}" dt="2023-08-31T12:00:50.129" v="1058" actId="478"/>
          <ac:cxnSpMkLst>
            <pc:docMk/>
            <pc:sldMk cId="1379017955" sldId="310"/>
            <ac:cxnSpMk id="16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2:03:25.245" v="1109" actId="1076"/>
        <pc:sldMkLst>
          <pc:docMk/>
          <pc:sldMk cId="485581953" sldId="311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85581953" sldId="311"/>
            <ac:spMk id="2" creationId="{6CCA515E-DFDC-48BC-A4E5-A3CF0150ADAD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85581953" sldId="311"/>
            <ac:spMk id="3" creationId="{160F50E9-9333-411B-8017-C89F1D4414FB}"/>
          </ac:spMkLst>
        </pc:spChg>
        <pc:spChg chg="mod">
          <ac:chgData name="Hjálmtýr Hafsteinsson - HI" userId="851c0888-5f35-4c19-bf43-6c41ad09c3fa" providerId="ADAL" clId="{2B79E3A3-75D5-4DF9-819A-881BB6E92BF7}" dt="2023-08-31T12:02:25.171" v="1096" actId="207"/>
          <ac:spMkLst>
            <pc:docMk/>
            <pc:sldMk cId="485581953" sldId="311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01:45.166" v="1075" actId="403"/>
          <ac:spMkLst>
            <pc:docMk/>
            <pc:sldMk cId="485581953" sldId="311"/>
            <ac:spMk id="8601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01:48.258" v="1076" actId="404"/>
          <ac:spMkLst>
            <pc:docMk/>
            <pc:sldMk cId="485581953" sldId="311"/>
            <ac:spMk id="8601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01:53.633" v="1090" actId="1035"/>
          <ac:spMkLst>
            <pc:docMk/>
            <pc:sldMk cId="485581953" sldId="311"/>
            <ac:spMk id="86020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03:25.245" v="1109" actId="1076"/>
          <ac:spMkLst>
            <pc:docMk/>
            <pc:sldMk cId="485581953" sldId="311"/>
            <ac:spMk id="86022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12:45.077" v="1156" actId="207"/>
        <pc:sldMkLst>
          <pc:docMk/>
          <pc:sldMk cId="523330320" sldId="312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523330320" sldId="312"/>
            <ac:spMk id="2" creationId="{E9ADCD13-FF1D-481F-88E4-A20DD5240F4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523330320" sldId="312"/>
            <ac:spMk id="3" creationId="{BA727220-1B8F-47D3-9F37-CEE13DDC629E}"/>
          </ac:spMkLst>
        </pc:spChg>
        <pc:spChg chg="mod">
          <ac:chgData name="Hjálmtýr Hafsteinsson - HI" userId="851c0888-5f35-4c19-bf43-6c41ad09c3fa" providerId="ADAL" clId="{2B79E3A3-75D5-4DF9-819A-881BB6E92BF7}" dt="2023-08-31T12:12:45.077" v="1156" actId="207"/>
          <ac:spMkLst>
            <pc:docMk/>
            <pc:sldMk cId="523330320" sldId="312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03:32.904" v="1111" actId="403"/>
          <ac:spMkLst>
            <pc:docMk/>
            <pc:sldMk cId="523330320" sldId="312"/>
            <ac:spMk id="8806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12:24.267" v="1128" actId="207"/>
          <ac:spMkLst>
            <pc:docMk/>
            <pc:sldMk cId="523330320" sldId="312"/>
            <ac:spMk id="8806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12:14.497" v="1127" actId="1035"/>
          <ac:spMkLst>
            <pc:docMk/>
            <pc:sldMk cId="523330320" sldId="312"/>
            <ac:spMk id="88070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13:33.585" v="1194" actId="1036"/>
        <pc:sldMkLst>
          <pc:docMk/>
          <pc:sldMk cId="891739251" sldId="313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91739251" sldId="313"/>
            <ac:spMk id="2" creationId="{BAED779C-0404-45EB-A4C3-B93C9F7657F3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91739251" sldId="313"/>
            <ac:spMk id="3" creationId="{29BE181D-AEA5-428B-AD32-D1365223E859}"/>
          </ac:spMkLst>
        </pc:spChg>
        <pc:spChg chg="mod">
          <ac:chgData name="Hjálmtýr Hafsteinsson - HI" userId="851c0888-5f35-4c19-bf43-6c41ad09c3fa" providerId="ADAL" clId="{2B79E3A3-75D5-4DF9-819A-881BB6E92BF7}" dt="2023-08-31T12:13:33.585" v="1194" actId="1036"/>
          <ac:spMkLst>
            <pc:docMk/>
            <pc:sldMk cId="891739251" sldId="313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12:59.648" v="1158" actId="403"/>
          <ac:spMkLst>
            <pc:docMk/>
            <pc:sldMk cId="891739251" sldId="313"/>
            <ac:spMk id="9011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13:03.948" v="1159" actId="404"/>
          <ac:spMkLst>
            <pc:docMk/>
            <pc:sldMk cId="891739251" sldId="313"/>
            <ac:spMk id="9011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13:33.585" v="1194" actId="1036"/>
          <ac:spMkLst>
            <pc:docMk/>
            <pc:sldMk cId="891739251" sldId="313"/>
            <ac:spMk id="90116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13:42.981" v="1196" actId="403"/>
        <pc:sldMkLst>
          <pc:docMk/>
          <pc:sldMk cId="1859161032" sldId="314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859161032" sldId="314"/>
            <ac:spMk id="2" creationId="{7A6C66F9-E267-4C22-A738-2A9C4E7429B9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859161032" sldId="314"/>
            <ac:spMk id="3" creationId="{25B77F1B-D6CB-42B8-989A-BC09CCFDDC24}"/>
          </ac:spMkLst>
        </pc:spChg>
        <pc:spChg chg="mod ord">
          <ac:chgData name="Hjálmtýr Hafsteinsson - HI" userId="851c0888-5f35-4c19-bf43-6c41ad09c3fa" providerId="ADAL" clId="{2B79E3A3-75D5-4DF9-819A-881BB6E92BF7}" dt="2023-08-31T12:13:42.981" v="1196" actId="403"/>
          <ac:spMkLst>
            <pc:docMk/>
            <pc:sldMk cId="1859161032" sldId="314"/>
            <ac:spMk id="9216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859161032" sldId="314"/>
            <ac:spMk id="9216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14:41.700" v="1210" actId="20577"/>
        <pc:sldMkLst>
          <pc:docMk/>
          <pc:sldMk cId="830727878" sldId="315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30727878" sldId="315"/>
            <ac:spMk id="2" creationId="{B3CF8F6A-5A39-41F8-B524-82B4B71F08BF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30727878" sldId="315"/>
            <ac:spMk id="3" creationId="{70926E05-7645-4ED2-9FBE-8CA69F9ABF58}"/>
          </ac:spMkLst>
        </pc:spChg>
        <pc:spChg chg="mod ord">
          <ac:chgData name="Hjálmtýr Hafsteinsson - HI" userId="851c0888-5f35-4c19-bf43-6c41ad09c3fa" providerId="ADAL" clId="{2B79E3A3-75D5-4DF9-819A-881BB6E92BF7}" dt="2023-08-31T12:13:57.735" v="1198" actId="403"/>
          <ac:spMkLst>
            <pc:docMk/>
            <pc:sldMk cId="830727878" sldId="315"/>
            <ac:spMk id="9421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14:41.700" v="1210" actId="20577"/>
          <ac:spMkLst>
            <pc:docMk/>
            <pc:sldMk cId="830727878" sldId="315"/>
            <ac:spMk id="94211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17:58.189" v="1278" actId="1076"/>
        <pc:sldMkLst>
          <pc:docMk/>
          <pc:sldMk cId="801083977" sldId="316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01083977" sldId="316"/>
            <ac:spMk id="2" creationId="{8CC06D3A-0A6D-4D3B-8D3C-CCC6863B6BAE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801083977" sldId="316"/>
            <ac:spMk id="3" creationId="{2CE2DCE6-7FB3-49D0-97AC-C24AC9FA6ED0}"/>
          </ac:spMkLst>
        </pc:spChg>
        <pc:spChg chg="add mod">
          <ac:chgData name="Hjálmtýr Hafsteinsson - HI" userId="851c0888-5f35-4c19-bf43-6c41ad09c3fa" providerId="ADAL" clId="{2B79E3A3-75D5-4DF9-819A-881BB6E92BF7}" dt="2023-08-31T12:16:40.360" v="1266" actId="1076"/>
          <ac:spMkLst>
            <pc:docMk/>
            <pc:sldMk cId="801083977" sldId="316"/>
            <ac:spMk id="4" creationId="{5A184CEB-1D97-23B9-8189-EA1FD5ED8FA8}"/>
          </ac:spMkLst>
        </pc:spChg>
        <pc:spChg chg="add mod">
          <ac:chgData name="Hjálmtýr Hafsteinsson - HI" userId="851c0888-5f35-4c19-bf43-6c41ad09c3fa" providerId="ADAL" clId="{2B79E3A3-75D5-4DF9-819A-881BB6E92BF7}" dt="2023-08-31T12:16:53.158" v="1268" actId="14100"/>
          <ac:spMkLst>
            <pc:docMk/>
            <pc:sldMk cId="801083977" sldId="316"/>
            <ac:spMk id="5" creationId="{EEEFD968-36BA-3CD5-1A5F-7A214DA73116}"/>
          </ac:spMkLst>
        </pc:spChg>
        <pc:spChg chg="del mod">
          <ac:chgData name="Hjálmtýr Hafsteinsson - HI" userId="851c0888-5f35-4c19-bf43-6c41ad09c3fa" providerId="ADAL" clId="{2B79E3A3-75D5-4DF9-819A-881BB6E92BF7}" dt="2023-08-31T12:16:23.472" v="1262" actId="478"/>
          <ac:spMkLst>
            <pc:docMk/>
            <pc:sldMk cId="801083977" sldId="316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15:05.154" v="1212" actId="403"/>
          <ac:spMkLst>
            <pc:docMk/>
            <pc:sldMk cId="801083977" sldId="316"/>
            <ac:spMk id="9625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17:45.135" v="1275" actId="948"/>
          <ac:spMkLst>
            <pc:docMk/>
            <pc:sldMk cId="801083977" sldId="316"/>
            <ac:spMk id="9625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15:31.015" v="1239" actId="1035"/>
          <ac:spMkLst>
            <pc:docMk/>
            <pc:sldMk cId="801083977" sldId="316"/>
            <ac:spMk id="96260" creationId="{00000000-0000-0000-0000-000000000000}"/>
          </ac:spMkLst>
        </pc:spChg>
        <pc:spChg chg="del mod">
          <ac:chgData name="Hjálmtýr Hafsteinsson - HI" userId="851c0888-5f35-4c19-bf43-6c41ad09c3fa" providerId="ADAL" clId="{2B79E3A3-75D5-4DF9-819A-881BB6E92BF7}" dt="2023-08-31T12:16:21.045" v="1261" actId="478"/>
          <ac:spMkLst>
            <pc:docMk/>
            <pc:sldMk cId="801083977" sldId="316"/>
            <ac:spMk id="9626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17:51.793" v="1276" actId="1076"/>
          <ac:spMkLst>
            <pc:docMk/>
            <pc:sldMk cId="801083977" sldId="316"/>
            <ac:spMk id="9626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17:58.189" v="1278" actId="1076"/>
          <ac:spMkLst>
            <pc:docMk/>
            <pc:sldMk cId="801083977" sldId="316"/>
            <ac:spMk id="96266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2:16:19.457" v="1260" actId="478"/>
          <ac:cxnSpMkLst>
            <pc:docMk/>
            <pc:sldMk cId="801083977" sldId="316"/>
            <ac:cxnSpMk id="11" creationId="{00000000-0000-0000-0000-000000000000}"/>
          </ac:cxnSpMkLst>
        </pc:cxnChg>
        <pc:cxnChg chg="del mod">
          <ac:chgData name="Hjálmtýr Hafsteinsson - HI" userId="851c0888-5f35-4c19-bf43-6c41ad09c3fa" providerId="ADAL" clId="{2B79E3A3-75D5-4DF9-819A-881BB6E92BF7}" dt="2023-08-31T12:16:24.609" v="1263" actId="478"/>
          <ac:cxnSpMkLst>
            <pc:docMk/>
            <pc:sldMk cId="801083977" sldId="316"/>
            <ac:cxnSpMk id="12" creationId="{00000000-0000-0000-0000-000000000000}"/>
          </ac:cxnSpMkLst>
        </pc:cxnChg>
      </pc:sldChg>
      <pc:sldChg chg="addSp delSp modSp mod modClrScheme chgLayout">
        <pc:chgData name="Hjálmtýr Hafsteinsson - HI" userId="851c0888-5f35-4c19-bf43-6c41ad09c3fa" providerId="ADAL" clId="{2B79E3A3-75D5-4DF9-819A-881BB6E92BF7}" dt="2023-08-31T12:22:04.039" v="1368" actId="692"/>
        <pc:sldMkLst>
          <pc:docMk/>
          <pc:sldMk cId="2523685522" sldId="317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523685522" sldId="317"/>
            <ac:spMk id="2" creationId="{2CE9AD52-191A-4059-9F77-9C7EC6AFACB2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523685522" sldId="317"/>
            <ac:spMk id="3" creationId="{CDDB1D18-5F19-40F9-8AAF-92BE091B576D}"/>
          </ac:spMkLst>
        </pc:spChg>
        <pc:spChg chg="mod">
          <ac:chgData name="Hjálmtýr Hafsteinsson - HI" userId="851c0888-5f35-4c19-bf43-6c41ad09c3fa" providerId="ADAL" clId="{2B79E3A3-75D5-4DF9-819A-881BB6E92BF7}" dt="2023-08-31T12:21:53.451" v="1367" actId="692"/>
          <ac:spMkLst>
            <pc:docMk/>
            <pc:sldMk cId="2523685522" sldId="317"/>
            <ac:spMk id="4" creationId="{D3C7CB03-E104-BEBF-30AD-D4EB6914AA27}"/>
          </ac:spMkLst>
        </pc:spChg>
        <pc:spChg chg="add mod">
          <ac:chgData name="Hjálmtýr Hafsteinsson - HI" userId="851c0888-5f35-4c19-bf43-6c41ad09c3fa" providerId="ADAL" clId="{2B79E3A3-75D5-4DF9-819A-881BB6E92BF7}" dt="2023-08-31T12:20:35.745" v="1362" actId="1037"/>
          <ac:spMkLst>
            <pc:docMk/>
            <pc:sldMk cId="2523685522" sldId="317"/>
            <ac:spMk id="6" creationId="{1F7D3511-7DED-282E-06D1-D89247C1D9C5}"/>
          </ac:spMkLst>
        </pc:spChg>
        <pc:spChg chg="add mod">
          <ac:chgData name="Hjálmtýr Hafsteinsson - HI" userId="851c0888-5f35-4c19-bf43-6c41ad09c3fa" providerId="ADAL" clId="{2B79E3A3-75D5-4DF9-819A-881BB6E92BF7}" dt="2023-08-31T12:20:35.745" v="1362" actId="1037"/>
          <ac:spMkLst>
            <pc:docMk/>
            <pc:sldMk cId="2523685522" sldId="317"/>
            <ac:spMk id="7" creationId="{3CEC3700-3D1D-3399-E7C4-CAF7EFF27390}"/>
          </ac:spMkLst>
        </pc:spChg>
        <pc:spChg chg="add mod">
          <ac:chgData name="Hjálmtýr Hafsteinsson - HI" userId="851c0888-5f35-4c19-bf43-6c41ad09c3fa" providerId="ADAL" clId="{2B79E3A3-75D5-4DF9-819A-881BB6E92BF7}" dt="2023-08-31T12:20:35.745" v="1362" actId="1037"/>
          <ac:spMkLst>
            <pc:docMk/>
            <pc:sldMk cId="2523685522" sldId="317"/>
            <ac:spMk id="9" creationId="{BB2DECA2-7607-A8D5-7F44-6B5CAB727801}"/>
          </ac:spMkLst>
        </pc:spChg>
        <pc:spChg chg="del">
          <ac:chgData name="Hjálmtýr Hafsteinsson - HI" userId="851c0888-5f35-4c19-bf43-6c41ad09c3fa" providerId="ADAL" clId="{2B79E3A3-75D5-4DF9-819A-881BB6E92BF7}" dt="2023-08-31T12:19:38.119" v="1330" actId="478"/>
          <ac:spMkLst>
            <pc:docMk/>
            <pc:sldMk cId="2523685522" sldId="317"/>
            <ac:spMk id="1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18:09.411" v="1280" actId="403"/>
          <ac:spMkLst>
            <pc:docMk/>
            <pc:sldMk cId="2523685522" sldId="317"/>
            <ac:spMk id="9830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523685522" sldId="317"/>
            <ac:spMk id="9830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0:35.745" v="1362" actId="1037"/>
          <ac:spMkLst>
            <pc:docMk/>
            <pc:sldMk cId="2523685522" sldId="317"/>
            <ac:spMk id="98308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2:19:34.946" v="1328" actId="478"/>
          <ac:spMkLst>
            <pc:docMk/>
            <pc:sldMk cId="2523685522" sldId="317"/>
            <ac:spMk id="98309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2:19:36.451" v="1329" actId="478"/>
          <ac:spMkLst>
            <pc:docMk/>
            <pc:sldMk cId="2523685522" sldId="317"/>
            <ac:spMk id="98310" creationId="{00000000-0000-0000-0000-000000000000}"/>
          </ac:spMkLst>
        </pc:spChg>
        <pc:grpChg chg="mod">
          <ac:chgData name="Hjálmtýr Hafsteinsson - HI" userId="851c0888-5f35-4c19-bf43-6c41ad09c3fa" providerId="ADAL" clId="{2B79E3A3-75D5-4DF9-819A-881BB6E92BF7}" dt="2023-08-31T12:20:35.745" v="1362" actId="1037"/>
          <ac:grpSpMkLst>
            <pc:docMk/>
            <pc:sldMk cId="2523685522" sldId="317"/>
            <ac:grpSpMk id="8" creationId="{93083AB7-AA18-8F6A-9595-BC8203B530DC}"/>
          </ac:grpSpMkLst>
        </pc:grpChg>
        <pc:cxnChg chg="mod">
          <ac:chgData name="Hjálmtýr Hafsteinsson - HI" userId="851c0888-5f35-4c19-bf43-6c41ad09c3fa" providerId="ADAL" clId="{2B79E3A3-75D5-4DF9-819A-881BB6E92BF7}" dt="2023-08-31T12:22:04.039" v="1368" actId="692"/>
          <ac:cxnSpMkLst>
            <pc:docMk/>
            <pc:sldMk cId="2523685522" sldId="317"/>
            <ac:cxnSpMk id="5" creationId="{CA26894A-8727-90C2-86E9-45EA6B984AA4}"/>
          </ac:cxnSpMkLst>
        </pc:cxnChg>
        <pc:cxnChg chg="del">
          <ac:chgData name="Hjálmtýr Hafsteinsson - HI" userId="851c0888-5f35-4c19-bf43-6c41ad09c3fa" providerId="ADAL" clId="{2B79E3A3-75D5-4DF9-819A-881BB6E92BF7}" dt="2023-08-31T12:19:42.607" v="1333" actId="478"/>
          <ac:cxnSpMkLst>
            <pc:docMk/>
            <pc:sldMk cId="2523685522" sldId="317"/>
            <ac:cxnSpMk id="12" creationId="{00000000-0000-0000-0000-000000000000}"/>
          </ac:cxnSpMkLst>
        </pc:cxnChg>
        <pc:cxnChg chg="del">
          <ac:chgData name="Hjálmtýr Hafsteinsson - HI" userId="851c0888-5f35-4c19-bf43-6c41ad09c3fa" providerId="ADAL" clId="{2B79E3A3-75D5-4DF9-819A-881BB6E92BF7}" dt="2023-08-31T12:19:40.865" v="1332" actId="478"/>
          <ac:cxnSpMkLst>
            <pc:docMk/>
            <pc:sldMk cId="2523685522" sldId="317"/>
            <ac:cxnSpMk id="13" creationId="{00000000-0000-0000-0000-000000000000}"/>
          </ac:cxnSpMkLst>
        </pc:cxnChg>
        <pc:cxnChg chg="del mod">
          <ac:chgData name="Hjálmtýr Hafsteinsson - HI" userId="851c0888-5f35-4c19-bf43-6c41ad09c3fa" providerId="ADAL" clId="{2B79E3A3-75D5-4DF9-819A-881BB6E92BF7}" dt="2023-08-31T12:19:39.809" v="1331" actId="478"/>
          <ac:cxnSpMkLst>
            <pc:docMk/>
            <pc:sldMk cId="2523685522" sldId="317"/>
            <ac:cxnSpMk id="17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2:22:34.489" v="1374" actId="1076"/>
        <pc:sldMkLst>
          <pc:docMk/>
          <pc:sldMk cId="2327988363" sldId="318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327988363" sldId="318"/>
            <ac:spMk id="2" creationId="{45286E3D-8686-453D-8467-33B6C3243E02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327988363" sldId="318"/>
            <ac:spMk id="3" creationId="{7FAEC7C5-2C4B-4DB2-AB16-70B93AF7F878}"/>
          </ac:spMkLst>
        </pc:spChg>
        <pc:spChg chg="mod ord">
          <ac:chgData name="Hjálmtýr Hafsteinsson - HI" userId="851c0888-5f35-4c19-bf43-6c41ad09c3fa" providerId="ADAL" clId="{2B79E3A3-75D5-4DF9-819A-881BB6E92BF7}" dt="2023-08-31T12:22:15.801" v="1370" actId="403"/>
          <ac:spMkLst>
            <pc:docMk/>
            <pc:sldMk cId="2327988363" sldId="318"/>
            <ac:spMk id="10035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22:22.220" v="1371" actId="404"/>
          <ac:spMkLst>
            <pc:docMk/>
            <pc:sldMk cId="2327988363" sldId="318"/>
            <ac:spMk id="100355" creationId="{00000000-0000-0000-0000-000000000000}"/>
          </ac:spMkLst>
        </pc:spChg>
        <pc:picChg chg="mod">
          <ac:chgData name="Hjálmtýr Hafsteinsson - HI" userId="851c0888-5f35-4c19-bf43-6c41ad09c3fa" providerId="ADAL" clId="{2B79E3A3-75D5-4DF9-819A-881BB6E92BF7}" dt="2023-08-31T12:22:34.489" v="1374" actId="1076"/>
          <ac:picMkLst>
            <pc:docMk/>
            <pc:sldMk cId="2327988363" sldId="318"/>
            <ac:picMk id="100356" creationId="{00000000-0000-0000-0000-000000000000}"/>
          </ac:picMkLst>
        </pc:picChg>
      </pc:sldChg>
      <pc:sldChg chg="addSp delSp modSp mod modClrScheme chgLayout">
        <pc:chgData name="Hjálmtýr Hafsteinsson - HI" userId="851c0888-5f35-4c19-bf43-6c41ad09c3fa" providerId="ADAL" clId="{2B79E3A3-75D5-4DF9-819A-881BB6E92BF7}" dt="2023-08-31T12:24:41.946" v="1400" actId="1076"/>
        <pc:sldMkLst>
          <pc:docMk/>
          <pc:sldMk cId="3190238143" sldId="319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190238143" sldId="319"/>
            <ac:spMk id="2" creationId="{B2E12C8C-5C08-48F5-93E9-5FB3AF8E176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190238143" sldId="319"/>
            <ac:spMk id="3" creationId="{E45DB246-B3AB-40D5-A1D3-6C594DB0089A}"/>
          </ac:spMkLst>
        </pc:spChg>
        <pc:spChg chg="add mod">
          <ac:chgData name="Hjálmtýr Hafsteinsson - HI" userId="851c0888-5f35-4c19-bf43-6c41ad09c3fa" providerId="ADAL" clId="{2B79E3A3-75D5-4DF9-819A-881BB6E92BF7}" dt="2023-08-31T12:24:41.946" v="1400" actId="1076"/>
          <ac:spMkLst>
            <pc:docMk/>
            <pc:sldMk cId="3190238143" sldId="319"/>
            <ac:spMk id="4" creationId="{700F055A-66F4-8223-DE58-7189A7945475}"/>
          </ac:spMkLst>
        </pc:spChg>
        <pc:spChg chg="mod ord">
          <ac:chgData name="Hjálmtýr Hafsteinsson - HI" userId="851c0888-5f35-4c19-bf43-6c41ad09c3fa" providerId="ADAL" clId="{2B79E3A3-75D5-4DF9-819A-881BB6E92BF7}" dt="2023-08-31T12:22:48.619" v="1376" actId="403"/>
          <ac:spMkLst>
            <pc:docMk/>
            <pc:sldMk cId="3190238143" sldId="319"/>
            <ac:spMk id="10240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190238143" sldId="319"/>
            <ac:spMk id="10240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2:57.261" v="1387" actId="1035"/>
          <ac:spMkLst>
            <pc:docMk/>
            <pc:sldMk cId="3190238143" sldId="319"/>
            <ac:spMk id="102404" creationId="{00000000-0000-0000-0000-000000000000}"/>
          </ac:spMkLst>
        </pc:spChg>
        <pc:spChg chg="del mod">
          <ac:chgData name="Hjálmtýr Hafsteinsson - HI" userId="851c0888-5f35-4c19-bf43-6c41ad09c3fa" providerId="ADAL" clId="{2B79E3A3-75D5-4DF9-819A-881BB6E92BF7}" dt="2023-08-31T12:24:09.617" v="1394" actId="478"/>
          <ac:spMkLst>
            <pc:docMk/>
            <pc:sldMk cId="3190238143" sldId="319"/>
            <ac:spMk id="102405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2:24:12.001" v="1395" actId="478"/>
          <ac:cxnSpMkLst>
            <pc:docMk/>
            <pc:sldMk cId="3190238143" sldId="319"/>
            <ac:cxnSpMk id="10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2:25:36.930" v="1417" actId="20577"/>
        <pc:sldMkLst>
          <pc:docMk/>
          <pc:sldMk cId="2008692362" sldId="320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008692362" sldId="320"/>
            <ac:spMk id="2" creationId="{D4035F7B-45A5-47F3-9B32-F289B3C53BD3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008692362" sldId="320"/>
            <ac:spMk id="3" creationId="{44973C62-2994-4BA4-8BF2-D304763D9509}"/>
          </ac:spMkLst>
        </pc:spChg>
        <pc:spChg chg="mod ord">
          <ac:chgData name="Hjálmtýr Hafsteinsson - HI" userId="851c0888-5f35-4c19-bf43-6c41ad09c3fa" providerId="ADAL" clId="{2B79E3A3-75D5-4DF9-819A-881BB6E92BF7}" dt="2023-08-31T12:24:50.763" v="1402" actId="403"/>
          <ac:spMkLst>
            <pc:docMk/>
            <pc:sldMk cId="2008692362" sldId="320"/>
            <ac:spMk id="10445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25:36.930" v="1417" actId="20577"/>
          <ac:spMkLst>
            <pc:docMk/>
            <pc:sldMk cId="2008692362" sldId="320"/>
            <ac:spMk id="10445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4:57.475" v="1403" actId="1076"/>
          <ac:spMkLst>
            <pc:docMk/>
            <pc:sldMk cId="2008692362" sldId="320"/>
            <ac:spMk id="104452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5:21.908" v="1415" actId="1036"/>
          <ac:spMkLst>
            <pc:docMk/>
            <pc:sldMk cId="2008692362" sldId="320"/>
            <ac:spMk id="10445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25:47.586" v="1419" actId="403"/>
        <pc:sldMkLst>
          <pc:docMk/>
          <pc:sldMk cId="3473698031" sldId="321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473698031" sldId="321"/>
            <ac:spMk id="2" creationId="{F284A7B4-16EB-4787-81F3-DA6165DBBDD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473698031" sldId="321"/>
            <ac:spMk id="3" creationId="{B4540940-AA06-4B34-AF45-E5E2C1B900FA}"/>
          </ac:spMkLst>
        </pc:spChg>
        <pc:spChg chg="mod ord">
          <ac:chgData name="Hjálmtýr Hafsteinsson - HI" userId="851c0888-5f35-4c19-bf43-6c41ad09c3fa" providerId="ADAL" clId="{2B79E3A3-75D5-4DF9-819A-881BB6E92BF7}" dt="2023-08-31T12:25:47.586" v="1419" actId="403"/>
          <ac:spMkLst>
            <pc:docMk/>
            <pc:sldMk cId="3473698031" sldId="321"/>
            <ac:spMk id="10649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473698031" sldId="321"/>
            <ac:spMk id="10649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27:10.547" v="1429" actId="20577"/>
        <pc:sldMkLst>
          <pc:docMk/>
          <pc:sldMk cId="2852019844" sldId="322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52019844" sldId="322"/>
            <ac:spMk id="2" creationId="{616BFFB6-70D0-4FA5-ACBC-85F8840C3FCD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52019844" sldId="322"/>
            <ac:spMk id="3" creationId="{C64E1E09-E656-4097-B3EB-A48D6417D7A5}"/>
          </ac:spMkLst>
        </pc:spChg>
        <pc:spChg chg="mod ord">
          <ac:chgData name="Hjálmtýr Hafsteinsson - HI" userId="851c0888-5f35-4c19-bf43-6c41ad09c3fa" providerId="ADAL" clId="{2B79E3A3-75D5-4DF9-819A-881BB6E92BF7}" dt="2023-08-31T12:26:24.225" v="1424" actId="404"/>
          <ac:spMkLst>
            <pc:docMk/>
            <pc:sldMk cId="2852019844" sldId="322"/>
            <ac:spMk id="10854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27:10.547" v="1429" actId="20577"/>
          <ac:spMkLst>
            <pc:docMk/>
            <pc:sldMk cId="2852019844" sldId="322"/>
            <ac:spMk id="10854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6:38.732" v="1425" actId="1076"/>
          <ac:spMkLst>
            <pc:docMk/>
            <pc:sldMk cId="2852019844" sldId="322"/>
            <ac:spMk id="108548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7:06.031" v="1428" actId="1076"/>
          <ac:spMkLst>
            <pc:docMk/>
            <pc:sldMk cId="2852019844" sldId="322"/>
            <ac:spMk id="10854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27:46.049" v="1450" actId="1036"/>
        <pc:sldMkLst>
          <pc:docMk/>
          <pc:sldMk cId="1677610560" sldId="323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677610560" sldId="323"/>
            <ac:spMk id="2" creationId="{A69A16EB-D848-4515-AE76-BFF0F2518AC6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677610560" sldId="323"/>
            <ac:spMk id="3" creationId="{3815BE90-3847-42AE-AE54-C295638E5668}"/>
          </ac:spMkLst>
        </pc:spChg>
        <pc:spChg chg="mod ord">
          <ac:chgData name="Hjálmtýr Hafsteinsson - HI" userId="851c0888-5f35-4c19-bf43-6c41ad09c3fa" providerId="ADAL" clId="{2B79E3A3-75D5-4DF9-819A-881BB6E92BF7}" dt="2023-08-31T12:27:19.145" v="1431" actId="403"/>
          <ac:spMkLst>
            <pc:docMk/>
            <pc:sldMk cId="1677610560" sldId="323"/>
            <ac:spMk id="11059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27:30.308" v="1432" actId="948"/>
          <ac:spMkLst>
            <pc:docMk/>
            <pc:sldMk cId="1677610560" sldId="323"/>
            <ac:spMk id="11059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7:37.777" v="1438" actId="1035"/>
          <ac:spMkLst>
            <pc:docMk/>
            <pc:sldMk cId="1677610560" sldId="323"/>
            <ac:spMk id="110596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7:46.049" v="1450" actId="1036"/>
          <ac:spMkLst>
            <pc:docMk/>
            <pc:sldMk cId="1677610560" sldId="323"/>
            <ac:spMk id="110598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28:16.048" v="1456" actId="1076"/>
        <pc:sldMkLst>
          <pc:docMk/>
          <pc:sldMk cId="1076172549" sldId="324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076172549" sldId="324"/>
            <ac:spMk id="2" creationId="{FA8D5C1F-A6FD-4189-BCC3-001339DF7E42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076172549" sldId="324"/>
            <ac:spMk id="3" creationId="{13991919-6739-478F-AD4C-8CCE3F2C4805}"/>
          </ac:spMkLst>
        </pc:spChg>
        <pc:spChg chg="mod ord">
          <ac:chgData name="Hjálmtýr Hafsteinsson - HI" userId="851c0888-5f35-4c19-bf43-6c41ad09c3fa" providerId="ADAL" clId="{2B79E3A3-75D5-4DF9-819A-881BB6E92BF7}" dt="2023-08-31T12:27:53.402" v="1452" actId="403"/>
          <ac:spMkLst>
            <pc:docMk/>
            <pc:sldMk cId="1076172549" sldId="324"/>
            <ac:spMk id="11264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27:59.564" v="1453" actId="403"/>
          <ac:spMkLst>
            <pc:docMk/>
            <pc:sldMk cId="1076172549" sldId="324"/>
            <ac:spMk id="11264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8:06.224" v="1454" actId="1076"/>
          <ac:spMkLst>
            <pc:docMk/>
            <pc:sldMk cId="1076172549" sldId="324"/>
            <ac:spMk id="112644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8:11.288" v="1455" actId="1076"/>
          <ac:spMkLst>
            <pc:docMk/>
            <pc:sldMk cId="1076172549" sldId="324"/>
            <ac:spMk id="11264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28:16.048" v="1456" actId="1076"/>
          <ac:spMkLst>
            <pc:docMk/>
            <pc:sldMk cId="1076172549" sldId="324"/>
            <ac:spMk id="112646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31:46.377" v="1483" actId="1036"/>
        <pc:sldMkLst>
          <pc:docMk/>
          <pc:sldMk cId="1065140455" sldId="325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065140455" sldId="325"/>
            <ac:spMk id="2" creationId="{5D51E7D9-E1E1-432A-B880-4389A143C4AA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065140455" sldId="325"/>
            <ac:spMk id="3" creationId="{445AFEC3-F4DE-42A3-9976-05749DAC4DBD}"/>
          </ac:spMkLst>
        </pc:spChg>
        <pc:spChg chg="mod ord">
          <ac:chgData name="Hjálmtýr Hafsteinsson - HI" userId="851c0888-5f35-4c19-bf43-6c41ad09c3fa" providerId="ADAL" clId="{2B79E3A3-75D5-4DF9-819A-881BB6E92BF7}" dt="2023-08-31T12:28:37.796" v="1462" actId="404"/>
          <ac:spMkLst>
            <pc:docMk/>
            <pc:sldMk cId="1065140455" sldId="325"/>
            <ac:spMk id="11469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31:35.028" v="1470" actId="948"/>
          <ac:spMkLst>
            <pc:docMk/>
            <pc:sldMk cId="1065140455" sldId="325"/>
            <ac:spMk id="11469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31:46.377" v="1483" actId="1036"/>
          <ac:spMkLst>
            <pc:docMk/>
            <pc:sldMk cId="1065140455" sldId="325"/>
            <ac:spMk id="114692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31:40.705" v="1482" actId="1035"/>
          <ac:spMkLst>
            <pc:docMk/>
            <pc:sldMk cId="1065140455" sldId="325"/>
            <ac:spMk id="114693" creationId="{00000000-0000-0000-0000-000000000000}"/>
          </ac:spMkLst>
        </pc:spChg>
      </pc:sldChg>
      <pc:sldChg chg="addSp modSp mod modClrScheme chgLayout">
        <pc:chgData name="Hjálmtýr Hafsteinsson - HI" userId="851c0888-5f35-4c19-bf43-6c41ad09c3fa" providerId="ADAL" clId="{2B79E3A3-75D5-4DF9-819A-881BB6E92BF7}" dt="2023-08-31T12:36:19.381" v="1509" actId="207"/>
        <pc:sldMkLst>
          <pc:docMk/>
          <pc:sldMk cId="1505025271" sldId="326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05025271" sldId="326"/>
            <ac:spMk id="2" creationId="{8DE52021-C736-48E6-BDED-CEB2FB5D466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05025271" sldId="326"/>
            <ac:spMk id="3" creationId="{64D77895-70D9-4E2C-AF62-B5882633C21C}"/>
          </ac:spMkLst>
        </pc:spChg>
        <pc:spChg chg="mod">
          <ac:chgData name="Hjálmtýr Hafsteinsson - HI" userId="851c0888-5f35-4c19-bf43-6c41ad09c3fa" providerId="ADAL" clId="{2B79E3A3-75D5-4DF9-819A-881BB6E92BF7}" dt="2023-08-31T12:36:19.381" v="1509" actId="207"/>
          <ac:spMkLst>
            <pc:docMk/>
            <pc:sldMk cId="1505025271" sldId="326"/>
            <ac:spMk id="1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36:19.381" v="1509" actId="207"/>
          <ac:spMkLst>
            <pc:docMk/>
            <pc:sldMk cId="1505025271" sldId="326"/>
            <ac:spMk id="1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32:11.412" v="1485" actId="403"/>
          <ac:spMkLst>
            <pc:docMk/>
            <pc:sldMk cId="1505025271" sldId="326"/>
            <ac:spMk id="11673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32:50.024" v="1487" actId="14100"/>
          <ac:spMkLst>
            <pc:docMk/>
            <pc:sldMk cId="1505025271" sldId="326"/>
            <ac:spMk id="116739" creationId="{00000000-0000-0000-0000-000000000000}"/>
          </ac:spMkLst>
        </pc:spChg>
        <pc:grpChg chg="add mod">
          <ac:chgData name="Hjálmtýr Hafsteinsson - HI" userId="851c0888-5f35-4c19-bf43-6c41ad09c3fa" providerId="ADAL" clId="{2B79E3A3-75D5-4DF9-819A-881BB6E92BF7}" dt="2023-08-31T12:34:03.397" v="1494" actId="164"/>
          <ac:grpSpMkLst>
            <pc:docMk/>
            <pc:sldMk cId="1505025271" sldId="326"/>
            <ac:grpSpMk id="6" creationId="{C45D01E6-C72F-BFEC-C0D4-7E183A6EC7E3}"/>
          </ac:grpSpMkLst>
        </pc:grpChg>
        <pc:cxnChg chg="add mod">
          <ac:chgData name="Hjálmtýr Hafsteinsson - HI" userId="851c0888-5f35-4c19-bf43-6c41ad09c3fa" providerId="ADAL" clId="{2B79E3A3-75D5-4DF9-819A-881BB6E92BF7}" dt="2023-08-31T12:33:27.317" v="1493" actId="571"/>
          <ac:cxnSpMkLst>
            <pc:docMk/>
            <pc:sldMk cId="1505025271" sldId="326"/>
            <ac:cxnSpMk id="4" creationId="{E396FF9D-2C9D-E513-DB40-42907EEB331E}"/>
          </ac:cxnSpMkLst>
        </pc:cxnChg>
        <pc:cxnChg chg="add mod">
          <ac:chgData name="Hjálmtýr Hafsteinsson - HI" userId="851c0888-5f35-4c19-bf43-6c41ad09c3fa" providerId="ADAL" clId="{2B79E3A3-75D5-4DF9-819A-881BB6E92BF7}" dt="2023-08-31T12:33:27.317" v="1493" actId="571"/>
          <ac:cxnSpMkLst>
            <pc:docMk/>
            <pc:sldMk cId="1505025271" sldId="326"/>
            <ac:cxnSpMk id="5" creationId="{1FB88115-A8E2-7065-4BAE-D1E2621FE480}"/>
          </ac:cxnSpMkLst>
        </pc:cxnChg>
        <pc:cxnChg chg="mod">
          <ac:chgData name="Hjálmtýr Hafsteinsson - HI" userId="851c0888-5f35-4c19-bf43-6c41ad09c3fa" providerId="ADAL" clId="{2B79E3A3-75D5-4DF9-819A-881BB6E92BF7}" dt="2023-08-31T12:34:25.089" v="1495" actId="1038"/>
          <ac:cxnSpMkLst>
            <pc:docMk/>
            <pc:sldMk cId="1505025271" sldId="326"/>
            <ac:cxnSpMk id="9" creationId="{00000000-0000-0000-0000-000000000000}"/>
          </ac:cxnSpMkLst>
        </pc:cxnChg>
        <pc:cxnChg chg="mod">
          <ac:chgData name="Hjálmtýr Hafsteinsson - HI" userId="851c0888-5f35-4c19-bf43-6c41ad09c3fa" providerId="ADAL" clId="{2B79E3A3-75D5-4DF9-819A-881BB6E92BF7}" dt="2023-08-31T12:34:03.397" v="1494" actId="164"/>
          <ac:cxnSpMkLst>
            <pc:docMk/>
            <pc:sldMk cId="1505025271" sldId="326"/>
            <ac:cxnSpMk id="10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2:36:09.437" v="1508" actId="207"/>
        <pc:sldMkLst>
          <pc:docMk/>
          <pc:sldMk cId="321431800" sldId="327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21431800" sldId="327"/>
            <ac:spMk id="2" creationId="{0BED84E1-3602-446B-8350-12E6575521C2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21431800" sldId="327"/>
            <ac:spMk id="3" creationId="{D2A7BB5D-3A32-47F0-9270-D890BF360FF4}"/>
          </ac:spMkLst>
        </pc:spChg>
        <pc:spChg chg="mod">
          <ac:chgData name="Hjálmtýr Hafsteinsson - HI" userId="851c0888-5f35-4c19-bf43-6c41ad09c3fa" providerId="ADAL" clId="{2B79E3A3-75D5-4DF9-819A-881BB6E92BF7}" dt="2023-08-31T12:36:09.437" v="1508" actId="207"/>
          <ac:spMkLst>
            <pc:docMk/>
            <pc:sldMk cId="321431800" sldId="327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35:40.468" v="1502" actId="403"/>
          <ac:spMkLst>
            <pc:docMk/>
            <pc:sldMk cId="321431800" sldId="327"/>
            <ac:spMk id="11878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35:48.970" v="1503" actId="404"/>
          <ac:spMkLst>
            <pc:docMk/>
            <pc:sldMk cId="321431800" sldId="327"/>
            <ac:spMk id="118787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35:55.752" v="1504" actId="1076"/>
          <ac:spMkLst>
            <pc:docMk/>
            <pc:sldMk cId="321431800" sldId="327"/>
            <ac:spMk id="118788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37:59.945" v="1518" actId="207"/>
        <pc:sldMkLst>
          <pc:docMk/>
          <pc:sldMk cId="4178104824" sldId="328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178104824" sldId="328"/>
            <ac:spMk id="2" creationId="{38F92125-784A-426F-948D-F3A38CAEDDBB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178104824" sldId="328"/>
            <ac:spMk id="3" creationId="{8827F588-65F5-4B5F-95AC-E8F72333E43A}"/>
          </ac:spMkLst>
        </pc:spChg>
        <pc:spChg chg="mod">
          <ac:chgData name="Hjálmtýr Hafsteinsson - HI" userId="851c0888-5f35-4c19-bf43-6c41ad09c3fa" providerId="ADAL" clId="{2B79E3A3-75D5-4DF9-819A-881BB6E92BF7}" dt="2023-08-31T12:37:59.945" v="1518" actId="207"/>
          <ac:spMkLst>
            <pc:docMk/>
            <pc:sldMk cId="4178104824" sldId="328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36:34.374" v="1511" actId="403"/>
          <ac:spMkLst>
            <pc:docMk/>
            <pc:sldMk cId="4178104824" sldId="328"/>
            <ac:spMk id="12083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37:39.480" v="1515" actId="948"/>
          <ac:spMkLst>
            <pc:docMk/>
            <pc:sldMk cId="4178104824" sldId="328"/>
            <ac:spMk id="12083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37:44.462" v="1516" actId="1076"/>
          <ac:spMkLst>
            <pc:docMk/>
            <pc:sldMk cId="4178104824" sldId="328"/>
            <ac:spMk id="120838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38:37.610" v="1524" actId="1076"/>
        <pc:sldMkLst>
          <pc:docMk/>
          <pc:sldMk cId="673335935" sldId="329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673335935" sldId="329"/>
            <ac:spMk id="2" creationId="{0DE0C671-5273-4817-83E3-41E8C98045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673335935" sldId="329"/>
            <ac:spMk id="3" creationId="{51CE7F4F-972B-46EB-AD14-3AED04652DCC}"/>
          </ac:spMkLst>
        </pc:spChg>
        <pc:spChg chg="mod ord">
          <ac:chgData name="Hjálmtýr Hafsteinsson - HI" userId="851c0888-5f35-4c19-bf43-6c41ad09c3fa" providerId="ADAL" clId="{2B79E3A3-75D5-4DF9-819A-881BB6E92BF7}" dt="2023-08-31T12:38:12.965" v="1520" actId="403"/>
          <ac:spMkLst>
            <pc:docMk/>
            <pc:sldMk cId="673335935" sldId="329"/>
            <ac:spMk id="12288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673335935" sldId="329"/>
            <ac:spMk id="12288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38:37.610" v="1524" actId="1076"/>
          <ac:spMkLst>
            <pc:docMk/>
            <pc:sldMk cId="673335935" sldId="329"/>
            <ac:spMk id="122884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38:34.233" v="1523" actId="1076"/>
          <ac:spMkLst>
            <pc:docMk/>
            <pc:sldMk cId="673335935" sldId="329"/>
            <ac:spMk id="122885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41:43.939" v="1571" actId="14100"/>
        <pc:sldMkLst>
          <pc:docMk/>
          <pc:sldMk cId="1523346425" sldId="330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23346425" sldId="330"/>
            <ac:spMk id="2" creationId="{3E9EF157-9F94-4A25-8ACD-DB857583A2BB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23346425" sldId="330"/>
            <ac:spMk id="3" creationId="{88434053-0213-489D-9464-E05EF2435ECA}"/>
          </ac:spMkLst>
        </pc:spChg>
        <pc:spChg chg="add mod">
          <ac:chgData name="Hjálmtýr Hafsteinsson - HI" userId="851c0888-5f35-4c19-bf43-6c41ad09c3fa" providerId="ADAL" clId="{2B79E3A3-75D5-4DF9-819A-881BB6E92BF7}" dt="2023-08-31T12:41:39.801" v="1570" actId="14100"/>
          <ac:spMkLst>
            <pc:docMk/>
            <pc:sldMk cId="1523346425" sldId="330"/>
            <ac:spMk id="4" creationId="{CDD96906-FDAC-4319-042C-BBCD0775C62D}"/>
          </ac:spMkLst>
        </pc:spChg>
        <pc:spChg chg="add mod">
          <ac:chgData name="Hjálmtýr Hafsteinsson - HI" userId="851c0888-5f35-4c19-bf43-6c41ad09c3fa" providerId="ADAL" clId="{2B79E3A3-75D5-4DF9-819A-881BB6E92BF7}" dt="2023-08-31T12:41:43.939" v="1571" actId="14100"/>
          <ac:spMkLst>
            <pc:docMk/>
            <pc:sldMk cId="1523346425" sldId="330"/>
            <ac:spMk id="5" creationId="{3457B892-3BF0-5F9A-A921-3F2452953106}"/>
          </ac:spMkLst>
        </pc:spChg>
        <pc:spChg chg="del">
          <ac:chgData name="Hjálmtýr Hafsteinsson - HI" userId="851c0888-5f35-4c19-bf43-6c41ad09c3fa" providerId="ADAL" clId="{2B79E3A3-75D5-4DF9-819A-881BB6E92BF7}" dt="2023-08-31T12:41:03.793" v="1562" actId="478"/>
          <ac:spMkLst>
            <pc:docMk/>
            <pc:sldMk cId="1523346425" sldId="330"/>
            <ac:spMk id="8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2:41:03.793" v="1562" actId="478"/>
          <ac:spMkLst>
            <pc:docMk/>
            <pc:sldMk cId="1523346425" sldId="330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38:46.342" v="1526" actId="403"/>
          <ac:spMkLst>
            <pc:docMk/>
            <pc:sldMk cId="1523346425" sldId="330"/>
            <ac:spMk id="12493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23346425" sldId="330"/>
            <ac:spMk id="124931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2:41:03.793" v="1562" actId="478"/>
          <ac:cxnSpMkLst>
            <pc:docMk/>
            <pc:sldMk cId="1523346425" sldId="330"/>
            <ac:cxnSpMk id="11" creationId="{00000000-0000-0000-0000-000000000000}"/>
          </ac:cxnSpMkLst>
        </pc:cxnChg>
        <pc:cxnChg chg="del mod">
          <ac:chgData name="Hjálmtýr Hafsteinsson - HI" userId="851c0888-5f35-4c19-bf43-6c41ad09c3fa" providerId="ADAL" clId="{2B79E3A3-75D5-4DF9-819A-881BB6E92BF7}" dt="2023-08-31T12:41:03.793" v="1562" actId="478"/>
          <ac:cxnSpMkLst>
            <pc:docMk/>
            <pc:sldMk cId="1523346425" sldId="330"/>
            <ac:cxnSpMk id="12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2:41:52.696" v="1573" actId="403"/>
        <pc:sldMkLst>
          <pc:docMk/>
          <pc:sldMk cId="1564439908" sldId="331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64439908" sldId="331"/>
            <ac:spMk id="2" creationId="{5D96E803-14F0-470B-AE06-02F2E1E7D48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64439908" sldId="331"/>
            <ac:spMk id="3" creationId="{C6FF837B-D53C-4864-A187-9DD7DCD207A8}"/>
          </ac:spMkLst>
        </pc:spChg>
        <pc:spChg chg="mod ord">
          <ac:chgData name="Hjálmtýr Hafsteinsson - HI" userId="851c0888-5f35-4c19-bf43-6c41ad09c3fa" providerId="ADAL" clId="{2B79E3A3-75D5-4DF9-819A-881BB6E92BF7}" dt="2023-08-31T12:41:52.696" v="1573" actId="403"/>
          <ac:spMkLst>
            <pc:docMk/>
            <pc:sldMk cId="1564439908" sldId="331"/>
            <ac:spMk id="12697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64439908" sldId="331"/>
            <ac:spMk id="126979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42:13.469" v="1577" actId="1076"/>
        <pc:sldMkLst>
          <pc:docMk/>
          <pc:sldMk cId="3361401720" sldId="332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361401720" sldId="332"/>
            <ac:spMk id="2" creationId="{4714F51A-4067-4186-B818-A5F78ED94851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361401720" sldId="332"/>
            <ac:spMk id="3" creationId="{EC2C5FD5-EB92-44E1-B2F0-AB43ACE582CD}"/>
          </ac:spMkLst>
        </pc:spChg>
        <pc:spChg chg="add del mod ord">
          <ac:chgData name="Hjálmtýr Hafsteinsson - HI" userId="851c0888-5f35-4c19-bf43-6c41ad09c3fa" providerId="ADAL" clId="{2B79E3A3-75D5-4DF9-819A-881BB6E92BF7}" dt="2023-08-31T12:42:07.777" v="1576" actId="478"/>
          <ac:spMkLst>
            <pc:docMk/>
            <pc:sldMk cId="3361401720" sldId="332"/>
            <ac:spMk id="4" creationId="{C14D3D48-9DAF-F9B1-E0F8-12F3666E6C54}"/>
          </ac:spMkLst>
        </pc:spChg>
        <pc:spChg chg="mod ord">
          <ac:chgData name="Hjálmtýr Hafsteinsson - HI" userId="851c0888-5f35-4c19-bf43-6c41ad09c3fa" providerId="ADAL" clId="{2B79E3A3-75D5-4DF9-819A-881BB6E92BF7}" dt="2023-08-31T12:42:00.610" v="1575" actId="403"/>
          <ac:spMkLst>
            <pc:docMk/>
            <pc:sldMk cId="3361401720" sldId="332"/>
            <ac:spMk id="129026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42:13.469" v="1577" actId="1076"/>
          <ac:spMkLst>
            <pc:docMk/>
            <pc:sldMk cId="3361401720" sldId="332"/>
            <ac:spMk id="129027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42:31.562" v="1580" actId="404"/>
        <pc:sldMkLst>
          <pc:docMk/>
          <pc:sldMk cId="4023827098" sldId="333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023827098" sldId="333"/>
            <ac:spMk id="2" creationId="{FD46A7C7-6F16-4F47-B702-74755DDCE335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023827098" sldId="333"/>
            <ac:spMk id="3" creationId="{1298B0FA-C4D1-404A-8E7B-61D0D5A49F06}"/>
          </ac:spMkLst>
        </pc:spChg>
        <pc:spChg chg="add del mod ord">
          <ac:chgData name="Hjálmtýr Hafsteinsson - HI" userId="851c0888-5f35-4c19-bf43-6c41ad09c3fa" providerId="ADAL" clId="{2B79E3A3-75D5-4DF9-819A-881BB6E92BF7}" dt="2023-08-31T12:42:19.281" v="1578" actId="478"/>
          <ac:spMkLst>
            <pc:docMk/>
            <pc:sldMk cId="4023827098" sldId="333"/>
            <ac:spMk id="4" creationId="{F0ECCE00-47B8-0818-4C62-0E8DD07ACD57}"/>
          </ac:spMkLst>
        </pc:spChg>
        <pc:spChg chg="mod ord">
          <ac:chgData name="Hjálmtýr Hafsteinsson - HI" userId="851c0888-5f35-4c19-bf43-6c41ad09c3fa" providerId="ADAL" clId="{2B79E3A3-75D5-4DF9-819A-881BB6E92BF7}" dt="2023-08-31T12:42:31.562" v="1580" actId="404"/>
          <ac:spMkLst>
            <pc:docMk/>
            <pc:sldMk cId="4023827098" sldId="333"/>
            <ac:spMk id="131074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43:11.340" v="1596" actId="1076"/>
        <pc:sldMkLst>
          <pc:docMk/>
          <pc:sldMk cId="75870313" sldId="334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75870313" sldId="334"/>
            <ac:spMk id="2" creationId="{FDC3B05E-01A6-4204-96EA-41E0155B38CD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75870313" sldId="334"/>
            <ac:spMk id="3" creationId="{662D20FF-C8A5-41EB-B0DE-B34A4012B9BC}"/>
          </ac:spMkLst>
        </pc:spChg>
        <pc:spChg chg="mod ord">
          <ac:chgData name="Hjálmtýr Hafsteinsson - HI" userId="851c0888-5f35-4c19-bf43-6c41ad09c3fa" providerId="ADAL" clId="{2B79E3A3-75D5-4DF9-819A-881BB6E92BF7}" dt="2023-08-31T12:42:50.601" v="1582" actId="403"/>
          <ac:spMkLst>
            <pc:docMk/>
            <pc:sldMk cId="75870313" sldId="334"/>
            <ac:spMk id="13312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75870313" sldId="334"/>
            <ac:spMk id="133123" creationId="{00000000-0000-0000-0000-000000000000}"/>
          </ac:spMkLst>
        </pc:spChg>
        <pc:picChg chg="mod">
          <ac:chgData name="Hjálmtýr Hafsteinsson - HI" userId="851c0888-5f35-4c19-bf43-6c41ad09c3fa" providerId="ADAL" clId="{2B79E3A3-75D5-4DF9-819A-881BB6E92BF7}" dt="2023-08-31T12:43:04.306" v="1595" actId="1035"/>
          <ac:picMkLst>
            <pc:docMk/>
            <pc:sldMk cId="75870313" sldId="334"/>
            <ac:picMk id="133124" creationId="{00000000-0000-0000-0000-000000000000}"/>
          </ac:picMkLst>
        </pc:picChg>
        <pc:picChg chg="mod">
          <ac:chgData name="Hjálmtýr Hafsteinsson - HI" userId="851c0888-5f35-4c19-bf43-6c41ad09c3fa" providerId="ADAL" clId="{2B79E3A3-75D5-4DF9-819A-881BB6E92BF7}" dt="2023-08-31T12:43:11.340" v="1596" actId="1076"/>
          <ac:picMkLst>
            <pc:docMk/>
            <pc:sldMk cId="75870313" sldId="334"/>
            <ac:picMk id="133125" creationId="{00000000-0000-0000-0000-000000000000}"/>
          </ac:picMkLst>
        </pc:picChg>
      </pc:sldChg>
      <pc:sldChg chg="modSp mod modClrScheme chgLayout">
        <pc:chgData name="Hjálmtýr Hafsteinsson - HI" userId="851c0888-5f35-4c19-bf43-6c41ad09c3fa" providerId="ADAL" clId="{2B79E3A3-75D5-4DF9-819A-881BB6E92BF7}" dt="2023-08-31T12:43:23.645" v="1598" actId="403"/>
        <pc:sldMkLst>
          <pc:docMk/>
          <pc:sldMk cId="3826253958" sldId="335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826253958" sldId="335"/>
            <ac:spMk id="2" creationId="{ED5DAE17-192F-4D2B-9C1B-CBA71A38D57A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826253958" sldId="335"/>
            <ac:spMk id="3" creationId="{F73D3E6E-84AE-4EED-AA92-2496C26DBF67}"/>
          </ac:spMkLst>
        </pc:spChg>
        <pc:spChg chg="mod ord">
          <ac:chgData name="Hjálmtýr Hafsteinsson - HI" userId="851c0888-5f35-4c19-bf43-6c41ad09c3fa" providerId="ADAL" clId="{2B79E3A3-75D5-4DF9-819A-881BB6E92BF7}" dt="2023-08-31T12:43:23.645" v="1598" actId="403"/>
          <ac:spMkLst>
            <pc:docMk/>
            <pc:sldMk cId="3826253958" sldId="335"/>
            <ac:spMk id="13517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826253958" sldId="335"/>
            <ac:spMk id="135171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43:40.120" v="1601" actId="1076"/>
        <pc:sldMkLst>
          <pc:docMk/>
          <pc:sldMk cId="3323769877" sldId="336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323769877" sldId="336"/>
            <ac:spMk id="2" creationId="{17DD7572-41B3-46E9-8947-340331E1D90A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323769877" sldId="336"/>
            <ac:spMk id="4" creationId="{C7492755-F069-4AA7-9C50-6CA4C30C27F9}"/>
          </ac:spMkLst>
        </pc:spChg>
        <pc:spChg chg="add del mod ord">
          <ac:chgData name="Hjálmtýr Hafsteinsson - HI" userId="851c0888-5f35-4c19-bf43-6c41ad09c3fa" providerId="ADAL" clId="{2B79E3A3-75D5-4DF9-819A-881BB6E92BF7}" dt="2023-08-31T12:43:34.289" v="1600" actId="478"/>
          <ac:spMkLst>
            <pc:docMk/>
            <pc:sldMk cId="3323769877" sldId="336"/>
            <ac:spMk id="5" creationId="{84365EE8-2B85-B7BA-30A7-E977D69C93EA}"/>
          </ac:spMkLst>
        </pc:spChg>
        <pc:spChg chg="add del mod ord">
          <ac:chgData name="Hjálmtýr Hafsteinsson - HI" userId="851c0888-5f35-4c19-bf43-6c41ad09c3fa" providerId="ADAL" clId="{2B79E3A3-75D5-4DF9-819A-881BB6E92BF7}" dt="2023-08-31T12:43:30.818" v="1599" actId="478"/>
          <ac:spMkLst>
            <pc:docMk/>
            <pc:sldMk cId="3323769877" sldId="336"/>
            <ac:spMk id="6" creationId="{1811F8C3-BEBD-6B02-BC49-1524D294FAB3}"/>
          </ac:spMkLst>
        </pc:spChg>
        <pc:picChg chg="mod">
          <ac:chgData name="Hjálmtýr Hafsteinsson - HI" userId="851c0888-5f35-4c19-bf43-6c41ad09c3fa" providerId="ADAL" clId="{2B79E3A3-75D5-4DF9-819A-881BB6E92BF7}" dt="2023-08-31T12:43:40.120" v="1601" actId="1076"/>
          <ac:picMkLst>
            <pc:docMk/>
            <pc:sldMk cId="3323769877" sldId="336"/>
            <ac:picMk id="3" creationId="{07C9E1B0-2B1B-4400-A9A0-762FC6699C57}"/>
          </ac:picMkLst>
        </pc:picChg>
      </pc:sldChg>
      <pc:sldChg chg="modSp mod modClrScheme chgLayout">
        <pc:chgData name="Hjálmtýr Hafsteinsson - HI" userId="851c0888-5f35-4c19-bf43-6c41ad09c3fa" providerId="ADAL" clId="{2B79E3A3-75D5-4DF9-819A-881BB6E92BF7}" dt="2023-08-31T12:44:06.715" v="1603" actId="403"/>
        <pc:sldMkLst>
          <pc:docMk/>
          <pc:sldMk cId="798193095" sldId="337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798193095" sldId="337"/>
            <ac:spMk id="2" creationId="{5085F7A1-CDC2-45EF-A463-2FAB9F32DAC8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798193095" sldId="337"/>
            <ac:spMk id="3" creationId="{A6271AF5-DF93-4805-B9CF-26A6A1E80036}"/>
          </ac:spMkLst>
        </pc:spChg>
        <pc:spChg chg="mod ord">
          <ac:chgData name="Hjálmtýr Hafsteinsson - HI" userId="851c0888-5f35-4c19-bf43-6c41ad09c3fa" providerId="ADAL" clId="{2B79E3A3-75D5-4DF9-819A-881BB6E92BF7}" dt="2023-08-31T12:44:06.715" v="1603" actId="403"/>
          <ac:spMkLst>
            <pc:docMk/>
            <pc:sldMk cId="798193095" sldId="337"/>
            <ac:spMk id="13926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798193095" sldId="337"/>
            <ac:spMk id="139267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44:27.119" v="1607" actId="1076"/>
        <pc:sldMkLst>
          <pc:docMk/>
          <pc:sldMk cId="3607022124" sldId="338"/>
        </pc:sldMkLst>
        <pc:spChg chg="add del mod ord">
          <ac:chgData name="Hjálmtýr Hafsteinsson - HI" userId="851c0888-5f35-4c19-bf43-6c41ad09c3fa" providerId="ADAL" clId="{2B79E3A3-75D5-4DF9-819A-881BB6E92BF7}" dt="2023-08-31T12:44:15.553" v="1604" actId="478"/>
          <ac:spMkLst>
            <pc:docMk/>
            <pc:sldMk cId="3607022124" sldId="338"/>
            <ac:spMk id="2" creationId="{540283B2-628D-3967-56B7-0F2E76ADBBE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07022124" sldId="338"/>
            <ac:spMk id="3" creationId="{AAAD7C27-952A-463F-AF26-EE3F895ABB0D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07022124" sldId="338"/>
            <ac:spMk id="4" creationId="{B6008F57-B311-4EB6-B31D-950EACE19041}"/>
          </ac:spMkLst>
        </pc:spChg>
        <pc:spChg chg="add del mod ord">
          <ac:chgData name="Hjálmtýr Hafsteinsson - HI" userId="851c0888-5f35-4c19-bf43-6c41ad09c3fa" providerId="ADAL" clId="{2B79E3A3-75D5-4DF9-819A-881BB6E92BF7}" dt="2023-08-31T12:44:17.457" v="1605" actId="478"/>
          <ac:spMkLst>
            <pc:docMk/>
            <pc:sldMk cId="3607022124" sldId="338"/>
            <ac:spMk id="5" creationId="{44D333D4-2604-2C21-CD63-98C01A42EED8}"/>
          </ac:spMkLst>
        </pc:spChg>
        <pc:picChg chg="mod">
          <ac:chgData name="Hjálmtýr Hafsteinsson - HI" userId="851c0888-5f35-4c19-bf43-6c41ad09c3fa" providerId="ADAL" clId="{2B79E3A3-75D5-4DF9-819A-881BB6E92BF7}" dt="2023-08-31T12:44:27.119" v="1607" actId="1076"/>
          <ac:picMkLst>
            <pc:docMk/>
            <pc:sldMk cId="3607022124" sldId="338"/>
            <ac:picMk id="8" creationId="{41E72751-79F8-3F75-5030-F7B85A374092}"/>
          </ac:picMkLst>
        </pc:picChg>
      </pc:sldChg>
      <pc:sldChg chg="modSp mod modClrScheme chgLayout">
        <pc:chgData name="Hjálmtýr Hafsteinsson - HI" userId="851c0888-5f35-4c19-bf43-6c41ad09c3fa" providerId="ADAL" clId="{2B79E3A3-75D5-4DF9-819A-881BB6E92BF7}" dt="2023-08-31T12:48:00.593" v="1613" actId="1076"/>
        <pc:sldMkLst>
          <pc:docMk/>
          <pc:sldMk cId="3423905558" sldId="339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423905558" sldId="339"/>
            <ac:spMk id="2" creationId="{DAE0C92B-4B61-4847-AF11-053F6E82F378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423905558" sldId="339"/>
            <ac:spMk id="3" creationId="{BB6001EB-3DF5-4DFC-BAA3-DC29746909B2}"/>
          </ac:spMkLst>
        </pc:spChg>
        <pc:spChg chg="mod ord">
          <ac:chgData name="Hjálmtýr Hafsteinsson - HI" userId="851c0888-5f35-4c19-bf43-6c41ad09c3fa" providerId="ADAL" clId="{2B79E3A3-75D5-4DF9-819A-881BB6E92BF7}" dt="2023-08-31T12:47:36.939" v="1610" actId="113"/>
          <ac:spMkLst>
            <pc:docMk/>
            <pc:sldMk cId="3423905558" sldId="339"/>
            <ac:spMk id="14336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47:55.223" v="1612" actId="948"/>
          <ac:spMkLst>
            <pc:docMk/>
            <pc:sldMk cId="3423905558" sldId="339"/>
            <ac:spMk id="14336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48:00.593" v="1613" actId="1076"/>
          <ac:spMkLst>
            <pc:docMk/>
            <pc:sldMk cId="3423905558" sldId="339"/>
            <ac:spMk id="143364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50:31.993" v="1639" actId="14100"/>
        <pc:sldMkLst>
          <pc:docMk/>
          <pc:sldMk cId="487979201" sldId="340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87979201" sldId="340"/>
            <ac:spMk id="2" creationId="{1546C013-89F9-4289-9947-F9F502BFEC2F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487979201" sldId="340"/>
            <ac:spMk id="3" creationId="{D722DAB7-CD46-44FA-AE99-5BBFFF79B037}"/>
          </ac:spMkLst>
        </pc:spChg>
        <pc:spChg chg="add mod">
          <ac:chgData name="Hjálmtýr Hafsteinsson - HI" userId="851c0888-5f35-4c19-bf43-6c41ad09c3fa" providerId="ADAL" clId="{2B79E3A3-75D5-4DF9-819A-881BB6E92BF7}" dt="2023-08-31T12:50:31.993" v="1639" actId="14100"/>
          <ac:spMkLst>
            <pc:docMk/>
            <pc:sldMk cId="487979201" sldId="340"/>
            <ac:spMk id="4" creationId="{53C33889-B2C2-D5B0-139D-25CBBDED0B9A}"/>
          </ac:spMkLst>
        </pc:spChg>
        <pc:spChg chg="add mod">
          <ac:chgData name="Hjálmtýr Hafsteinsson - HI" userId="851c0888-5f35-4c19-bf43-6c41ad09c3fa" providerId="ADAL" clId="{2B79E3A3-75D5-4DF9-819A-881BB6E92BF7}" dt="2023-08-31T12:50:22.219" v="1637" actId="14100"/>
          <ac:spMkLst>
            <pc:docMk/>
            <pc:sldMk cId="487979201" sldId="340"/>
            <ac:spMk id="5" creationId="{4EE7F34F-9BEC-09DE-7021-32E1769EE102}"/>
          </ac:spMkLst>
        </pc:spChg>
        <pc:spChg chg="del mod">
          <ac:chgData name="Hjálmtýr Hafsteinsson - HI" userId="851c0888-5f35-4c19-bf43-6c41ad09c3fa" providerId="ADAL" clId="{2B79E3A3-75D5-4DF9-819A-881BB6E92BF7}" dt="2023-08-31T12:50:13.089" v="1635" actId="478"/>
          <ac:spMkLst>
            <pc:docMk/>
            <pc:sldMk cId="487979201" sldId="340"/>
            <ac:spMk id="8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2:50:13.089" v="1635" actId="478"/>
          <ac:spMkLst>
            <pc:docMk/>
            <pc:sldMk cId="487979201" sldId="340"/>
            <ac:spMk id="1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48:14.456" v="1615" actId="403"/>
          <ac:spMkLst>
            <pc:docMk/>
            <pc:sldMk cId="487979201" sldId="340"/>
            <ac:spMk id="14541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48:29.367" v="1617" actId="948"/>
          <ac:spMkLst>
            <pc:docMk/>
            <pc:sldMk cId="487979201" sldId="340"/>
            <ac:spMk id="14541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48:20.175" v="1616" actId="1076"/>
          <ac:spMkLst>
            <pc:docMk/>
            <pc:sldMk cId="487979201" sldId="340"/>
            <ac:spMk id="145412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48:35.092" v="1618" actId="1076"/>
          <ac:spMkLst>
            <pc:docMk/>
            <pc:sldMk cId="487979201" sldId="340"/>
            <ac:spMk id="145415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2:50:13.089" v="1635" actId="478"/>
          <ac:cxnSpMkLst>
            <pc:docMk/>
            <pc:sldMk cId="487979201" sldId="340"/>
            <ac:cxnSpMk id="10" creationId="{00000000-0000-0000-0000-000000000000}"/>
          </ac:cxnSpMkLst>
        </pc:cxnChg>
        <pc:cxnChg chg="del mod">
          <ac:chgData name="Hjálmtýr Hafsteinsson - HI" userId="851c0888-5f35-4c19-bf43-6c41ad09c3fa" providerId="ADAL" clId="{2B79E3A3-75D5-4DF9-819A-881BB6E92BF7}" dt="2023-08-31T12:50:13.089" v="1635" actId="478"/>
          <ac:cxnSpMkLst>
            <pc:docMk/>
            <pc:sldMk cId="487979201" sldId="340"/>
            <ac:cxnSpMk id="13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2:52:08.265" v="1648" actId="114"/>
        <pc:sldMkLst>
          <pc:docMk/>
          <pc:sldMk cId="3626203016" sldId="341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26203016" sldId="341"/>
            <ac:spMk id="2" creationId="{8AA9BEB8-DD9D-4CF7-B894-7C8E128F10BC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626203016" sldId="341"/>
            <ac:spMk id="3" creationId="{107B06E9-4F4C-43FC-8CBA-537D83C1F687}"/>
          </ac:spMkLst>
        </pc:spChg>
        <pc:spChg chg="mod ord">
          <ac:chgData name="Hjálmtýr Hafsteinsson - HI" userId="851c0888-5f35-4c19-bf43-6c41ad09c3fa" providerId="ADAL" clId="{2B79E3A3-75D5-4DF9-819A-881BB6E92BF7}" dt="2023-08-31T12:50:46.508" v="1641" actId="403"/>
          <ac:spMkLst>
            <pc:docMk/>
            <pc:sldMk cId="3626203016" sldId="341"/>
            <ac:spMk id="14745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52:08.265" v="1648" actId="114"/>
          <ac:spMkLst>
            <pc:docMk/>
            <pc:sldMk cId="3626203016" sldId="341"/>
            <ac:spMk id="14745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52:39.154" v="1651" actId="6549"/>
        <pc:sldMkLst>
          <pc:docMk/>
          <pc:sldMk cId="3830452591" sldId="342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830452591" sldId="342"/>
            <ac:spMk id="2" creationId="{90245309-2032-4F25-B065-6333A501B621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830452591" sldId="342"/>
            <ac:spMk id="3" creationId="{C55472E0-EED3-4F3C-906B-5D47E6BB9728}"/>
          </ac:spMkLst>
        </pc:spChg>
        <pc:spChg chg="mod ord">
          <ac:chgData name="Hjálmtýr Hafsteinsson - HI" userId="851c0888-5f35-4c19-bf43-6c41ad09c3fa" providerId="ADAL" clId="{2B79E3A3-75D5-4DF9-819A-881BB6E92BF7}" dt="2023-08-31T12:51:38.948" v="1644" actId="114"/>
          <ac:spMkLst>
            <pc:docMk/>
            <pc:sldMk cId="3830452591" sldId="342"/>
            <ac:spMk id="14950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52:39.154" v="1651" actId="6549"/>
          <ac:spMkLst>
            <pc:docMk/>
            <pc:sldMk cId="3830452591" sldId="342"/>
            <ac:spMk id="14950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2:54:00.420" v="1662" actId="207"/>
        <pc:sldMkLst>
          <pc:docMk/>
          <pc:sldMk cId="276814332" sldId="343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76814332" sldId="343"/>
            <ac:spMk id="2" creationId="{D8037B43-17A3-499E-AB4C-3C98532FF77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76814332" sldId="343"/>
            <ac:spMk id="3" creationId="{2BB1B147-DA1D-4926-B696-9B0FACD4EAF6}"/>
          </ac:spMkLst>
        </pc:spChg>
        <pc:spChg chg="mod">
          <ac:chgData name="Hjálmtýr Hafsteinsson - HI" userId="851c0888-5f35-4c19-bf43-6c41ad09c3fa" providerId="ADAL" clId="{2B79E3A3-75D5-4DF9-819A-881BB6E92BF7}" dt="2023-08-31T12:54:00.420" v="1662" actId="207"/>
          <ac:spMkLst>
            <pc:docMk/>
            <pc:sldMk cId="276814332" sldId="343"/>
            <ac:spMk id="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52:59.790" v="1653" actId="403"/>
          <ac:spMkLst>
            <pc:docMk/>
            <pc:sldMk cId="276814332" sldId="343"/>
            <ac:spMk id="15155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53:23.896" v="1657" actId="403"/>
          <ac:spMkLst>
            <pc:docMk/>
            <pc:sldMk cId="276814332" sldId="343"/>
            <ac:spMk id="151555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53:47.011" v="1658" actId="1076"/>
          <ac:spMkLst>
            <pc:docMk/>
            <pc:sldMk cId="276814332" sldId="343"/>
            <ac:spMk id="151556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56:02.913" v="1695" actId="1035"/>
        <pc:sldMkLst>
          <pc:docMk/>
          <pc:sldMk cId="3217606902" sldId="344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217606902" sldId="344"/>
            <ac:spMk id="2" creationId="{8406C723-2BF7-48DB-9606-F2489AFCF485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217606902" sldId="344"/>
            <ac:spMk id="3" creationId="{A5452BDB-23A8-4934-9FA4-462B9CFE0228}"/>
          </ac:spMkLst>
        </pc:spChg>
        <pc:spChg chg="add del mod ord">
          <ac:chgData name="Hjálmtýr Hafsteinsson - HI" userId="851c0888-5f35-4c19-bf43-6c41ad09c3fa" providerId="ADAL" clId="{2B79E3A3-75D5-4DF9-819A-881BB6E92BF7}" dt="2023-08-31T12:54:14.561" v="1663" actId="478"/>
          <ac:spMkLst>
            <pc:docMk/>
            <pc:sldMk cId="3217606902" sldId="344"/>
            <ac:spMk id="4" creationId="{F9FC16B8-E3FD-685C-0F4B-44D5C6D43505}"/>
          </ac:spMkLst>
        </pc:spChg>
        <pc:spChg chg="mod">
          <ac:chgData name="Hjálmtýr Hafsteinsson - HI" userId="851c0888-5f35-4c19-bf43-6c41ad09c3fa" providerId="ADAL" clId="{2B79E3A3-75D5-4DF9-819A-881BB6E92BF7}" dt="2023-08-31T12:55:10.278" v="1674" actId="122"/>
          <ac:spMkLst>
            <pc:docMk/>
            <pc:sldMk cId="3217606902" sldId="344"/>
            <ac:spMk id="8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56:02.913" v="1695" actId="1035"/>
          <ac:spMkLst>
            <pc:docMk/>
            <pc:sldMk cId="3217606902" sldId="344"/>
            <ac:spMk id="1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54:20.231" v="1665" actId="403"/>
          <ac:spMkLst>
            <pc:docMk/>
            <pc:sldMk cId="3217606902" sldId="344"/>
            <ac:spMk id="153602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54:30.577" v="1669" actId="20577"/>
          <ac:spMkLst>
            <pc:docMk/>
            <pc:sldMk cId="3217606902" sldId="344"/>
            <ac:spMk id="153603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55:57.653" v="1688" actId="1036"/>
          <ac:spMkLst>
            <pc:docMk/>
            <pc:sldMk cId="3217606902" sldId="344"/>
            <ac:spMk id="153605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2:59:05.461" v="1755" actId="14100"/>
        <pc:sldMkLst>
          <pc:docMk/>
          <pc:sldMk cId="2385523700" sldId="345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385523700" sldId="345"/>
            <ac:spMk id="2" creationId="{AE563139-09CD-4578-A2AD-2B31D00B8E4E}"/>
          </ac:spMkLst>
        </pc:spChg>
        <pc:spChg chg="del mod ord">
          <ac:chgData name="Hjálmtýr Hafsteinsson - HI" userId="851c0888-5f35-4c19-bf43-6c41ad09c3fa" providerId="ADAL" clId="{2B79E3A3-75D5-4DF9-819A-881BB6E92BF7}" dt="2023-08-31T12:58:14.145" v="1743" actId="478"/>
          <ac:spMkLst>
            <pc:docMk/>
            <pc:sldMk cId="2385523700" sldId="345"/>
            <ac:spMk id="3" creationId="{E1678F97-45E8-4A32-8666-FF33B4DC2DBB}"/>
          </ac:spMkLst>
        </pc:spChg>
        <pc:spChg chg="add mod">
          <ac:chgData name="Hjálmtýr Hafsteinsson - HI" userId="851c0888-5f35-4c19-bf43-6c41ad09c3fa" providerId="ADAL" clId="{2B79E3A3-75D5-4DF9-819A-881BB6E92BF7}" dt="2023-08-31T12:57:26.419" v="1730" actId="122"/>
          <ac:spMkLst>
            <pc:docMk/>
            <pc:sldMk cId="2385523700" sldId="345"/>
            <ac:spMk id="4" creationId="{01717B24-15D3-805E-ACC4-9CC5E55C1D10}"/>
          </ac:spMkLst>
        </pc:spChg>
        <pc:spChg chg="add mod">
          <ac:chgData name="Hjálmtýr Hafsteinsson - HI" userId="851c0888-5f35-4c19-bf43-6c41ad09c3fa" providerId="ADAL" clId="{2B79E3A3-75D5-4DF9-819A-881BB6E92BF7}" dt="2023-08-31T12:59:05.461" v="1755" actId="14100"/>
          <ac:spMkLst>
            <pc:docMk/>
            <pc:sldMk cId="2385523700" sldId="345"/>
            <ac:spMk id="5" creationId="{5AA0B5F4-6B60-A7E2-14B9-2FE1B967E556}"/>
          </ac:spMkLst>
        </pc:spChg>
        <pc:spChg chg="mod">
          <ac:chgData name="Hjálmtýr Hafsteinsson - HI" userId="851c0888-5f35-4c19-bf43-6c41ad09c3fa" providerId="ADAL" clId="{2B79E3A3-75D5-4DF9-819A-881BB6E92BF7}" dt="2023-08-31T12:58:52.368" v="1753" actId="122"/>
          <ac:spMkLst>
            <pc:docMk/>
            <pc:sldMk cId="2385523700" sldId="345"/>
            <ac:spMk id="9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2:58:14.145" v="1743" actId="478"/>
          <ac:spMkLst>
            <pc:docMk/>
            <pc:sldMk cId="2385523700" sldId="345"/>
            <ac:spMk id="11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2:56:09.866" v="1697" actId="403"/>
          <ac:spMkLst>
            <pc:docMk/>
            <pc:sldMk cId="2385523700" sldId="345"/>
            <ac:spMk id="15565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385523700" sldId="345"/>
            <ac:spMk id="155651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2:56:19.025" v="1705" actId="1035"/>
          <ac:spMkLst>
            <pc:docMk/>
            <pc:sldMk cId="2385523700" sldId="345"/>
            <ac:spMk id="155652" creationId="{00000000-0000-0000-0000-000000000000}"/>
          </ac:spMkLst>
        </pc:spChg>
        <pc:cxnChg chg="del mod">
          <ac:chgData name="Hjálmtýr Hafsteinsson - HI" userId="851c0888-5f35-4c19-bf43-6c41ad09c3fa" providerId="ADAL" clId="{2B79E3A3-75D5-4DF9-819A-881BB6E92BF7}" dt="2023-08-31T12:58:14.145" v="1743" actId="478"/>
          <ac:cxnSpMkLst>
            <pc:docMk/>
            <pc:sldMk cId="2385523700" sldId="345"/>
            <ac:cxnSpMk id="13" creationId="{00000000-0000-0000-0000-000000000000}"/>
          </ac:cxnSpMkLst>
        </pc:cxnChg>
      </pc:sldChg>
      <pc:sldChg chg="addSp delSp modSp mod modClrScheme chgLayout">
        <pc:chgData name="Hjálmtýr Hafsteinsson - HI" userId="851c0888-5f35-4c19-bf43-6c41ad09c3fa" providerId="ADAL" clId="{2B79E3A3-75D5-4DF9-819A-881BB6E92BF7}" dt="2023-08-31T13:00:39.137" v="1780" actId="1036"/>
        <pc:sldMkLst>
          <pc:docMk/>
          <pc:sldMk cId="2449204963" sldId="346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449204963" sldId="346"/>
            <ac:spMk id="2" creationId="{BEAD0927-9DF4-461C-ADBA-9516E4195282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449204963" sldId="346"/>
            <ac:spMk id="3" creationId="{9A8D4CA3-1227-44BC-A1EA-E16355E26349}"/>
          </ac:spMkLst>
        </pc:spChg>
        <pc:spChg chg="add mod">
          <ac:chgData name="Hjálmtýr Hafsteinsson - HI" userId="851c0888-5f35-4c19-bf43-6c41ad09c3fa" providerId="ADAL" clId="{2B79E3A3-75D5-4DF9-819A-881BB6E92BF7}" dt="2023-08-31T13:00:39.137" v="1780" actId="1036"/>
          <ac:spMkLst>
            <pc:docMk/>
            <pc:sldMk cId="2449204963" sldId="346"/>
            <ac:spMk id="4" creationId="{8D69112C-A5AA-A477-80C0-301CC45F47CF}"/>
          </ac:spMkLst>
        </pc:spChg>
        <pc:spChg chg="mod ord">
          <ac:chgData name="Hjálmtýr Hafsteinsson - HI" userId="851c0888-5f35-4c19-bf43-6c41ad09c3fa" providerId="ADAL" clId="{2B79E3A3-75D5-4DF9-819A-881BB6E92BF7}" dt="2023-08-31T12:59:24.848" v="1757" actId="403"/>
          <ac:spMkLst>
            <pc:docMk/>
            <pc:sldMk cId="2449204963" sldId="346"/>
            <ac:spMk id="15769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449204963" sldId="346"/>
            <ac:spMk id="15769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00:39.137" v="1780" actId="1036"/>
          <ac:spMkLst>
            <pc:docMk/>
            <pc:sldMk cId="2449204963" sldId="346"/>
            <ac:spMk id="157700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3:00:01.313" v="1762" actId="478"/>
          <ac:spMkLst>
            <pc:docMk/>
            <pc:sldMk cId="2449204963" sldId="346"/>
            <ac:spMk id="157701" creationId="{00000000-0000-0000-0000-000000000000}"/>
          </ac:spMkLst>
        </pc:spChg>
        <pc:cxnChg chg="del">
          <ac:chgData name="Hjálmtýr Hafsteinsson - HI" userId="851c0888-5f35-4c19-bf43-6c41ad09c3fa" providerId="ADAL" clId="{2B79E3A3-75D5-4DF9-819A-881BB6E92BF7}" dt="2023-08-31T13:00:02.320" v="1763" actId="478"/>
          <ac:cxnSpMkLst>
            <pc:docMk/>
            <pc:sldMk cId="2449204963" sldId="346"/>
            <ac:cxnSpMk id="9" creationId="{00000000-0000-0000-0000-000000000000}"/>
          </ac:cxnSpMkLst>
        </pc:cxnChg>
      </pc:sldChg>
      <pc:sldChg chg="modSp mod modClrScheme chgLayout">
        <pc:chgData name="Hjálmtýr Hafsteinsson - HI" userId="851c0888-5f35-4c19-bf43-6c41ad09c3fa" providerId="ADAL" clId="{2B79E3A3-75D5-4DF9-819A-881BB6E92BF7}" dt="2023-08-31T13:00:46.973" v="1782" actId="403"/>
        <pc:sldMkLst>
          <pc:docMk/>
          <pc:sldMk cId="2653295138" sldId="347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653295138" sldId="347"/>
            <ac:spMk id="2" creationId="{C24BF40A-63E9-4075-9937-2FFD89869FB4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653295138" sldId="347"/>
            <ac:spMk id="3" creationId="{B6BC728F-DCD0-4599-BDF7-B2A22A8ACABC}"/>
          </ac:spMkLst>
        </pc:spChg>
        <pc:spChg chg="mod ord">
          <ac:chgData name="Hjálmtýr Hafsteinsson - HI" userId="851c0888-5f35-4c19-bf43-6c41ad09c3fa" providerId="ADAL" clId="{2B79E3A3-75D5-4DF9-819A-881BB6E92BF7}" dt="2023-08-31T13:00:46.973" v="1782" actId="403"/>
          <ac:spMkLst>
            <pc:docMk/>
            <pc:sldMk cId="2653295138" sldId="347"/>
            <ac:spMk id="15974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653295138" sldId="347"/>
            <ac:spMk id="15974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08:04.362" v="1788" actId="948"/>
        <pc:sldMkLst>
          <pc:docMk/>
          <pc:sldMk cId="2778786076" sldId="348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778786076" sldId="348"/>
            <ac:spMk id="2" creationId="{7E809F47-2E8B-4D3F-B0BD-0633C65F260C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778786076" sldId="348"/>
            <ac:spMk id="3" creationId="{7DADD874-F1A1-4687-BCF0-02AD40BC5A3D}"/>
          </ac:spMkLst>
        </pc:spChg>
        <pc:spChg chg="mod ord">
          <ac:chgData name="Hjálmtýr Hafsteinsson - HI" userId="851c0888-5f35-4c19-bf43-6c41ad09c3fa" providerId="ADAL" clId="{2B79E3A3-75D5-4DF9-819A-881BB6E92BF7}" dt="2023-08-31T13:07:53.628" v="1787" actId="404"/>
          <ac:spMkLst>
            <pc:docMk/>
            <pc:sldMk cId="2778786076" sldId="348"/>
            <ac:spMk id="161794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08:04.362" v="1788" actId="948"/>
          <ac:spMkLst>
            <pc:docMk/>
            <pc:sldMk cId="2778786076" sldId="348"/>
            <ac:spMk id="16179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09:24.897" v="1795" actId="20577"/>
        <pc:sldMkLst>
          <pc:docMk/>
          <pc:sldMk cId="3796945673" sldId="349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796945673" sldId="349"/>
            <ac:spMk id="2" creationId="{FE5286A7-7395-4CC8-BF3A-E47B6A44B89F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3796945673" sldId="349"/>
            <ac:spMk id="3" creationId="{66753B90-DD00-4D56-864E-718E83FE7194}"/>
          </ac:spMkLst>
        </pc:spChg>
        <pc:spChg chg="mod ord">
          <ac:chgData name="Hjálmtýr Hafsteinsson - HI" userId="851c0888-5f35-4c19-bf43-6c41ad09c3fa" providerId="ADAL" clId="{2B79E3A3-75D5-4DF9-819A-881BB6E92BF7}" dt="2023-08-31T13:08:31.651" v="1793" actId="404"/>
          <ac:spMkLst>
            <pc:docMk/>
            <pc:sldMk cId="3796945673" sldId="349"/>
            <ac:spMk id="16384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09:24.897" v="1795" actId="20577"/>
          <ac:spMkLst>
            <pc:docMk/>
            <pc:sldMk cId="3796945673" sldId="349"/>
            <ac:spMk id="16384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11:05.423" v="1802" actId="948"/>
        <pc:sldMkLst>
          <pc:docMk/>
          <pc:sldMk cId="2290403155" sldId="350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290403155" sldId="350"/>
            <ac:spMk id="2" creationId="{41B1C993-A912-4F97-B803-FCD848E33F69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290403155" sldId="350"/>
            <ac:spMk id="3" creationId="{BD5C5885-F12B-4411-9DD9-887C81D2CAD6}"/>
          </ac:spMkLst>
        </pc:spChg>
        <pc:spChg chg="mod ord">
          <ac:chgData name="Hjálmtýr Hafsteinsson - HI" userId="851c0888-5f35-4c19-bf43-6c41ad09c3fa" providerId="ADAL" clId="{2B79E3A3-75D5-4DF9-819A-881BB6E92BF7}" dt="2023-08-31T13:09:34.539" v="1797" actId="403"/>
          <ac:spMkLst>
            <pc:docMk/>
            <pc:sldMk cId="2290403155" sldId="350"/>
            <ac:spMk id="165890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11:05.423" v="1802" actId="948"/>
          <ac:spMkLst>
            <pc:docMk/>
            <pc:sldMk cId="2290403155" sldId="350"/>
            <ac:spMk id="165891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12:46.450" v="1857" actId="1076"/>
        <pc:sldMkLst>
          <pc:docMk/>
          <pc:sldMk cId="2843736594" sldId="351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43736594" sldId="351"/>
            <ac:spMk id="2" creationId="{34A6DC49-7AD1-497C-9DB2-81C34CD06CBF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43736594" sldId="351"/>
            <ac:spMk id="3" creationId="{487DF040-C801-419E-BAB1-F50684659D26}"/>
          </ac:spMkLst>
        </pc:spChg>
        <pc:spChg chg="mod">
          <ac:chgData name="Hjálmtýr Hafsteinsson - HI" userId="851c0888-5f35-4c19-bf43-6c41ad09c3fa" providerId="ADAL" clId="{2B79E3A3-75D5-4DF9-819A-881BB6E92BF7}" dt="2023-08-31T13:12:46.450" v="1857" actId="1076"/>
          <ac:spMkLst>
            <pc:docMk/>
            <pc:sldMk cId="2843736594" sldId="351"/>
            <ac:spMk id="9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11:35.351" v="1804" actId="404"/>
          <ac:spMkLst>
            <pc:docMk/>
            <pc:sldMk cId="2843736594" sldId="351"/>
            <ac:spMk id="167938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843736594" sldId="351"/>
            <ac:spMk id="167939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12:24.081" v="1853" actId="1036"/>
          <ac:spMkLst>
            <pc:docMk/>
            <pc:sldMk cId="2843736594" sldId="351"/>
            <ac:spMk id="167940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12:24.081" v="1853" actId="1036"/>
          <ac:spMkLst>
            <pc:docMk/>
            <pc:sldMk cId="2843736594" sldId="351"/>
            <ac:spMk id="167941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2B79E3A3-75D5-4DF9-819A-881BB6E92BF7}" dt="2023-08-31T13:13:15.385" v="1861" actId="404"/>
        <pc:sldMkLst>
          <pc:docMk/>
          <pc:sldMk cId="1514390300" sldId="352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14390300" sldId="352"/>
            <ac:spMk id="2" creationId="{48F764A9-BF5C-4932-9FA6-56DEEB20FEC8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1514390300" sldId="352"/>
            <ac:spMk id="3" creationId="{1B52AA95-6804-4D68-BAF2-D1E6BD223A70}"/>
          </ac:spMkLst>
        </pc:spChg>
        <pc:spChg chg="mod ord">
          <ac:chgData name="Hjálmtýr Hafsteinsson - HI" userId="851c0888-5f35-4c19-bf43-6c41ad09c3fa" providerId="ADAL" clId="{2B79E3A3-75D5-4DF9-819A-881BB6E92BF7}" dt="2023-08-31T13:12:58.569" v="1859" actId="403"/>
          <ac:spMkLst>
            <pc:docMk/>
            <pc:sldMk cId="1514390300" sldId="352"/>
            <ac:spMk id="169986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13:13:15.385" v="1861" actId="404"/>
          <ac:spMkLst>
            <pc:docMk/>
            <pc:sldMk cId="1514390300" sldId="352"/>
            <ac:spMk id="169987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2B79E3A3-75D5-4DF9-819A-881BB6E92BF7}" dt="2023-08-31T13:19:11.204" v="1949" actId="1076"/>
        <pc:sldMkLst>
          <pc:docMk/>
          <pc:sldMk cId="2350581899" sldId="353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350581899" sldId="353"/>
            <ac:spMk id="2" creationId="{5C86B250-097B-42E2-B065-3106D63BDAFC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350581899" sldId="353"/>
            <ac:spMk id="3" creationId="{B96D333F-595D-4AD8-98F7-8CD46D814926}"/>
          </ac:spMkLst>
        </pc:spChg>
        <pc:spChg chg="add del mod ord">
          <ac:chgData name="Hjálmtýr Hafsteinsson - HI" userId="851c0888-5f35-4c19-bf43-6c41ad09c3fa" providerId="ADAL" clId="{2B79E3A3-75D5-4DF9-819A-881BB6E92BF7}" dt="2023-08-31T13:13:31.393" v="1862" actId="478"/>
          <ac:spMkLst>
            <pc:docMk/>
            <pc:sldMk cId="2350581899" sldId="353"/>
            <ac:spMk id="4" creationId="{A7AE5FA2-1779-7D20-141B-0E4E3912126E}"/>
          </ac:spMkLst>
        </pc:spChg>
        <pc:spChg chg="add mod">
          <ac:chgData name="Hjálmtýr Hafsteinsson - HI" userId="851c0888-5f35-4c19-bf43-6c41ad09c3fa" providerId="ADAL" clId="{2B79E3A3-75D5-4DF9-819A-881BB6E92BF7}" dt="2023-08-31T13:19:11.204" v="1949" actId="1076"/>
          <ac:spMkLst>
            <pc:docMk/>
            <pc:sldMk cId="2350581899" sldId="353"/>
            <ac:spMk id="5" creationId="{FBF38C66-B1EE-FB61-F853-8916CD60A9F6}"/>
          </ac:spMkLst>
        </pc:spChg>
        <pc:spChg chg="add mod">
          <ac:chgData name="Hjálmtýr Hafsteinsson - HI" userId="851c0888-5f35-4c19-bf43-6c41ad09c3fa" providerId="ADAL" clId="{2B79E3A3-75D5-4DF9-819A-881BB6E92BF7}" dt="2023-08-31T13:18:57.582" v="1945" actId="14100"/>
          <ac:spMkLst>
            <pc:docMk/>
            <pc:sldMk cId="2350581899" sldId="353"/>
            <ac:spMk id="6" creationId="{B27C901E-314A-775C-8E3D-0BEBB523BB37}"/>
          </ac:spMkLst>
        </pc:spChg>
        <pc:spChg chg="add mod">
          <ac:chgData name="Hjálmtýr Hafsteinsson - HI" userId="851c0888-5f35-4c19-bf43-6c41ad09c3fa" providerId="ADAL" clId="{2B79E3A3-75D5-4DF9-819A-881BB6E92BF7}" dt="2023-08-31T13:18:43.782" v="1942" actId="1076"/>
          <ac:spMkLst>
            <pc:docMk/>
            <pc:sldMk cId="2350581899" sldId="353"/>
            <ac:spMk id="7" creationId="{337F34E4-4D5F-FCCA-9178-5EFF1252B854}"/>
          </ac:spMkLst>
        </pc:spChg>
        <pc:spChg chg="add mod">
          <ac:chgData name="Hjálmtýr Hafsteinsson - HI" userId="851c0888-5f35-4c19-bf43-6c41ad09c3fa" providerId="ADAL" clId="{2B79E3A3-75D5-4DF9-819A-881BB6E92BF7}" dt="2023-08-31T13:18:31.811" v="1940" actId="1076"/>
          <ac:spMkLst>
            <pc:docMk/>
            <pc:sldMk cId="2350581899" sldId="353"/>
            <ac:spMk id="8" creationId="{F8284441-6BAA-FC58-F675-D8890BA2C7BD}"/>
          </ac:spMkLst>
        </pc:spChg>
        <pc:spChg chg="mod ord">
          <ac:chgData name="Hjálmtýr Hafsteinsson - HI" userId="851c0888-5f35-4c19-bf43-6c41ad09c3fa" providerId="ADAL" clId="{2B79E3A3-75D5-4DF9-819A-881BB6E92BF7}" dt="2023-08-31T13:13:36.629" v="1864" actId="403"/>
          <ac:spMkLst>
            <pc:docMk/>
            <pc:sldMk cId="2350581899" sldId="353"/>
            <ac:spMk id="172034" creationId="{00000000-0000-0000-0000-000000000000}"/>
          </ac:spMkLst>
        </pc:spChg>
        <pc:spChg chg="mod">
          <ac:chgData name="Hjálmtýr Hafsteinsson - HI" userId="851c0888-5f35-4c19-bf43-6c41ad09c3fa" providerId="ADAL" clId="{2B79E3A3-75D5-4DF9-819A-881BB6E92BF7}" dt="2023-08-31T13:13:49.767" v="1867" actId="403"/>
          <ac:spMkLst>
            <pc:docMk/>
            <pc:sldMk cId="2350581899" sldId="353"/>
            <ac:spMk id="172035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3:18:18.112" v="1936" actId="478"/>
          <ac:spMkLst>
            <pc:docMk/>
            <pc:sldMk cId="2350581899" sldId="353"/>
            <ac:spMk id="172036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3:19:00.033" v="1946" actId="478"/>
          <ac:spMkLst>
            <pc:docMk/>
            <pc:sldMk cId="2350581899" sldId="353"/>
            <ac:spMk id="172037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3:18:48.851" v="1943" actId="478"/>
          <ac:spMkLst>
            <pc:docMk/>
            <pc:sldMk cId="2350581899" sldId="353"/>
            <ac:spMk id="172038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3:18:39.074" v="1941" actId="478"/>
          <ac:spMkLst>
            <pc:docMk/>
            <pc:sldMk cId="2350581899" sldId="353"/>
            <ac:spMk id="172039" creationId="{00000000-0000-0000-0000-000000000000}"/>
          </ac:spMkLst>
        </pc:spChg>
        <pc:cxnChg chg="del">
          <ac:chgData name="Hjálmtýr Hafsteinsson - HI" userId="851c0888-5f35-4c19-bf43-6c41ad09c3fa" providerId="ADAL" clId="{2B79E3A3-75D5-4DF9-819A-881BB6E92BF7}" dt="2023-08-31T13:18:48.851" v="1943" actId="478"/>
          <ac:cxnSpMkLst>
            <pc:docMk/>
            <pc:sldMk cId="2350581899" sldId="353"/>
            <ac:cxnSpMk id="13" creationId="{00000000-0000-0000-0000-000000000000}"/>
          </ac:cxnSpMkLst>
        </pc:cxnChg>
        <pc:cxnChg chg="del">
          <ac:chgData name="Hjálmtýr Hafsteinsson - HI" userId="851c0888-5f35-4c19-bf43-6c41ad09c3fa" providerId="ADAL" clId="{2B79E3A3-75D5-4DF9-819A-881BB6E92BF7}" dt="2023-08-31T13:18:39.074" v="1941" actId="478"/>
          <ac:cxnSpMkLst>
            <pc:docMk/>
            <pc:sldMk cId="2350581899" sldId="353"/>
            <ac:cxnSpMk id="15" creationId="{00000000-0000-0000-0000-000000000000}"/>
          </ac:cxnSpMkLst>
        </pc:cxnChg>
        <pc:cxnChg chg="del">
          <ac:chgData name="Hjálmtýr Hafsteinsson - HI" userId="851c0888-5f35-4c19-bf43-6c41ad09c3fa" providerId="ADAL" clId="{2B79E3A3-75D5-4DF9-819A-881BB6E92BF7}" dt="2023-08-31T13:19:03.328" v="1947" actId="478"/>
          <ac:cxnSpMkLst>
            <pc:docMk/>
            <pc:sldMk cId="2350581899" sldId="353"/>
            <ac:cxnSpMk id="17" creationId="{00000000-0000-0000-0000-000000000000}"/>
          </ac:cxnSpMkLst>
        </pc:cxnChg>
        <pc:cxnChg chg="del">
          <ac:chgData name="Hjálmtýr Hafsteinsson - HI" userId="851c0888-5f35-4c19-bf43-6c41ad09c3fa" providerId="ADAL" clId="{2B79E3A3-75D5-4DF9-819A-881BB6E92BF7}" dt="2023-08-31T13:18:19.697" v="1937" actId="478"/>
          <ac:cxnSpMkLst>
            <pc:docMk/>
            <pc:sldMk cId="2350581899" sldId="353"/>
            <ac:cxnSpMk id="19" creationId="{00000000-0000-0000-0000-000000000000}"/>
          </ac:cxnSpMkLst>
        </pc:cxnChg>
      </pc:sldChg>
      <pc:sldChg chg="addSp delSp modSp mod modClrScheme chgLayout">
        <pc:chgData name="Hjálmtýr Hafsteinsson - HI" userId="851c0888-5f35-4c19-bf43-6c41ad09c3fa" providerId="ADAL" clId="{2B79E3A3-75D5-4DF9-819A-881BB6E92BF7}" dt="2023-08-31T13:20:10.416" v="1979" actId="14100"/>
        <pc:sldMkLst>
          <pc:docMk/>
          <pc:sldMk cId="2289711474" sldId="354"/>
        </pc:sldMkLst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289711474" sldId="354"/>
            <ac:spMk id="2" creationId="{4D5FD6E8-4AD8-4782-8CEF-BCA4A6BD964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289711474" sldId="354"/>
            <ac:spMk id="3" creationId="{4AE69194-605A-4990-ABDC-9D45CC6BCACA}"/>
          </ac:spMkLst>
        </pc:spChg>
        <pc:spChg chg="add mod">
          <ac:chgData name="Hjálmtýr Hafsteinsson - HI" userId="851c0888-5f35-4c19-bf43-6c41ad09c3fa" providerId="ADAL" clId="{2B79E3A3-75D5-4DF9-819A-881BB6E92BF7}" dt="2023-08-31T13:20:10.416" v="1979" actId="14100"/>
          <ac:spMkLst>
            <pc:docMk/>
            <pc:sldMk cId="2289711474" sldId="354"/>
            <ac:spMk id="4" creationId="{8421741A-A212-46F7-722B-0F780D5291DD}"/>
          </ac:spMkLst>
        </pc:spChg>
        <pc:spChg chg="mod ord">
          <ac:chgData name="Hjálmtýr Hafsteinsson - HI" userId="851c0888-5f35-4c19-bf43-6c41ad09c3fa" providerId="ADAL" clId="{2B79E3A3-75D5-4DF9-819A-881BB6E92BF7}" dt="2023-08-31T13:19:27.974" v="1951" actId="403"/>
          <ac:spMkLst>
            <pc:docMk/>
            <pc:sldMk cId="2289711474" sldId="354"/>
            <ac:spMk id="174082" creationId="{00000000-0000-0000-0000-000000000000}"/>
          </ac:spMkLst>
        </pc:spChg>
        <pc:spChg chg="mod ord">
          <ac:chgData name="Hjálmtýr Hafsteinsson - HI" userId="851c0888-5f35-4c19-bf43-6c41ad09c3fa" providerId="ADAL" clId="{2B79E3A3-75D5-4DF9-819A-881BB6E92BF7}" dt="2023-08-31T09:09:51.899" v="121" actId="700"/>
          <ac:spMkLst>
            <pc:docMk/>
            <pc:sldMk cId="2289711474" sldId="354"/>
            <ac:spMk id="174083" creationId="{00000000-0000-0000-0000-000000000000}"/>
          </ac:spMkLst>
        </pc:spChg>
        <pc:spChg chg="del">
          <ac:chgData name="Hjálmtýr Hafsteinsson - HI" userId="851c0888-5f35-4c19-bf43-6c41ad09c3fa" providerId="ADAL" clId="{2B79E3A3-75D5-4DF9-819A-881BB6E92BF7}" dt="2023-08-31T13:20:01.969" v="1976" actId="478"/>
          <ac:spMkLst>
            <pc:docMk/>
            <pc:sldMk cId="2289711474" sldId="354"/>
            <ac:spMk id="174084" creationId="{00000000-0000-0000-0000-000000000000}"/>
          </ac:spMkLst>
        </pc:spChg>
        <pc:cxnChg chg="del">
          <ac:chgData name="Hjálmtýr Hafsteinsson - HI" userId="851c0888-5f35-4c19-bf43-6c41ad09c3fa" providerId="ADAL" clId="{2B79E3A3-75D5-4DF9-819A-881BB6E92BF7}" dt="2023-08-31T13:20:03.729" v="1977" actId="478"/>
          <ac:cxnSpMkLst>
            <pc:docMk/>
            <pc:sldMk cId="2289711474" sldId="354"/>
            <ac:cxnSpMk id="6" creationId="{00000000-0000-0000-0000-000000000000}"/>
          </ac:cxnSpMkLst>
        </pc:cxnChg>
      </pc:sldChg>
      <pc:sldChg chg="modSp new mod modClrScheme chgLayout">
        <pc:chgData name="Hjálmtýr Hafsteinsson - HI" userId="851c0888-5f35-4c19-bf43-6c41ad09c3fa" providerId="ADAL" clId="{2B79E3A3-75D5-4DF9-819A-881BB6E92BF7}" dt="2023-08-31T09:09:59.202" v="122" actId="700"/>
        <pc:sldMkLst>
          <pc:docMk/>
          <pc:sldMk cId="3283480673" sldId="355"/>
        </pc:sldMkLst>
        <pc:spChg chg="mod ord">
          <ac:chgData name="Hjálmtýr Hafsteinsson - HI" userId="851c0888-5f35-4c19-bf43-6c41ad09c3fa" providerId="ADAL" clId="{2B79E3A3-75D5-4DF9-819A-881BB6E92BF7}" dt="2023-08-31T09:09:59.202" v="122" actId="700"/>
          <ac:spMkLst>
            <pc:docMk/>
            <pc:sldMk cId="3283480673" sldId="355"/>
            <ac:spMk id="2" creationId="{3B8F9856-E0A0-52E6-C971-8CAB4528C479}"/>
          </ac:spMkLst>
        </pc:spChg>
        <pc:spChg chg="mod ord">
          <ac:chgData name="Hjálmtýr Hafsteinsson - HI" userId="851c0888-5f35-4c19-bf43-6c41ad09c3fa" providerId="ADAL" clId="{2B79E3A3-75D5-4DF9-819A-881BB6E92BF7}" dt="2023-08-31T09:09:59.202" v="122" actId="700"/>
          <ac:spMkLst>
            <pc:docMk/>
            <pc:sldMk cId="3283480673" sldId="355"/>
            <ac:spMk id="3" creationId="{2557EDBF-7646-7B2D-AA87-021104C86A8E}"/>
          </ac:spMkLst>
        </pc:spChg>
      </pc:sldChg>
      <pc:sldMasterChg chg="delSldLayout modSldLayout">
        <pc:chgData name="Hjálmtýr Hafsteinsson - HI" userId="851c0888-5f35-4c19-bf43-6c41ad09c3fa" providerId="ADAL" clId="{2B79E3A3-75D5-4DF9-819A-881BB6E92BF7}" dt="2023-08-31T09:10:36.131" v="143" actId="20577"/>
        <pc:sldMasterMkLst>
          <pc:docMk/>
          <pc:sldMasterMk cId="3339053840" sldId="2147483666"/>
        </pc:sldMasterMkLst>
        <pc:sldLayoutChg chg="modSp mod">
          <pc:chgData name="Hjálmtýr Hafsteinsson - HI" userId="851c0888-5f35-4c19-bf43-6c41ad09c3fa" providerId="ADAL" clId="{2B79E3A3-75D5-4DF9-819A-881BB6E92BF7}" dt="2023-08-31T09:10:36.131" v="143" actId="20577"/>
          <pc:sldLayoutMkLst>
            <pc:docMk/>
            <pc:sldMasterMk cId="3339053840" sldId="2147483666"/>
            <pc:sldLayoutMk cId="1780994651" sldId="2147483669"/>
          </pc:sldLayoutMkLst>
          <pc:spChg chg="mod">
            <ac:chgData name="Hjálmtýr Hafsteinsson - HI" userId="851c0888-5f35-4c19-bf43-6c41ad09c3fa" providerId="ADAL" clId="{2B79E3A3-75D5-4DF9-819A-881BB6E92BF7}" dt="2023-08-31T09:10:36.131" v="143" actId="20577"/>
            <ac:spMkLst>
              <pc:docMk/>
              <pc:sldMasterMk cId="3339053840" sldId="2147483666"/>
              <pc:sldLayoutMk cId="1780994651" sldId="2147483669"/>
              <ac:spMk id="3" creationId="{478DE58E-A775-E5DC-1109-036CABDA1ACA}"/>
            </ac:spMkLst>
          </pc:spChg>
        </pc:sldLayoutChg>
        <pc:sldLayoutChg chg="del">
          <pc:chgData name="Hjálmtýr Hafsteinsson - HI" userId="851c0888-5f35-4c19-bf43-6c41ad09c3fa" providerId="ADAL" clId="{2B79E3A3-75D5-4DF9-819A-881BB6E92BF7}" dt="2023-08-31T09:08:50.501" v="120" actId="47"/>
          <pc:sldLayoutMkLst>
            <pc:docMk/>
            <pc:sldMasterMk cId="3339053840" sldId="2147483666"/>
            <pc:sldLayoutMk cId="1185315551" sldId="2147483695"/>
          </pc:sldLayoutMkLst>
        </pc:sldLayoutChg>
      </pc:sldMasterChg>
    </pc:docChg>
  </pc:docChgLst>
  <pc:docChgLst>
    <pc:chgData name="Hjálmtýr Hafsteinsson - HI" userId="851c0888-5f35-4c19-bf43-6c41ad09c3fa" providerId="ADAL" clId="{78D8E601-5950-4CA1-A7C2-78B3E71DCC87}"/>
    <pc:docChg chg="modSld">
      <pc:chgData name="Hjálmtýr Hafsteinsson - HI" userId="851c0888-5f35-4c19-bf43-6c41ad09c3fa" providerId="ADAL" clId="{78D8E601-5950-4CA1-A7C2-78B3E71DCC87}" dt="2024-10-03T20:33:47.332" v="11" actId="1076"/>
      <pc:docMkLst>
        <pc:docMk/>
      </pc:docMkLst>
      <pc:sldChg chg="modSp mod">
        <pc:chgData name="Hjálmtýr Hafsteinsson - HI" userId="851c0888-5f35-4c19-bf43-6c41ad09c3fa" providerId="ADAL" clId="{78D8E601-5950-4CA1-A7C2-78B3E71DCC87}" dt="2024-10-03T20:18:40.598" v="1" actId="207"/>
        <pc:sldMkLst>
          <pc:docMk/>
          <pc:sldMk cId="854553082" sldId="287"/>
        </pc:sldMkLst>
        <pc:spChg chg="mod">
          <ac:chgData name="Hjálmtýr Hafsteinsson - HI" userId="851c0888-5f35-4c19-bf43-6c41ad09c3fa" providerId="ADAL" clId="{78D8E601-5950-4CA1-A7C2-78B3E71DCC87}" dt="2024-10-03T20:18:33.525" v="0" actId="692"/>
          <ac:spMkLst>
            <pc:docMk/>
            <pc:sldMk cId="854553082" sldId="287"/>
            <ac:spMk id="3" creationId="{CBC3E758-2A85-42B5-A357-162F59C09F7B}"/>
          </ac:spMkLst>
        </pc:spChg>
        <pc:spChg chg="mod">
          <ac:chgData name="Hjálmtýr Hafsteinsson - HI" userId="851c0888-5f35-4c19-bf43-6c41ad09c3fa" providerId="ADAL" clId="{78D8E601-5950-4CA1-A7C2-78B3E71DCC87}" dt="2024-10-03T20:18:40.598" v="1" actId="207"/>
          <ac:spMkLst>
            <pc:docMk/>
            <pc:sldMk cId="854553082" sldId="287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78D8E601-5950-4CA1-A7C2-78B3E71DCC87}" dt="2024-10-03T20:19:02.344" v="2" actId="1076"/>
        <pc:sldMkLst>
          <pc:docMk/>
          <pc:sldMk cId="160760457" sldId="288"/>
        </pc:sldMkLst>
        <pc:spChg chg="mod">
          <ac:chgData name="Hjálmtýr Hafsteinsson - HI" userId="851c0888-5f35-4c19-bf43-6c41ad09c3fa" providerId="ADAL" clId="{78D8E601-5950-4CA1-A7C2-78B3E71DCC87}" dt="2024-10-03T20:19:02.344" v="2" actId="1076"/>
          <ac:spMkLst>
            <pc:docMk/>
            <pc:sldMk cId="160760457" sldId="288"/>
            <ac:spMk id="38919" creationId="{00000000-0000-0000-0000-000000000000}"/>
          </ac:spMkLst>
        </pc:spChg>
      </pc:sldChg>
      <pc:sldChg chg="modSp">
        <pc:chgData name="Hjálmtýr Hafsteinsson - HI" userId="851c0888-5f35-4c19-bf43-6c41ad09c3fa" providerId="ADAL" clId="{78D8E601-5950-4CA1-A7C2-78B3E71DCC87}" dt="2024-10-03T20:21:55.909" v="4" actId="20577"/>
        <pc:sldMkLst>
          <pc:docMk/>
          <pc:sldMk cId="2821369955" sldId="302"/>
        </pc:sldMkLst>
        <pc:spChg chg="mod">
          <ac:chgData name="Hjálmtýr Hafsteinsson - HI" userId="851c0888-5f35-4c19-bf43-6c41ad09c3fa" providerId="ADAL" clId="{78D8E601-5950-4CA1-A7C2-78B3E71DCC87}" dt="2024-10-03T20:21:55.909" v="4" actId="20577"/>
          <ac:spMkLst>
            <pc:docMk/>
            <pc:sldMk cId="2821369955" sldId="302"/>
            <ac:spMk id="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78D8E601-5950-4CA1-A7C2-78B3E71DCC87}" dt="2024-10-03T20:22:03.210" v="6" actId="20577"/>
        <pc:sldMkLst>
          <pc:docMk/>
          <pc:sldMk cId="4005647221" sldId="303"/>
        </pc:sldMkLst>
        <pc:spChg chg="mod">
          <ac:chgData name="Hjálmtýr Hafsteinsson - HI" userId="851c0888-5f35-4c19-bf43-6c41ad09c3fa" providerId="ADAL" clId="{78D8E601-5950-4CA1-A7C2-78B3E71DCC87}" dt="2024-10-03T20:22:03.210" v="6" actId="20577"/>
          <ac:spMkLst>
            <pc:docMk/>
            <pc:sldMk cId="4005647221" sldId="303"/>
            <ac:spMk id="69635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78D8E601-5950-4CA1-A7C2-78B3E71DCC87}" dt="2024-10-03T20:23:01.851" v="7" actId="113"/>
        <pc:sldMkLst>
          <pc:docMk/>
          <pc:sldMk cId="523330320" sldId="312"/>
        </pc:sldMkLst>
        <pc:spChg chg="mod">
          <ac:chgData name="Hjálmtýr Hafsteinsson - HI" userId="851c0888-5f35-4c19-bf43-6c41ad09c3fa" providerId="ADAL" clId="{78D8E601-5950-4CA1-A7C2-78B3E71DCC87}" dt="2024-10-03T20:23:01.851" v="7" actId="113"/>
          <ac:spMkLst>
            <pc:docMk/>
            <pc:sldMk cId="523330320" sldId="312"/>
            <ac:spMk id="88067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78D8E601-5950-4CA1-A7C2-78B3E71DCC87}" dt="2024-10-03T20:33:47.332" v="11" actId="1076"/>
        <pc:sldMkLst>
          <pc:docMk/>
          <pc:sldMk cId="2289711474" sldId="354"/>
        </pc:sldMkLst>
        <pc:spChg chg="mod">
          <ac:chgData name="Hjálmtýr Hafsteinsson - HI" userId="851c0888-5f35-4c19-bf43-6c41ad09c3fa" providerId="ADAL" clId="{78D8E601-5950-4CA1-A7C2-78B3E71DCC87}" dt="2024-10-03T20:33:47.332" v="11" actId="1076"/>
          <ac:spMkLst>
            <pc:docMk/>
            <pc:sldMk cId="2289711474" sldId="354"/>
            <ac:spMk id="4" creationId="{8421741A-A212-46F7-722B-0F780D5291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s-IS"/>
              <a:t>Gagnasöfn og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AA9F-F43A-4771-94DD-6B4A6DFCE0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48661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is-IS"/>
              <a:t>20.2.2019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B29B-BEFA-4251-9DA8-C676619F49E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33180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1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12252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56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163029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76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06816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97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67176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17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8273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37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83491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58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112126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78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451645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99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335830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19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07544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40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3275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2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41132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60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89448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81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769459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01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36875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22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29694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42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22570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63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44280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83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65384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04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06514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24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234794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45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896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2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33149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65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284543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86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67883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06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10248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27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0205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47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3213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68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92424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88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4838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09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86608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29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30470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49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06536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3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447823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70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066909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90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461596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11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165723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31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898208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52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74385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72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7972169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93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05689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13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2572609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34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078523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54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30769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3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275533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75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03950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95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7129817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16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48684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36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811695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57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242274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77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77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926649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98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287701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18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18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6256022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39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39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888082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59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59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61558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4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472339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80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80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108482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00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00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743887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21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9300165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41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41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85319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61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61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0527324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82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82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021488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02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02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78291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23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781970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43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43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523466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64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64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0830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94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4334897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84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84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517343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05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05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9186682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2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25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8472212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46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46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10650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66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66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0249128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87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87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087889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07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07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756174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2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28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6820869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48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48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6429156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6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69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5769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15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857254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8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89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065252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10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10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9608279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30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30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988284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51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  <p:sp>
        <p:nvSpPr>
          <p:cNvPr id="175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</p:spTree>
    <p:extLst>
      <p:ext uri="{BB962C8B-B14F-4D97-AF65-F5344CB8AC3E}">
        <p14:creationId xmlns:p14="http://schemas.microsoft.com/office/powerpoint/2010/main" val="363975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35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8337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phafsglæ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CEB86-9925-6280-5887-2EB5557C8F6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9A41D-769E-BEA5-8E2A-2F345FE66728}"/>
              </a:ext>
            </a:extLst>
          </p:cNvPr>
          <p:cNvSpPr/>
          <p:nvPr/>
        </p:nvSpPr>
        <p:spPr>
          <a:xfrm>
            <a:off x="0" y="0"/>
            <a:ext cx="9144000" cy="5147195"/>
          </a:xfrm>
          <a:prstGeom prst="rect">
            <a:avLst/>
          </a:prstGeom>
          <a:solidFill>
            <a:srgbClr val="100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2C27F-1F7C-A741-2883-D2615047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58" y="2098379"/>
            <a:ext cx="3235283" cy="10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0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likafli blá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5BC813-E2F5-6985-FFF5-721C23EED301}"/>
              </a:ext>
            </a:extLst>
          </p:cNvPr>
          <p:cNvSpPr/>
          <p:nvPr/>
        </p:nvSpPr>
        <p:spPr>
          <a:xfrm>
            <a:off x="0" y="3438"/>
            <a:ext cx="9144000" cy="311875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96A3-305D-A253-F6B8-ED7151338C5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62865-4DA4-D687-092A-934CBFDFA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07" y="2715545"/>
            <a:ext cx="5458076" cy="706311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08000" anchor="b">
            <a:spAutoFit/>
          </a:bodyPr>
          <a:lstStyle>
            <a:lvl1pPr>
              <a:defRPr sz="3000"/>
            </a:lvl1pPr>
          </a:lstStyle>
          <a:p>
            <a:r>
              <a:rPr lang="en-US" dirty="0" err="1"/>
              <a:t>Millikafli</a:t>
            </a:r>
            <a:endParaRPr lang="is-I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E4BA-42C9-A61B-5F8F-3CA657611B20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179339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likafli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5BC813-E2F5-6985-FFF5-721C23EED301}"/>
              </a:ext>
            </a:extLst>
          </p:cNvPr>
          <p:cNvSpPr/>
          <p:nvPr/>
        </p:nvSpPr>
        <p:spPr>
          <a:xfrm>
            <a:off x="0" y="3438"/>
            <a:ext cx="9144000" cy="311875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96A3-305D-A253-F6B8-ED7151338C5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62865-4DA4-D687-092A-934CBFDFA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07" y="2715545"/>
            <a:ext cx="5458076" cy="706311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08000" anchor="b">
            <a:spAutoFit/>
          </a:bodyPr>
          <a:lstStyle>
            <a:lvl1pPr>
              <a:defRPr sz="3000"/>
            </a:lvl1pPr>
          </a:lstStyle>
          <a:p>
            <a:r>
              <a:rPr lang="en-US" dirty="0" err="1"/>
              <a:t>Millikafli</a:t>
            </a:r>
            <a:endParaRPr lang="is-I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7C84B3-70D2-CC86-939B-9776C1E967E9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263793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likafli græ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5BC813-E2F5-6985-FFF5-721C23EED301}"/>
              </a:ext>
            </a:extLst>
          </p:cNvPr>
          <p:cNvSpPr/>
          <p:nvPr/>
        </p:nvSpPr>
        <p:spPr>
          <a:xfrm>
            <a:off x="0" y="3438"/>
            <a:ext cx="9144000" cy="311875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96A3-305D-A253-F6B8-ED7151338C5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62865-4DA4-D687-092A-934CBFDFA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07" y="2715545"/>
            <a:ext cx="5458076" cy="706311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08000" anchor="b">
            <a:spAutoFit/>
          </a:bodyPr>
          <a:lstStyle>
            <a:lvl1pPr>
              <a:defRPr sz="3000"/>
            </a:lvl1pPr>
          </a:lstStyle>
          <a:p>
            <a:r>
              <a:rPr lang="en-US" dirty="0" err="1"/>
              <a:t>Millikafli</a:t>
            </a:r>
            <a:endParaRPr lang="is-I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73FC36-7F63-999C-B25A-9EB87C493AEA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444447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likafli g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5BC813-E2F5-6985-FFF5-721C23EED301}"/>
              </a:ext>
            </a:extLst>
          </p:cNvPr>
          <p:cNvSpPr/>
          <p:nvPr/>
        </p:nvSpPr>
        <p:spPr>
          <a:xfrm>
            <a:off x="0" y="3438"/>
            <a:ext cx="9144000" cy="311875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96A3-305D-A253-F6B8-ED7151338C5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62865-4DA4-D687-092A-934CBFDFA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07" y="2715545"/>
            <a:ext cx="5458076" cy="706311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08000" anchor="b">
            <a:spAutoFit/>
          </a:bodyPr>
          <a:lstStyle>
            <a:lvl1pPr>
              <a:defRPr sz="3000"/>
            </a:lvl1pPr>
          </a:lstStyle>
          <a:p>
            <a:r>
              <a:rPr lang="en-US" dirty="0" err="1"/>
              <a:t>Millikafli</a:t>
            </a:r>
            <a:endParaRPr lang="is-I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6EF1F-3F26-A302-A7DE-11BCBB0D053B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11490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yrirsö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A5F-82F9-294D-AF74-1A9380F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B396E-341D-8C4F-80D7-EC92085B3FBC}"/>
              </a:ext>
            </a:extLst>
          </p:cNvPr>
          <p:cNvSpPr/>
          <p:nvPr/>
        </p:nvSpPr>
        <p:spPr>
          <a:xfrm>
            <a:off x="1" y="3122196"/>
            <a:ext cx="9143999" cy="202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119267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yrirsögn g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A5F-82F9-294D-AF74-1A9380F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B396E-341D-8C4F-80D7-EC92085B3FBC}"/>
              </a:ext>
            </a:extLst>
          </p:cNvPr>
          <p:cNvSpPr/>
          <p:nvPr/>
        </p:nvSpPr>
        <p:spPr>
          <a:xfrm>
            <a:off x="1" y="3122196"/>
            <a:ext cx="9143999" cy="202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A202D-87A7-5C8E-3A78-EA2EA71C64E0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D3498-11A5-87FC-63D3-30A6785B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8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yrirsögn ljósblá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A5F-82F9-294D-AF74-1A9380F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B396E-341D-8C4F-80D7-EC92085B3FBC}"/>
              </a:ext>
            </a:extLst>
          </p:cNvPr>
          <p:cNvSpPr/>
          <p:nvPr/>
        </p:nvSpPr>
        <p:spPr>
          <a:xfrm>
            <a:off x="1" y="3122196"/>
            <a:ext cx="9143999" cy="202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207B4-86FB-7819-078C-81175E5ED01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8B639-3C5D-26A0-34AB-C4658DA0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9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yrirsögn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EB396E-341D-8C4F-80D7-EC92085B3FBC}"/>
              </a:ext>
            </a:extLst>
          </p:cNvPr>
          <p:cNvSpPr/>
          <p:nvPr/>
        </p:nvSpPr>
        <p:spPr>
          <a:xfrm>
            <a:off x="1" y="3122196"/>
            <a:ext cx="9143999" cy="202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CA5F-82F9-294D-AF74-1A9380F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B1E8D9-7605-64C6-6166-AB8D15467B9F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75ED0-82AF-AC79-5C85-49F50886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74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ð glæ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8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ð glæra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675DD-6269-C92A-A14C-E71B55CB952C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8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íð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C10-AEEE-2242-8CA6-22E89276E0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060" y="2159112"/>
            <a:ext cx="4588505" cy="80845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80000" bIns="72000" anchor="t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defRPr>
            </a:lvl1pPr>
          </a:lstStyle>
          <a:p>
            <a:r>
              <a:rPr lang="is-IS" dirty="0"/>
              <a:t>HEITI NÁMSKEIÐS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F35A1D-E001-644A-9371-98B252712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060" y="3571803"/>
            <a:ext cx="6831688" cy="541275"/>
          </a:xfrm>
          <a:solidFill>
            <a:schemeClr val="bg1"/>
          </a:solidFill>
        </p:spPr>
        <p:txBody>
          <a:bodyPr lIns="180000" tIns="144000" bIns="72000">
            <a:spAutoFit/>
          </a:bodyPr>
          <a:lstStyle>
            <a:lvl1pPr marL="0" indent="0" algn="l">
              <a:buNone/>
              <a:defRPr sz="2100">
                <a:solidFill>
                  <a:srgbClr val="10099F"/>
                </a:solidFill>
              </a:defRPr>
            </a:lvl1pPr>
            <a:lvl2pPr marL="435586" indent="0" algn="ctr">
              <a:buNone/>
              <a:defRPr/>
            </a:lvl2pPr>
            <a:lvl3pPr marL="871172" indent="0" algn="ctr">
              <a:buNone/>
              <a:defRPr/>
            </a:lvl3pPr>
            <a:lvl4pPr marL="1306757" indent="0" algn="ctr">
              <a:buNone/>
              <a:defRPr/>
            </a:lvl4pPr>
            <a:lvl5pPr marL="1742344" indent="0" algn="ctr">
              <a:buNone/>
              <a:defRPr/>
            </a:lvl5pPr>
            <a:lvl6pPr marL="2177930" indent="0" algn="ctr">
              <a:buNone/>
              <a:defRPr/>
            </a:lvl6pPr>
            <a:lvl7pPr marL="2613515" indent="0" algn="ctr">
              <a:buNone/>
              <a:defRPr/>
            </a:lvl7pPr>
            <a:lvl8pPr marL="3049101" indent="0" algn="ctr">
              <a:buNone/>
              <a:defRPr/>
            </a:lvl8pPr>
            <a:lvl9pPr marL="3484687" indent="0" algn="ctr">
              <a:buNone/>
              <a:defRPr/>
            </a:lvl9pPr>
          </a:lstStyle>
          <a:p>
            <a:r>
              <a:rPr lang="en-GB" dirty="0"/>
              <a:t>UNDIRTEXTI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DE58E-A775-E5DC-1109-036CABDA1ACA}"/>
              </a:ext>
            </a:extLst>
          </p:cNvPr>
          <p:cNvSpPr txBox="1"/>
          <p:nvPr/>
        </p:nvSpPr>
        <p:spPr>
          <a:xfrm>
            <a:off x="5576207" y="4341735"/>
            <a:ext cx="3102428" cy="4625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is-IS" sz="1350" b="0" i="0" cap="all" baseline="0" dirty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Nafn kennara</a:t>
            </a:r>
            <a:endParaRPr lang="en-IS" sz="1350" b="0" i="0" cap="all" baseline="0" dirty="0">
              <a:solidFill>
                <a:srgbClr val="10099F"/>
              </a:solidFill>
              <a:latin typeface="Jost Medium" pitchFamily="2" charset="77"/>
              <a:ea typeface="Jost Medium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13D94-208C-0644-49CE-4F0BCB19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6CCC5A-18A5-5ABA-6D44-2028B6036739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771528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ð glæra ljósblá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CEB86-9925-6280-5887-2EB5557C8F6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6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ð glæra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CEB86-9925-6280-5887-2EB5557C8F6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4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eggja dá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1C3-BFAB-584A-8C9A-6FB289A3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2ACC-5EAB-644E-B0E7-0BA88604D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56CC-4022-704B-8D8B-4D2695D14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609B8-8A6C-50AF-22A2-56C97D58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A021-A491-1B56-FBBB-04E6C7A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8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eggja dálka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1C3-BFAB-584A-8C9A-6FB289A3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2ACC-5EAB-644E-B0E7-0BA88604D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56CC-4022-704B-8D8B-4D2695D14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609B8-8A6C-50AF-22A2-56C97D58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A021-A491-1B56-FBBB-04E6C7A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B3741-FF66-530D-4950-8C0331B7B1D0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DA8FE6-0BC5-09BC-635C-9CA9A0C2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67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eggja dálka ljósbl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1C3-BFAB-584A-8C9A-6FB289A3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2ACC-5EAB-644E-B0E7-0BA88604D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56CC-4022-704B-8D8B-4D2695D14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609B8-8A6C-50AF-22A2-56C97D58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A021-A491-1B56-FBBB-04E6C7A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F17F0-9883-46BC-7EF3-3CD1DFFBC69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65257-47AD-CDA4-BD68-CE3A43A0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5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veggja dálka með millifyrirsö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DB5E-5649-EE47-8240-F7302A71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73844"/>
            <a:ext cx="7223675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3012-DB16-BE40-8521-3A3AE75D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3A9B-CF3B-E147-8534-F6C22017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7338-7E56-564F-AF1C-8EC44FAF4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0FA8-AE5E-C448-8361-E34D5E5B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2460-C5B5-E1CF-D485-49770076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FF15B-9A8E-2110-212D-E554717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veggja dálka með millifyrirsögn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DB5E-5649-EE47-8240-F7302A71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73844"/>
            <a:ext cx="7223675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3012-DB16-BE40-8521-3A3AE75D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3A9B-CF3B-E147-8534-F6C22017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7338-7E56-564F-AF1C-8EC44FAF4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0FA8-AE5E-C448-8361-E34D5E5B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2460-C5B5-E1CF-D485-49770076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FF15B-9A8E-2110-212D-E554717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F84A3-D3A4-EE98-D742-DAE163EB804B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6E097-6255-57AE-3E8F-900185F6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70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veggja dálka með millifyrirsögn græ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DB5E-5649-EE47-8240-F7302A71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73844"/>
            <a:ext cx="7223675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3012-DB16-BE40-8521-3A3AE75D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3A9B-CF3B-E147-8534-F6C22017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7338-7E56-564F-AF1C-8EC44FAF4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0FA8-AE5E-C448-8361-E34D5E5B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2460-C5B5-E1CF-D485-49770076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FF15B-9A8E-2110-212D-E554717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F84A3-D3A4-EE98-D742-DAE163EB804B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6E097-6255-57AE-3E8F-900185F6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52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kaglæ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CEB86-9925-6280-5887-2EB5557C8F6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A384FC-2BE6-AE40-55D3-D3B594ED75A1}"/>
              </a:ext>
            </a:extLst>
          </p:cNvPr>
          <p:cNvSpPr/>
          <p:nvPr/>
        </p:nvSpPr>
        <p:spPr>
          <a:xfrm>
            <a:off x="0" y="0"/>
            <a:ext cx="9144000" cy="5147195"/>
          </a:xfrm>
          <a:prstGeom prst="rect">
            <a:avLst/>
          </a:prstGeom>
          <a:solidFill>
            <a:srgbClr val="100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EE6B5-5CC0-3753-8355-E41EC10C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94" y="3483864"/>
            <a:ext cx="6428413" cy="845248"/>
          </a:xfrm>
          <a:noFill/>
        </p:spPr>
        <p:txBody>
          <a:bodyPr wrap="square" lIns="324000" tIns="180000" rIns="360000" bIns="108000" anchor="ctr">
            <a:no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8D647-5C38-634F-91E6-2342919C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58" y="1589242"/>
            <a:ext cx="3235283" cy="10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7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íða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C10-AEEE-2242-8CA6-22E89276E0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060" y="2159112"/>
            <a:ext cx="4588505" cy="80845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80000" bIns="72000" anchor="t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defRPr>
            </a:lvl1pPr>
          </a:lstStyle>
          <a:p>
            <a:r>
              <a:rPr lang="is-IS" dirty="0"/>
              <a:t>HEITI NÁMSKEIÐS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F35A1D-E001-644A-9371-98B252712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060" y="3571803"/>
            <a:ext cx="6831688" cy="541275"/>
          </a:xfrm>
          <a:solidFill>
            <a:schemeClr val="bg1"/>
          </a:solidFill>
        </p:spPr>
        <p:txBody>
          <a:bodyPr lIns="180000" tIns="144000" bIns="72000">
            <a:spAutoFit/>
          </a:bodyPr>
          <a:lstStyle>
            <a:lvl1pPr marL="0" indent="0" algn="l">
              <a:buNone/>
              <a:defRPr sz="2100">
                <a:solidFill>
                  <a:srgbClr val="10099F"/>
                </a:solidFill>
              </a:defRPr>
            </a:lvl1pPr>
            <a:lvl2pPr marL="435586" indent="0" algn="ctr">
              <a:buNone/>
              <a:defRPr/>
            </a:lvl2pPr>
            <a:lvl3pPr marL="871172" indent="0" algn="ctr">
              <a:buNone/>
              <a:defRPr/>
            </a:lvl3pPr>
            <a:lvl4pPr marL="1306757" indent="0" algn="ctr">
              <a:buNone/>
              <a:defRPr/>
            </a:lvl4pPr>
            <a:lvl5pPr marL="1742344" indent="0" algn="ctr">
              <a:buNone/>
              <a:defRPr/>
            </a:lvl5pPr>
            <a:lvl6pPr marL="2177930" indent="0" algn="ctr">
              <a:buNone/>
              <a:defRPr/>
            </a:lvl6pPr>
            <a:lvl7pPr marL="2613515" indent="0" algn="ctr">
              <a:buNone/>
              <a:defRPr/>
            </a:lvl7pPr>
            <a:lvl8pPr marL="3049101" indent="0" algn="ctr">
              <a:buNone/>
              <a:defRPr/>
            </a:lvl8pPr>
            <a:lvl9pPr marL="3484687" indent="0" algn="ctr">
              <a:buNone/>
              <a:defRPr/>
            </a:lvl9pPr>
          </a:lstStyle>
          <a:p>
            <a:r>
              <a:rPr lang="en-GB" dirty="0"/>
              <a:t>UNDIRTEXTI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DE58E-A775-E5DC-1109-036CABDA1ACA}"/>
              </a:ext>
            </a:extLst>
          </p:cNvPr>
          <p:cNvSpPr txBox="1"/>
          <p:nvPr/>
        </p:nvSpPr>
        <p:spPr>
          <a:xfrm>
            <a:off x="5576207" y="4341735"/>
            <a:ext cx="3102428" cy="4625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is-IS" sz="1350" b="0" i="0" cap="all" baseline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Hjálmtýr Hafsteinsson</a:t>
            </a:r>
            <a:endParaRPr lang="en-IS" sz="1350" b="0" i="0" cap="all" baseline="0" dirty="0">
              <a:solidFill>
                <a:srgbClr val="10099F"/>
              </a:solidFill>
              <a:latin typeface="Jost Medium" pitchFamily="2" charset="77"/>
              <a:ea typeface="Jost Medium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1A531-4A7E-69F6-F0EB-012E7AC5595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CF8F7-65A7-4CDE-C270-22D25D09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F4FB7C-55DC-DCEC-5576-B17D6184B2D9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17809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íða ljósbl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C10-AEEE-2242-8CA6-22E89276E0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060" y="2159112"/>
            <a:ext cx="4588505" cy="80845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80000" bIns="72000" anchor="t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defRPr>
            </a:lvl1pPr>
          </a:lstStyle>
          <a:p>
            <a:r>
              <a:rPr lang="is-IS" dirty="0"/>
              <a:t>HEITI NÁMSKEIÐS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F35A1D-E001-644A-9371-98B252712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060" y="3571803"/>
            <a:ext cx="6831688" cy="541275"/>
          </a:xfrm>
          <a:solidFill>
            <a:schemeClr val="bg1"/>
          </a:solidFill>
        </p:spPr>
        <p:txBody>
          <a:bodyPr lIns="180000" tIns="144000" bIns="72000">
            <a:spAutoFit/>
          </a:bodyPr>
          <a:lstStyle>
            <a:lvl1pPr marL="0" indent="0" algn="l">
              <a:buNone/>
              <a:defRPr sz="2100">
                <a:solidFill>
                  <a:srgbClr val="10099F"/>
                </a:solidFill>
              </a:defRPr>
            </a:lvl1pPr>
            <a:lvl2pPr marL="435586" indent="0" algn="ctr">
              <a:buNone/>
              <a:defRPr/>
            </a:lvl2pPr>
            <a:lvl3pPr marL="871172" indent="0" algn="ctr">
              <a:buNone/>
              <a:defRPr/>
            </a:lvl3pPr>
            <a:lvl4pPr marL="1306757" indent="0" algn="ctr">
              <a:buNone/>
              <a:defRPr/>
            </a:lvl4pPr>
            <a:lvl5pPr marL="1742344" indent="0" algn="ctr">
              <a:buNone/>
              <a:defRPr/>
            </a:lvl5pPr>
            <a:lvl6pPr marL="2177930" indent="0" algn="ctr">
              <a:buNone/>
              <a:defRPr/>
            </a:lvl6pPr>
            <a:lvl7pPr marL="2613515" indent="0" algn="ctr">
              <a:buNone/>
              <a:defRPr/>
            </a:lvl7pPr>
            <a:lvl8pPr marL="3049101" indent="0" algn="ctr">
              <a:buNone/>
              <a:defRPr/>
            </a:lvl8pPr>
            <a:lvl9pPr marL="3484687" indent="0" algn="ctr">
              <a:buNone/>
              <a:defRPr/>
            </a:lvl9pPr>
          </a:lstStyle>
          <a:p>
            <a:r>
              <a:rPr lang="en-GB" dirty="0"/>
              <a:t>UNDIRTEXTI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DE58E-A775-E5DC-1109-036CABDA1ACA}"/>
              </a:ext>
            </a:extLst>
          </p:cNvPr>
          <p:cNvSpPr txBox="1"/>
          <p:nvPr/>
        </p:nvSpPr>
        <p:spPr>
          <a:xfrm>
            <a:off x="5576207" y="4341735"/>
            <a:ext cx="3102428" cy="4625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is-IS" sz="1350" b="0" i="0" cap="all" baseline="0" dirty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Nafn kennara</a:t>
            </a:r>
            <a:endParaRPr lang="en-IS" sz="1350" b="0" i="0" cap="all" baseline="0" dirty="0">
              <a:solidFill>
                <a:srgbClr val="10099F"/>
              </a:solidFill>
              <a:latin typeface="Jost Medium" pitchFamily="2" charset="77"/>
              <a:ea typeface="Jost Medium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D954D-EA29-EA44-93CA-69E6B937AD81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31073-F2EE-DB64-7437-96ED4469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163EEE-5EB4-8B19-DD6D-4A171587B7BD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415869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íða rau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C10-AEEE-2242-8CA6-22E89276E0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060" y="2159112"/>
            <a:ext cx="4588505" cy="80845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80000" bIns="72000" anchor="t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defRPr>
            </a:lvl1pPr>
          </a:lstStyle>
          <a:p>
            <a:r>
              <a:rPr lang="is-IS" dirty="0"/>
              <a:t>HEITI NÁMSKEIÐS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F35A1D-E001-644A-9371-98B252712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060" y="3571803"/>
            <a:ext cx="6831688" cy="541275"/>
          </a:xfrm>
          <a:solidFill>
            <a:schemeClr val="bg1"/>
          </a:solidFill>
        </p:spPr>
        <p:txBody>
          <a:bodyPr lIns="180000" tIns="144000" bIns="72000">
            <a:spAutoFit/>
          </a:bodyPr>
          <a:lstStyle>
            <a:lvl1pPr marL="0" indent="0" algn="l">
              <a:buNone/>
              <a:defRPr sz="2100">
                <a:solidFill>
                  <a:srgbClr val="10099F"/>
                </a:solidFill>
              </a:defRPr>
            </a:lvl1pPr>
            <a:lvl2pPr marL="435586" indent="0" algn="ctr">
              <a:buNone/>
              <a:defRPr/>
            </a:lvl2pPr>
            <a:lvl3pPr marL="871172" indent="0" algn="ctr">
              <a:buNone/>
              <a:defRPr/>
            </a:lvl3pPr>
            <a:lvl4pPr marL="1306757" indent="0" algn="ctr">
              <a:buNone/>
              <a:defRPr/>
            </a:lvl4pPr>
            <a:lvl5pPr marL="1742344" indent="0" algn="ctr">
              <a:buNone/>
              <a:defRPr/>
            </a:lvl5pPr>
            <a:lvl6pPr marL="2177930" indent="0" algn="ctr">
              <a:buNone/>
              <a:defRPr/>
            </a:lvl6pPr>
            <a:lvl7pPr marL="2613515" indent="0" algn="ctr">
              <a:buNone/>
              <a:defRPr/>
            </a:lvl7pPr>
            <a:lvl8pPr marL="3049101" indent="0" algn="ctr">
              <a:buNone/>
              <a:defRPr/>
            </a:lvl8pPr>
            <a:lvl9pPr marL="3484687" indent="0" algn="ctr">
              <a:buNone/>
              <a:defRPr/>
            </a:lvl9pPr>
          </a:lstStyle>
          <a:p>
            <a:r>
              <a:rPr lang="en-GB" dirty="0"/>
              <a:t>UNDIRTEXTI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DE58E-A775-E5DC-1109-036CABDA1ACA}"/>
              </a:ext>
            </a:extLst>
          </p:cNvPr>
          <p:cNvSpPr txBox="1"/>
          <p:nvPr/>
        </p:nvSpPr>
        <p:spPr>
          <a:xfrm>
            <a:off x="5576207" y="4341735"/>
            <a:ext cx="3102428" cy="4625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is-IS" sz="1350" b="0" i="0" cap="all" baseline="0" dirty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Nafn kennara</a:t>
            </a:r>
            <a:endParaRPr lang="en-IS" sz="1350" b="0" i="0" cap="all" baseline="0" dirty="0">
              <a:solidFill>
                <a:srgbClr val="10099F"/>
              </a:solidFill>
              <a:latin typeface="Jost Medium" pitchFamily="2" charset="77"/>
              <a:ea typeface="Jost Medium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D954D-EA29-EA44-93CA-69E6B937AD81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31073-F2EE-DB64-7437-96ED4469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4908D-5DD9-714B-3E66-5D6E3244CE94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26990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6" y="351924"/>
            <a:ext cx="7294436" cy="5551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5" y="1050823"/>
            <a:ext cx="7294436" cy="3740753"/>
          </a:xfrm>
        </p:spPr>
        <p:txBody>
          <a:bodyPr>
            <a:normAutofit/>
          </a:bodyPr>
          <a:lstStyle>
            <a:lvl1pPr marL="256500" indent="-256500">
              <a:lnSpc>
                <a:spcPct val="100000"/>
              </a:lnSpc>
              <a:spcBef>
                <a:spcPts val="504"/>
              </a:spcBef>
              <a:defRPr sz="2100" b="0" i="0" baseline="0">
                <a:latin typeface="Jost" pitchFamily="2" charset="77"/>
                <a:ea typeface="Jost" pitchFamily="2" charset="77"/>
              </a:defRPr>
            </a:lvl1pPr>
            <a:lvl2pPr marL="556200" indent="-213300">
              <a:lnSpc>
                <a:spcPct val="100000"/>
              </a:lnSpc>
              <a:spcBef>
                <a:spcPts val="432"/>
              </a:spcBef>
              <a:buFont typeface="Apple Symbols" panose="02000000000000000000" pitchFamily="2" charset="-79"/>
              <a:buChar char="⎻"/>
              <a:defRPr sz="1800" b="0" i="0" baseline="0">
                <a:latin typeface="Jost" pitchFamily="2" charset="77"/>
                <a:ea typeface="Jost" pitchFamily="2" charset="77"/>
              </a:defRPr>
            </a:lvl2pPr>
            <a:lvl3pPr marL="857250" indent="-1714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b="0" i="0" baseline="0">
                <a:latin typeface="Jost" pitchFamily="2" charset="77"/>
                <a:ea typeface="Jost" pitchFamily="2" charset="77"/>
              </a:defRPr>
            </a:lvl3pPr>
            <a:lvl4pPr marL="1200150" indent="-171450">
              <a:lnSpc>
                <a:spcPct val="100000"/>
              </a:lnSpc>
              <a:spcBef>
                <a:spcPts val="324"/>
              </a:spcBef>
              <a:buFont typeface="Apple Symbols" panose="02000000000000000000" pitchFamily="2" charset="-79"/>
              <a:buChar char="⎻"/>
              <a:defRPr sz="1350" b="0" i="0" baseline="0">
                <a:latin typeface="Jost" pitchFamily="2" charset="77"/>
                <a:ea typeface="Jost" pitchFamily="2" charset="77"/>
              </a:defRPr>
            </a:lvl4pPr>
            <a:lvl5pPr marL="1543050" indent="-171450">
              <a:lnSpc>
                <a:spcPct val="100000"/>
              </a:lnSpc>
              <a:spcBef>
                <a:spcPts val="324"/>
              </a:spcBef>
              <a:buFont typeface="Arial" panose="020B0604020202020204" pitchFamily="34" charset="0"/>
              <a:buChar char="•"/>
              <a:defRPr sz="1350" b="0" i="0" baseline="0">
                <a:latin typeface="Jost" pitchFamily="2" charset="77"/>
                <a:ea typeface="Jost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3152-E215-659F-BE9B-811D647067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A41-C95D-E5F2-BCB9-92C49DF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 g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91BFB-6DB1-1406-1A58-62761A8F3BBF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6" y="351924"/>
            <a:ext cx="7294436" cy="5551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5" y="1050823"/>
            <a:ext cx="7294436" cy="3740753"/>
          </a:xfrm>
        </p:spPr>
        <p:txBody>
          <a:bodyPr>
            <a:normAutofit/>
          </a:bodyPr>
          <a:lstStyle>
            <a:lvl1pPr marL="256500" indent="-256500">
              <a:lnSpc>
                <a:spcPct val="100000"/>
              </a:lnSpc>
              <a:spcBef>
                <a:spcPts val="504"/>
              </a:spcBef>
              <a:defRPr sz="2100" b="0" i="0" baseline="0">
                <a:latin typeface="Jost" pitchFamily="2" charset="77"/>
                <a:ea typeface="Jost" pitchFamily="2" charset="77"/>
              </a:defRPr>
            </a:lvl1pPr>
            <a:lvl2pPr marL="556200" indent="-213300">
              <a:lnSpc>
                <a:spcPct val="100000"/>
              </a:lnSpc>
              <a:spcBef>
                <a:spcPts val="432"/>
              </a:spcBef>
              <a:buFont typeface="Apple Symbols" panose="02000000000000000000" pitchFamily="2" charset="-79"/>
              <a:buChar char="⎻"/>
              <a:defRPr sz="1800" b="0" i="0" baseline="0">
                <a:latin typeface="Jost" pitchFamily="2" charset="77"/>
                <a:ea typeface="Jost" pitchFamily="2" charset="77"/>
              </a:defRPr>
            </a:lvl2pPr>
            <a:lvl3pPr marL="857250" indent="-1714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b="0" i="0" baseline="0">
                <a:latin typeface="Jost" pitchFamily="2" charset="77"/>
                <a:ea typeface="Jost" pitchFamily="2" charset="77"/>
              </a:defRPr>
            </a:lvl3pPr>
            <a:lvl4pPr marL="1200150" indent="-171450">
              <a:lnSpc>
                <a:spcPct val="100000"/>
              </a:lnSpc>
              <a:spcBef>
                <a:spcPts val="324"/>
              </a:spcBef>
              <a:buFont typeface="Apple Symbols" panose="02000000000000000000" pitchFamily="2" charset="-79"/>
              <a:buChar char="⎻"/>
              <a:defRPr sz="1350" b="0" i="0" baseline="0">
                <a:latin typeface="Jost" pitchFamily="2" charset="77"/>
                <a:ea typeface="Jost" pitchFamily="2" charset="77"/>
              </a:defRPr>
            </a:lvl4pPr>
            <a:lvl5pPr marL="1543050" indent="-171450">
              <a:lnSpc>
                <a:spcPct val="100000"/>
              </a:lnSpc>
              <a:spcBef>
                <a:spcPts val="324"/>
              </a:spcBef>
              <a:buFont typeface="Arial" panose="020B0604020202020204" pitchFamily="34" charset="0"/>
              <a:buChar char="•"/>
              <a:defRPr sz="1350" b="0" i="0" baseline="0">
                <a:latin typeface="Jost" pitchFamily="2" charset="77"/>
                <a:ea typeface="Jost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3152-E215-659F-BE9B-811D647067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A41-C95D-E5F2-BCB9-92C49DF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1518-0C14-9D2F-5887-5CBEAA7B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 ljósblá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91BFB-6DB1-1406-1A58-62761A8F3BBF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6" y="351924"/>
            <a:ext cx="7294436" cy="5551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5" y="1050823"/>
            <a:ext cx="7294436" cy="3740753"/>
          </a:xfrm>
        </p:spPr>
        <p:txBody>
          <a:bodyPr>
            <a:normAutofit/>
          </a:bodyPr>
          <a:lstStyle>
            <a:lvl1pPr marL="256500" indent="-256500">
              <a:lnSpc>
                <a:spcPct val="100000"/>
              </a:lnSpc>
              <a:spcBef>
                <a:spcPts val="504"/>
              </a:spcBef>
              <a:defRPr sz="2100" b="0" i="0" baseline="0">
                <a:latin typeface="Jost" pitchFamily="2" charset="77"/>
                <a:ea typeface="Jost" pitchFamily="2" charset="77"/>
              </a:defRPr>
            </a:lvl1pPr>
            <a:lvl2pPr marL="556200" indent="-213300">
              <a:lnSpc>
                <a:spcPct val="100000"/>
              </a:lnSpc>
              <a:spcBef>
                <a:spcPts val="432"/>
              </a:spcBef>
              <a:buFont typeface="Apple Symbols" panose="02000000000000000000" pitchFamily="2" charset="-79"/>
              <a:buChar char="⎻"/>
              <a:defRPr sz="1800" b="0" i="0" baseline="0">
                <a:latin typeface="Jost" pitchFamily="2" charset="77"/>
                <a:ea typeface="Jost" pitchFamily="2" charset="77"/>
              </a:defRPr>
            </a:lvl2pPr>
            <a:lvl3pPr marL="857250" indent="-1714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b="0" i="0" baseline="0">
                <a:latin typeface="Jost" pitchFamily="2" charset="77"/>
                <a:ea typeface="Jost" pitchFamily="2" charset="77"/>
              </a:defRPr>
            </a:lvl3pPr>
            <a:lvl4pPr marL="1200150" indent="-171450">
              <a:lnSpc>
                <a:spcPct val="100000"/>
              </a:lnSpc>
              <a:spcBef>
                <a:spcPts val="324"/>
              </a:spcBef>
              <a:buFont typeface="Apple Symbols" panose="02000000000000000000" pitchFamily="2" charset="-79"/>
              <a:buChar char="⎻"/>
              <a:defRPr sz="1350" b="0" i="0" baseline="0">
                <a:latin typeface="Jost" pitchFamily="2" charset="77"/>
                <a:ea typeface="Jost" pitchFamily="2" charset="77"/>
              </a:defRPr>
            </a:lvl4pPr>
            <a:lvl5pPr marL="1543050" indent="-171450">
              <a:lnSpc>
                <a:spcPct val="100000"/>
              </a:lnSpc>
              <a:spcBef>
                <a:spcPts val="324"/>
              </a:spcBef>
              <a:buFont typeface="Arial" panose="020B0604020202020204" pitchFamily="34" charset="0"/>
              <a:buChar char="•"/>
              <a:defRPr sz="1350" b="0" i="0" baseline="0">
                <a:latin typeface="Jost" pitchFamily="2" charset="77"/>
                <a:ea typeface="Jost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3152-E215-659F-BE9B-811D647067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A41-C95D-E5F2-BCB9-92C49DF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1518-0C14-9D2F-5887-5CBEAA7B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91BFB-6DB1-1406-1A58-62761A8F3BBF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6" y="351924"/>
            <a:ext cx="7294436" cy="5551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5" y="1050823"/>
            <a:ext cx="7294436" cy="3740753"/>
          </a:xfrm>
        </p:spPr>
        <p:txBody>
          <a:bodyPr>
            <a:normAutofit/>
          </a:bodyPr>
          <a:lstStyle>
            <a:lvl1pPr marL="256500" indent="-256500">
              <a:lnSpc>
                <a:spcPct val="100000"/>
              </a:lnSpc>
              <a:spcBef>
                <a:spcPts val="504"/>
              </a:spcBef>
              <a:defRPr sz="2100" b="0" i="0" baseline="0">
                <a:latin typeface="Jost" pitchFamily="2" charset="77"/>
                <a:ea typeface="Jost" pitchFamily="2" charset="77"/>
              </a:defRPr>
            </a:lvl1pPr>
            <a:lvl2pPr marL="556200" indent="-213300">
              <a:lnSpc>
                <a:spcPct val="100000"/>
              </a:lnSpc>
              <a:spcBef>
                <a:spcPts val="432"/>
              </a:spcBef>
              <a:buFont typeface="Apple Symbols" panose="02000000000000000000" pitchFamily="2" charset="-79"/>
              <a:buChar char="⎻"/>
              <a:defRPr sz="1800" b="0" i="0" baseline="0">
                <a:latin typeface="Jost" pitchFamily="2" charset="77"/>
                <a:ea typeface="Jost" pitchFamily="2" charset="77"/>
              </a:defRPr>
            </a:lvl2pPr>
            <a:lvl3pPr marL="857250" indent="-1714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b="0" i="0" baseline="0">
                <a:latin typeface="Jost" pitchFamily="2" charset="77"/>
                <a:ea typeface="Jost" pitchFamily="2" charset="77"/>
              </a:defRPr>
            </a:lvl3pPr>
            <a:lvl4pPr marL="1200150" indent="-171450">
              <a:lnSpc>
                <a:spcPct val="100000"/>
              </a:lnSpc>
              <a:spcBef>
                <a:spcPts val="324"/>
              </a:spcBef>
              <a:buFont typeface="Apple Symbols" panose="02000000000000000000" pitchFamily="2" charset="-79"/>
              <a:buChar char="⎻"/>
              <a:defRPr sz="1350" b="0" i="0" baseline="0">
                <a:latin typeface="Jost" pitchFamily="2" charset="77"/>
                <a:ea typeface="Jost" pitchFamily="2" charset="77"/>
              </a:defRPr>
            </a:lvl4pPr>
            <a:lvl5pPr marL="1543050" indent="-171450">
              <a:lnSpc>
                <a:spcPct val="100000"/>
              </a:lnSpc>
              <a:spcBef>
                <a:spcPts val="324"/>
              </a:spcBef>
              <a:buFont typeface="Arial" panose="020B0604020202020204" pitchFamily="34" charset="0"/>
              <a:buChar char="•"/>
              <a:defRPr sz="1350" b="0" i="0" baseline="0">
                <a:latin typeface="Jost" pitchFamily="2" charset="77"/>
                <a:ea typeface="Jost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3152-E215-659F-BE9B-811D647067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A41-C95D-E5F2-BCB9-92C49DF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1518-0C14-9D2F-5887-5CBEAA7B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34DD-C0D6-B348-9B29-68FF2B48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19488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D81EF-641F-4151-C1D7-C0CD5E877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Jost" pitchFamily="2" charset="77"/>
                <a:ea typeface="Jost" pitchFamily="2" charset="77"/>
              </a:defRPr>
            </a:lvl1pPr>
          </a:lstStyle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F2DCB-031B-19E3-0C1D-7E9CE0EEE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238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Jost" pitchFamily="2" charset="77"/>
                <a:ea typeface="Jost" pitchFamily="2" charset="77"/>
              </a:defRPr>
            </a:lvl1pPr>
          </a:lstStyle>
          <a:p>
            <a:r>
              <a:rPr lang="is-IS"/>
              <a:t>10.10.2024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0003EB-A2F8-B4A0-8103-A37C35BF708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8821F879-3978-FB4E-92FA-BCF33180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390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baseline="0">
          <a:solidFill>
            <a:srgbClr val="10099F"/>
          </a:solidFill>
          <a:latin typeface="Jost Medium" pitchFamily="2" charset="77"/>
          <a:ea typeface="Jost Medium" pitchFamily="2" charset="77"/>
          <a:cs typeface="+mj-cs"/>
        </a:defRPr>
      </a:lvl1pPr>
    </p:titleStyle>
    <p:bodyStyle>
      <a:lvl1pPr marL="256500" indent="-256500" algn="l" defTabSz="685800" rtl="0" eaLnBrk="1" latinLnBrk="0" hangingPunct="1">
        <a:lnSpc>
          <a:spcPct val="100000"/>
        </a:lnSpc>
        <a:spcBef>
          <a:spcPts val="504"/>
        </a:spcBef>
        <a:buFont typeface="Arial" panose="020B0604020202020204" pitchFamily="34" charset="0"/>
        <a:buChar char="•"/>
        <a:defRPr sz="210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1pPr>
      <a:lvl2pPr marL="556200" indent="-213300" algn="l" defTabSz="685800" rtl="0" eaLnBrk="1" latinLnBrk="0" hangingPunct="1">
        <a:lnSpc>
          <a:spcPct val="100000"/>
        </a:lnSpc>
        <a:spcBef>
          <a:spcPts val="432"/>
        </a:spcBef>
        <a:buFont typeface="Apple Symbols" panose="02000000000000000000" pitchFamily="2" charset="-79"/>
        <a:buChar char="⎻"/>
        <a:defRPr sz="180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50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pple Symbols" panose="02000000000000000000" pitchFamily="2" charset="-79"/>
        <a:buChar char="⎻"/>
        <a:defRPr sz="135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7pPr>
      <a:lvl8pPr marL="24003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8pPr>
      <a:lvl9pPr marL="27432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9pPr>
    </p:bodyStyle>
    <p:otherStyle>
      <a:defPPr>
        <a:defRPr lang="en-I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jalmtyr.github.io/SQL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hjalmtyr.github.io/SQL1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ql-js/sql.j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9856-E0A0-52E6-C971-8CAB4528C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/>
              <a:t>Gagnasöfn og SQL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EDBF-7646-7B2D-AA87-021104C86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/>
              <a:t>Hjálmtýr Hafsteinsson</a:t>
            </a:r>
          </a:p>
          <a:p>
            <a:r>
              <a:rPr lang="is-IS"/>
              <a:t>Tölvunarfræði HÍ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8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SQLite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Frítt einfalt venslagagnasafnskerfi</a:t>
            </a:r>
          </a:p>
          <a:p>
            <a:pPr lvl="1"/>
            <a:r>
              <a:rPr lang="en-US" altLang="is-IS" sz="2400"/>
              <a:t>Hefur nær allar SQL skipanir</a:t>
            </a:r>
          </a:p>
          <a:p>
            <a:pPr lvl="1"/>
            <a:r>
              <a:rPr lang="en-US" altLang="is-IS" sz="2400"/>
              <a:t>Mjög auðvelt í uppsetningu</a:t>
            </a:r>
          </a:p>
          <a:p>
            <a:pPr lvl="1"/>
            <a:r>
              <a:rPr lang="en-US" altLang="is-IS" sz="2400"/>
              <a:t>Innan við 1MB að stærð!</a:t>
            </a:r>
          </a:p>
          <a:p>
            <a:pPr>
              <a:spcBef>
                <a:spcPts val="900"/>
              </a:spcBef>
            </a:pPr>
            <a:r>
              <a:rPr lang="en-US" altLang="is-IS" sz="2800"/>
              <a:t>Notað mjög víða</a:t>
            </a:r>
          </a:p>
          <a:p>
            <a:pPr lvl="1"/>
            <a:r>
              <a:rPr lang="en-US" altLang="is-IS" sz="2400"/>
              <a:t>Innbyggt í Firefox, iPhone, Android, Skype, Photoshop, iTunes, ...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84555-F4CE-4168-B7E6-BAAAC9298D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DDD9C-DE81-4501-AE5D-242C2AAE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10</a:t>
            </a:fld>
            <a:endParaRPr lang="is-IS"/>
          </a:p>
        </p:txBody>
      </p:sp>
      <p:pic>
        <p:nvPicPr>
          <p:cNvPr id="22532" name="Picture 9" descr="SQL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23" y="1633401"/>
            <a:ext cx="1571625" cy="72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23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SQLite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3214" y="1050823"/>
            <a:ext cx="7930845" cy="3740753"/>
          </a:xfrm>
        </p:spPr>
        <p:txBody>
          <a:bodyPr>
            <a:normAutofit fontScale="92500" lnSpcReduction="10000"/>
          </a:bodyPr>
          <a:lstStyle/>
          <a:p>
            <a:r>
              <a:rPr lang="is-IS" altLang="is-IS" sz="2600"/>
              <a:t>Heimasíða þess:</a:t>
            </a:r>
          </a:p>
          <a:p>
            <a:pPr lvl="1">
              <a:buFontTx/>
              <a:buNone/>
            </a:pPr>
            <a:r>
              <a:rPr lang="is-IS" altLang="is-IS" sz="2200"/>
              <a:t>	</a:t>
            </a:r>
            <a:r>
              <a:rPr lang="is-IS" altLang="is-IS" sz="2200">
                <a:solidFill>
                  <a:srgbClr val="7030A0"/>
                </a:solidFill>
                <a:hlinkClick r:id="rId3"/>
              </a:rPr>
              <a:t>http://www.sqlite.org</a:t>
            </a:r>
            <a:endParaRPr lang="is-IS" altLang="is-IS" sz="2200">
              <a:solidFill>
                <a:srgbClr val="7030A0"/>
              </a:solidFill>
            </a:endParaRPr>
          </a:p>
          <a:p>
            <a:pPr>
              <a:spcBef>
                <a:spcPts val="2400"/>
              </a:spcBef>
            </a:pPr>
            <a:r>
              <a:rPr lang="is-IS" altLang="is-IS" sz="2600"/>
              <a:t>Náið í SQLite og sýnisgagnasafn:  </a:t>
            </a:r>
            <a:r>
              <a:rPr lang="is-IS" altLang="is-IS" sz="2200">
                <a:solidFill>
                  <a:schemeClr val="accent2"/>
                </a:solidFill>
                <a:hlinkClick r:id="rId4"/>
              </a:rPr>
              <a:t>https://hjalmtyr.github.io/SQL1/</a:t>
            </a:r>
            <a:endParaRPr lang="is-IS" altLang="is-IS" sz="2200">
              <a:solidFill>
                <a:schemeClr val="accent2"/>
              </a:solidFill>
            </a:endParaRPr>
          </a:p>
          <a:p>
            <a:pPr lvl="1">
              <a:spcAft>
                <a:spcPts val="600"/>
              </a:spcAft>
            </a:pPr>
            <a:r>
              <a:rPr lang="is-IS" altLang="is-IS" sz="2200"/>
              <a:t>Upplýsingar vegna útleigu á sumarhúsum:</a:t>
            </a:r>
          </a:p>
          <a:p>
            <a:pPr lvl="2">
              <a:lnSpc>
                <a:spcPct val="110000"/>
              </a:lnSpc>
              <a:spcBef>
                <a:spcPts val="450"/>
              </a:spcBef>
              <a:buNone/>
              <a:tabLst>
                <a:tab pos="2513013" algn="l"/>
              </a:tabLst>
            </a:pPr>
            <a:r>
              <a:rPr lang="is-I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	felagar</a:t>
            </a:r>
            <a:r>
              <a:rPr lang="is-IS" altLang="is-IS" sz="1900"/>
              <a:t>	upplýsingar um félagsmenn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Tx/>
              <a:buNone/>
              <a:tabLst>
                <a:tab pos="2513013" algn="l"/>
              </a:tabLst>
            </a:pPr>
            <a:r>
              <a:rPr lang="is-I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	sumarhus</a:t>
            </a:r>
            <a:r>
              <a:rPr lang="is-IS" altLang="is-IS" sz="1900"/>
              <a:t>	upplýsingar um sumarhús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Tx/>
              <a:buNone/>
              <a:tabLst>
                <a:tab pos="2513013" algn="l"/>
              </a:tabLst>
            </a:pPr>
            <a:r>
              <a:rPr lang="is-I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	leigur</a:t>
            </a:r>
            <a:r>
              <a:rPr lang="is-IS" altLang="is-IS" sz="1900"/>
              <a:t>	upplýsingar um leigur</a:t>
            </a:r>
            <a:endParaRPr lang="is-I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10F37-6215-4272-A2F4-672975A874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2F6849-FEF4-45CB-9AE6-16238C0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9115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SQLite skipanaskel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Við notum SQLite í gegnum skipanaskel</a:t>
            </a:r>
          </a:p>
          <a:p>
            <a:pPr lvl="1"/>
            <a:r>
              <a:rPr lang="is-IS" altLang="is-IS" sz="2000"/>
              <a:t>Leyfir okkur að einbeita okkur að SQL</a:t>
            </a:r>
          </a:p>
          <a:p>
            <a:pPr lvl="1"/>
            <a:r>
              <a:rPr lang="is-IS" altLang="is-IS" sz="2000"/>
              <a:t>Öll stærri gagnasafnskerfi hafa þannig viðmót</a:t>
            </a:r>
          </a:p>
          <a:p>
            <a:pPr lvl="1"/>
            <a:r>
              <a:rPr lang="is-IS" altLang="is-IS" sz="2000"/>
              <a:t>Allir "alvöru" notendur gagnasafnskerfa nota skipanalínuviðmót!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Það eru til grafísk viðmót </a:t>
            </a:r>
            <a:r>
              <a:rPr lang="is-IS" altLang="is-IS" sz="2400" i="1"/>
              <a:t>(GUI) </a:t>
            </a:r>
            <a:r>
              <a:rPr lang="is-IS" altLang="is-IS" sz="2400"/>
              <a:t>fyrir SQLite</a:t>
            </a:r>
          </a:p>
          <a:p>
            <a:pPr lvl="1"/>
            <a:r>
              <a:rPr lang="is-IS" altLang="is-IS" sz="2000"/>
              <a:t>Listi af þeim er á heimasíðu námskeiðs</a:t>
            </a:r>
          </a:p>
          <a:p>
            <a:pPr lvl="1"/>
            <a:r>
              <a:rPr lang="is-IS" altLang="is-IS" sz="2000"/>
              <a:t>Þau gefa betri yfirsýn yfir gagnasafn með mörgum töflum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2EBBD-8647-4782-9903-724D7874AFE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AE0E1-FD07-46D0-AB7C-D6BDB5CA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5945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Verkefni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is-IS" sz="2400"/>
              <a:t>Ná í SQLite og sýnisgagnasafn</a:t>
            </a:r>
          </a:p>
          <a:p>
            <a:pPr lvl="1"/>
            <a:r>
              <a:rPr lang="en-US" altLang="is-IS" sz="2000"/>
              <a:t>Windows: tvær skrá - MacOS:  aðeins gagnasafnsskrá</a:t>
            </a:r>
          </a:p>
          <a:p>
            <a:pPr lvl="1"/>
            <a:r>
              <a:rPr lang="en-US" altLang="is-IS" sz="2000"/>
              <a:t>Vista í nýju skráarsafni (t.d.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D:\SQL</a:t>
            </a:r>
            <a:r>
              <a:rPr lang="en-US" altLang="is-IS" sz="2000"/>
              <a:t>)</a:t>
            </a:r>
          </a:p>
          <a:p>
            <a:pPr>
              <a:spcBef>
                <a:spcPts val="900"/>
              </a:spcBef>
            </a:pPr>
            <a:r>
              <a:rPr lang="en-US" altLang="is-IS" sz="2400"/>
              <a:t>Keyra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sqlite3.exe </a:t>
            </a:r>
            <a:r>
              <a:rPr lang="en-US" altLang="is-IS" sz="1800"/>
              <a:t>(eða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altLang="is-IS" sz="1800"/>
              <a:t>)</a:t>
            </a:r>
            <a:endParaRPr lang="en-US" altLang="is-IS" sz="3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r>
              <a:rPr lang="en-US" altLang="is-IS" sz="2400"/>
              <a:t>Opna sýnisgagnasafn:</a:t>
            </a:r>
          </a:p>
          <a:p>
            <a:pPr lvl="1"/>
            <a:r>
              <a:rPr lang="en-US" altLang="is-IS" sz="2000"/>
              <a:t>Nota SQLite skipunina:</a:t>
            </a:r>
            <a:br>
              <a:rPr lang="en-US" altLang="is-IS" sz="2000"/>
            </a:br>
            <a:r>
              <a:rPr lang="en-US" altLang="is-IS" sz="2800" b="1"/>
              <a:t> 	</a:t>
            </a:r>
            <a:r>
              <a:rPr lang="en-U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.open sumarhus.db</a:t>
            </a:r>
          </a:p>
          <a:p>
            <a:pPr>
              <a:spcBef>
                <a:spcPts val="900"/>
              </a:spcBef>
            </a:pPr>
            <a:r>
              <a:rPr lang="en-US" altLang="is-IS" sz="2400"/>
              <a:t>Prófa nokkrar feitletraðar skipanir á blaðinu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885C9-7052-46BA-9928-D9879B2717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0A5F4-288F-4DE0-8CC9-0BBE0138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13</a:t>
            </a:fld>
            <a:endParaRPr lang="is-I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5BFF3-0298-CA02-7EBE-7EE5D68BC77B}"/>
              </a:ext>
            </a:extLst>
          </p:cNvPr>
          <p:cNvSpPr txBox="1"/>
          <p:nvPr/>
        </p:nvSpPr>
        <p:spPr>
          <a:xfrm>
            <a:off x="5960466" y="2252390"/>
            <a:ext cx="245471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s-IS" sz="1600"/>
              <a:t>Ef þetta gengur illa þá getið</a:t>
            </a:r>
          </a:p>
          <a:p>
            <a:r>
              <a:rPr lang="is-IS" sz="1600"/>
              <a:t>þið prófað </a:t>
            </a:r>
            <a:r>
              <a:rPr lang="is-IS" sz="1600">
                <a:hlinkClick r:id="rId3"/>
              </a:rPr>
              <a:t>sqliteonline.com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90C59-D4B9-6956-60BF-5C5134A545E3}"/>
              </a:ext>
            </a:extLst>
          </p:cNvPr>
          <p:cNvSpPr txBox="1"/>
          <p:nvPr/>
        </p:nvSpPr>
        <p:spPr>
          <a:xfrm>
            <a:off x="5975214" y="2932922"/>
            <a:ext cx="243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/>
              <a:t>Það er vefviðmót, engin uppsetning,</a:t>
            </a:r>
          </a:p>
          <a:p>
            <a:r>
              <a:rPr lang="is-IS" sz="1200"/>
              <a:t>sumt auðveldara, annað flóknara</a:t>
            </a:r>
          </a:p>
        </p:txBody>
      </p:sp>
    </p:spTree>
    <p:extLst>
      <p:ext uri="{BB962C8B-B14F-4D97-AF65-F5344CB8AC3E}">
        <p14:creationId xmlns:p14="http://schemas.microsoft.com/office/powerpoint/2010/main" val="350427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SQL fyrirspurnarmálið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is-IS" sz="2400"/>
              <a:t>SQL hannað hjá IBM ~1972</a:t>
            </a:r>
          </a:p>
          <a:p>
            <a:r>
              <a:rPr lang="en-US" altLang="is-IS" sz="2400"/>
              <a:t>Byggir á fræðilegu líkani fyrir vensl</a:t>
            </a:r>
          </a:p>
          <a:p>
            <a:r>
              <a:rPr lang="en-US" altLang="is-IS" sz="2400"/>
              <a:t>Inniheldur margar gerðir skipana</a:t>
            </a:r>
          </a:p>
          <a:p>
            <a:pPr lvl="1"/>
            <a:r>
              <a:rPr lang="en-US" altLang="is-IS" sz="2000"/>
              <a:t>Ein aðalskipun: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/>
            <a:r>
              <a:rPr lang="en-US" altLang="is-IS" sz="2000"/>
              <a:t>Aðrar skipanir vinna með töflur og gögn:</a:t>
            </a:r>
          </a:p>
          <a:p>
            <a:pPr lvl="2"/>
            <a:r>
              <a:rPr lang="en-US" altLang="is-IS" sz="1800"/>
              <a:t>Búa til, breyta og eyða töflum</a:t>
            </a:r>
          </a:p>
          <a:p>
            <a:pPr lvl="2"/>
            <a:r>
              <a:rPr lang="en-US" altLang="is-IS" sz="1800"/>
              <a:t>Setja inn, breyta og eyða gögnum</a:t>
            </a:r>
          </a:p>
          <a:p>
            <a:pPr lvl="2"/>
            <a:r>
              <a:rPr lang="en-US" altLang="is-IS" sz="1800"/>
              <a:t>Breyta skipulagi gagnanna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1241D-9DF4-41A1-968E-8CAD453EC6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C68F0-18AC-48DD-A73E-7FEC995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3399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>
                <a:solidFill>
                  <a:schemeClr val="accent1"/>
                </a:solidFill>
              </a:rPr>
              <a:t>SQL</a:t>
            </a:r>
            <a:r>
              <a:rPr lang="is-IS" altLang="is-IS" sz="3200"/>
              <a:t> fyrirspurnir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fyrirspurnir segja </a:t>
            </a:r>
            <a:r>
              <a:rPr lang="is-IS" altLang="is-IS" sz="2400" u="sng"/>
              <a:t>hvaða gögn</a:t>
            </a:r>
            <a:r>
              <a:rPr lang="is-IS" altLang="is-IS" sz="2400"/>
              <a:t> við viljum, </a:t>
            </a:r>
            <a:r>
              <a:rPr lang="is-IS" altLang="is-IS" sz="2400" u="sng"/>
              <a:t>ekki hvernig</a:t>
            </a:r>
            <a:r>
              <a:rPr lang="is-IS" altLang="is-IS" sz="2400"/>
              <a:t> þau eru fundin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Skipunin skilgreinir </a:t>
            </a:r>
            <a:r>
              <a:rPr lang="is-IS" altLang="is-IS" sz="2000" b="1"/>
              <a:t>mengi</a:t>
            </a:r>
            <a:r>
              <a:rPr lang="is-IS" altLang="is-IS" sz="2000"/>
              <a:t> gagnanna sem við viljum fá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266E-DDB7-4450-80AB-0AD6C4F5A5C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0C065C-8789-4A06-A6A8-FF097137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15</a:t>
            </a:fld>
            <a:endParaRPr lang="is-IS"/>
          </a:p>
        </p:txBody>
      </p:sp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2876551" y="2699569"/>
            <a:ext cx="3804047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"Ég ætla að fá 12’’ Ítalskan BMT í hvítu brauði með öllu grænmeti nema jalapeno"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2876551" y="3508004"/>
            <a:ext cx="3804047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"Taktu hvítt brauð, skerðu það, náðu síðan í salami, pepperoni og skinku, ..."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349" y="2807291"/>
            <a:ext cx="1238747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Hvað viltu?</a:t>
            </a:r>
          </a:p>
        </p:txBody>
      </p:sp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1386349" y="3485513"/>
            <a:ext cx="1238746" cy="5847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Hvernig 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að fá það?</a:t>
            </a:r>
          </a:p>
        </p:txBody>
      </p:sp>
    </p:spTree>
    <p:extLst>
      <p:ext uri="{BB962C8B-B14F-4D97-AF65-F5344CB8AC3E}">
        <p14:creationId xmlns:p14="http://schemas.microsoft.com/office/powerpoint/2010/main" val="374748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Fyrirspurnir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2800"/>
              <a:t>  skipunin nær í innihald tafla</a:t>
            </a:r>
            <a:endParaRPr lang="en-U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26BC-8D1B-4FEE-A761-37BBEE5E13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745FB-855D-4128-A6CF-A30F154F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16</a:t>
            </a:fld>
            <a:endParaRPr lang="is-IS"/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1743096" y="2073275"/>
            <a:ext cx="42862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F6647DF-D34B-6CA1-0276-096E974863EE}"/>
              </a:ext>
            </a:extLst>
          </p:cNvPr>
          <p:cNvSpPr/>
          <p:nvPr/>
        </p:nvSpPr>
        <p:spPr>
          <a:xfrm>
            <a:off x="1866900" y="2847872"/>
            <a:ext cx="1411892" cy="295235"/>
          </a:xfrm>
          <a:prstGeom prst="wedgeRoundRectCallout">
            <a:avLst>
              <a:gd name="adj1" fmla="val 50884"/>
              <a:gd name="adj2" fmla="val -18401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Dálkur í töflunni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04BD101-05EF-B7E7-A4DF-44D2D6558B35}"/>
              </a:ext>
            </a:extLst>
          </p:cNvPr>
          <p:cNvSpPr/>
          <p:nvPr/>
        </p:nvSpPr>
        <p:spPr>
          <a:xfrm>
            <a:off x="3955630" y="2856740"/>
            <a:ext cx="1232740" cy="572734"/>
          </a:xfrm>
          <a:prstGeom prst="wedgeRoundRectCallout">
            <a:avLst>
              <a:gd name="adj1" fmla="val 40864"/>
              <a:gd name="adj2" fmla="val -11728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Taflan heitir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felagar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AA3D4C-2F43-9445-82EA-37F59CA9BB9F}"/>
              </a:ext>
            </a:extLst>
          </p:cNvPr>
          <p:cNvSpPr/>
          <p:nvPr/>
        </p:nvSpPr>
        <p:spPr>
          <a:xfrm>
            <a:off x="6620206" y="2202406"/>
            <a:ext cx="1137446" cy="572734"/>
          </a:xfrm>
          <a:prstGeom prst="wedgeRoundRectCallout">
            <a:avLst>
              <a:gd name="adj1" fmla="val -114745"/>
              <a:gd name="adj2" fmla="val -27698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Muna eftir</a:t>
            </a:r>
          </a:p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semíkommu</a:t>
            </a:r>
          </a:p>
        </p:txBody>
      </p:sp>
    </p:spTree>
    <p:extLst>
      <p:ext uri="{BB962C8B-B14F-4D97-AF65-F5344CB8AC3E}">
        <p14:creationId xmlns:p14="http://schemas.microsoft.com/office/powerpoint/2010/main" val="161331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Fyrirspurnir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fengið fleiri dálka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9CD3-A9B8-4C4F-9695-7E8867E6BC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D153C-2C48-4F7E-B213-C360E12E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17</a:t>
            </a:fld>
            <a:endParaRPr lang="is-IS"/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1732360" y="2357437"/>
            <a:ext cx="59345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5601" y="3096289"/>
            <a:ext cx="11042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Teljum upp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dálkanöfn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BC3E758-2A85-42B5-A357-162F59C09F7B}"/>
              </a:ext>
            </a:extLst>
          </p:cNvPr>
          <p:cNvSpPr/>
          <p:nvPr/>
        </p:nvSpPr>
        <p:spPr>
          <a:xfrm rot="16200000">
            <a:off x="3833117" y="1824487"/>
            <a:ext cx="329183" cy="2130714"/>
          </a:xfrm>
          <a:prstGeom prst="leftBrace">
            <a:avLst>
              <a:gd name="adj1" fmla="val 36111"/>
              <a:gd name="adj2" fmla="val 504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545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Fyrirspurnir í SQLite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Útkoman er ekki sérlega flott:</a:t>
            </a:r>
          </a:p>
          <a:p>
            <a:endParaRPr lang="en-US" altLang="is-IS" sz="2400"/>
          </a:p>
          <a:p>
            <a:endParaRPr lang="en-US" altLang="is-IS" sz="2400"/>
          </a:p>
          <a:p>
            <a:pPr lvl="1"/>
            <a:endParaRPr lang="en-US" altLang="is-IS" sz="2000"/>
          </a:p>
          <a:p>
            <a:pPr lvl="1"/>
            <a:r>
              <a:rPr lang="en-US" altLang="is-IS" sz="2000"/>
              <a:t>Getum látið SQLite setja úttakið í dálka með nöfnum dálkanna: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F0876-D78B-4307-A694-B591FBAC98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BD65F-D199-4883-A657-ECD41E10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18</a:t>
            </a:fld>
            <a:endParaRPr lang="is-IS"/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2590800" y="1590395"/>
            <a:ext cx="2250281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Gunnar|2017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Erla|1994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2590799" y="3226794"/>
            <a:ext cx="225028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 column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068195" y="3720785"/>
            <a:ext cx="3184245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u="sng">
                <a:solidFill>
                  <a:schemeClr val="accent1"/>
                </a:solidFill>
              </a:rPr>
              <a:t>Ath</a:t>
            </a:r>
            <a:r>
              <a:rPr lang="en-US" altLang="is-IS" sz="1500">
                <a:solidFill>
                  <a:schemeClr val="accent1"/>
                </a:solidFill>
              </a:rPr>
              <a:t>: Skipanir til SQLite byrja á </a:t>
            </a:r>
            <a:r>
              <a:rPr lang="en-US" altLang="is-IS" sz="1500" b="1">
                <a:solidFill>
                  <a:schemeClr val="accent1"/>
                </a:solidFill>
              </a:rPr>
              <a:t>punkti</a:t>
            </a:r>
            <a:r>
              <a:rPr lang="en-US" altLang="is-IS" sz="1500">
                <a:solidFill>
                  <a:schemeClr val="accent1"/>
                </a:solidFill>
              </a:rPr>
              <a:t> og enda </a:t>
            </a:r>
            <a:r>
              <a:rPr lang="en-US" altLang="is-IS" sz="1500" b="1">
                <a:solidFill>
                  <a:schemeClr val="accent1"/>
                </a:solidFill>
              </a:rPr>
              <a:t>ekki</a:t>
            </a:r>
            <a:r>
              <a:rPr lang="en-US" altLang="is-IS" sz="1500">
                <a:solidFill>
                  <a:schemeClr val="accent1"/>
                </a:solidFill>
              </a:rPr>
              <a:t> á semíkommu</a:t>
            </a:r>
          </a:p>
        </p:txBody>
      </p:sp>
    </p:spTree>
    <p:extLst>
      <p:ext uri="{BB962C8B-B14F-4D97-AF65-F5344CB8AC3E}">
        <p14:creationId xmlns:p14="http://schemas.microsoft.com/office/powerpoint/2010/main" val="16076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Fyrirspurnir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fengið alla dálka með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4FF34-EC1A-4982-9600-6ECFC308A4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D5408-8281-48B0-803E-34C9B22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19</a:t>
            </a:fld>
            <a:endParaRPr lang="is-IS"/>
          </a:p>
        </p:txBody>
      </p:sp>
      <p:sp>
        <p:nvSpPr>
          <p:cNvPr id="40964" name="TextBox 6"/>
          <p:cNvSpPr txBox="1">
            <a:spLocks noChangeArrowheads="1"/>
          </p:cNvSpPr>
          <p:nvPr/>
        </p:nvSpPr>
        <p:spPr bwMode="auto">
          <a:xfrm>
            <a:off x="2257272" y="1815986"/>
            <a:ext cx="40147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0918" y="2996647"/>
            <a:ext cx="3918445" cy="830997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Ekki ráðlegt að nota * í raunverulegri notkun.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Vitum þá ekki hversu marga dálka við fáum.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Töflur breytast gjarnan yfir tíma.</a:t>
            </a:r>
          </a:p>
        </p:txBody>
      </p:sp>
    </p:spTree>
    <p:extLst>
      <p:ext uri="{BB962C8B-B14F-4D97-AF65-F5344CB8AC3E}">
        <p14:creationId xmlns:p14="http://schemas.microsoft.com/office/powerpoint/2010/main" val="241313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Efni námskeiðs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is-IS" sz="3100"/>
              <a:t>Almennt um gagnasafnskerfi</a:t>
            </a:r>
          </a:p>
          <a:p>
            <a:pPr>
              <a:spcBef>
                <a:spcPts val="1800"/>
              </a:spcBef>
            </a:pPr>
            <a:r>
              <a:rPr lang="en-US" altLang="is-IS" sz="3100"/>
              <a:t>SQLite gagnasafnskerfið</a:t>
            </a:r>
          </a:p>
          <a:p>
            <a:pPr>
              <a:spcBef>
                <a:spcPts val="1800"/>
              </a:spcBef>
            </a:pPr>
            <a:r>
              <a:rPr lang="en-US" altLang="is-IS" sz="3100"/>
              <a:t>Einfaldar SQL fyrirspurnir</a:t>
            </a:r>
          </a:p>
          <a:p>
            <a:pPr>
              <a:spcBef>
                <a:spcPts val="1800"/>
              </a:spcBef>
            </a:pPr>
            <a:r>
              <a:rPr lang="en-US" altLang="is-IS" sz="3100"/>
              <a:t>Meðhöndlun gagna</a:t>
            </a:r>
          </a:p>
          <a:p>
            <a:pPr>
              <a:spcBef>
                <a:spcPts val="1800"/>
              </a:spcBef>
            </a:pPr>
            <a:r>
              <a:rPr lang="en-US" altLang="is-IS" sz="3100"/>
              <a:t>Samsöfnun </a:t>
            </a:r>
            <a:r>
              <a:rPr lang="en-US" altLang="is-IS" sz="3100" i="1"/>
              <a:t>(aggregates)</a:t>
            </a:r>
            <a:r>
              <a:rPr lang="en-US" altLang="is-IS" sz="3100"/>
              <a:t>, hópun </a:t>
            </a:r>
            <a:r>
              <a:rPr lang="en-US" altLang="is-IS" sz="3100" i="1"/>
              <a:t>(group by)</a:t>
            </a:r>
          </a:p>
          <a:p>
            <a:pPr>
              <a:spcBef>
                <a:spcPts val="1800"/>
              </a:spcBef>
            </a:pPr>
            <a:r>
              <a:rPr lang="en-US" altLang="is-IS" sz="3100"/>
              <a:t>Töfluskilgreiningar, skorður (</a:t>
            </a:r>
            <a:r>
              <a:rPr lang="en-US" altLang="is-IS" sz="3100" i="1"/>
              <a:t>constraints</a:t>
            </a:r>
            <a:r>
              <a:rPr lang="en-US" altLang="is-IS" sz="3100"/>
              <a:t>)</a:t>
            </a:r>
            <a:endParaRPr lang="en-US" altLang="is-IS" sz="3100" i="1"/>
          </a:p>
          <a:p>
            <a:endParaRPr lang="en-U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89FBF-63FD-4C22-AEE2-8794D4F9FA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A1599-C30A-4E40-BD33-A57AE87E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8897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Röð úttaks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is-IS" sz="2400"/>
              <a:t>Úttakið kemur í "einhverri röð"</a:t>
            </a:r>
          </a:p>
          <a:p>
            <a:pPr lvl="1"/>
            <a:r>
              <a:rPr lang="en-US" altLang="is-IS" sz="2000"/>
              <a:t>Líklega eftir því hvenær gögnin voru sett inn</a:t>
            </a:r>
          </a:p>
          <a:p>
            <a:pPr>
              <a:spcBef>
                <a:spcPts val="1200"/>
              </a:spcBef>
            </a:pPr>
            <a:r>
              <a:rPr lang="en-US" altLang="is-IS" sz="2400"/>
              <a:t>Línurnar eru stök í </a:t>
            </a:r>
            <a:r>
              <a:rPr lang="en-US" altLang="is-IS" sz="2400" b="1"/>
              <a:t>mengi</a:t>
            </a:r>
          </a:p>
          <a:p>
            <a:pPr lvl="1"/>
            <a:r>
              <a:rPr lang="en-US" altLang="is-IS" sz="2000"/>
              <a:t>Stök í mengi hafa enga sérstaka röð</a:t>
            </a:r>
          </a:p>
          <a:p>
            <a:pPr>
              <a:spcBef>
                <a:spcPts val="1200"/>
              </a:spcBef>
            </a:pPr>
            <a:r>
              <a:rPr lang="en-US" altLang="is-IS" sz="2400"/>
              <a:t>Til að raða </a:t>
            </a:r>
            <a:r>
              <a:rPr lang="en-US" altLang="is-IS" sz="2400" u="sng"/>
              <a:t>úttakinu</a:t>
            </a:r>
            <a:r>
              <a:rPr lang="en-US" altLang="is-IS" sz="2400"/>
              <a:t> notum við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altLang="is-IS" sz="2400"/>
              <a:t>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01083-46CD-4681-B23A-116100B673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9D90E-5141-480F-A241-F2FF59DD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20</a:t>
            </a:fld>
            <a:endParaRPr lang="is-IS"/>
          </a:p>
        </p:txBody>
      </p:sp>
      <p:sp>
        <p:nvSpPr>
          <p:cNvPr id="43012" name="TextBox 6"/>
          <p:cNvSpPr txBox="1">
            <a:spLocks noChangeArrowheads="1"/>
          </p:cNvSpPr>
          <p:nvPr/>
        </p:nvSpPr>
        <p:spPr bwMode="auto">
          <a:xfrm>
            <a:off x="2294628" y="3446346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inng_ar;</a:t>
            </a:r>
          </a:p>
        </p:txBody>
      </p:sp>
    </p:spTree>
    <p:extLst>
      <p:ext uri="{BB962C8B-B14F-4D97-AF65-F5344CB8AC3E}">
        <p14:creationId xmlns:p14="http://schemas.microsoft.com/office/powerpoint/2010/main" val="367785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Röð úttaks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is-IS" sz="2400"/>
              <a:t>Hægt að raða eftir mörgum dálkum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6D5E-F419-4BD1-B814-A92AD0FE0A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B86B7-8F23-4412-AC28-4C4495A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21</a:t>
            </a:fld>
            <a:endParaRPr lang="is-IS"/>
          </a:p>
        </p:txBody>
      </p:sp>
      <p:sp>
        <p:nvSpPr>
          <p:cNvPr id="45060" name="TextBox 6"/>
          <p:cNvSpPr txBox="1">
            <a:spLocks noChangeArrowheads="1"/>
          </p:cNvSpPr>
          <p:nvPr/>
        </p:nvSpPr>
        <p:spPr bwMode="auto">
          <a:xfrm>
            <a:off x="1982416" y="1857375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inng_ar, nafn;</a:t>
            </a:r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2519635" y="2898748"/>
            <a:ext cx="4392485" cy="58477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Hér er raðað fyrst eftir</a:t>
            </a:r>
            <a:r>
              <a:rPr lang="en-US" altLang="is-IS" sz="16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16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en-US" altLang="is-IS" sz="16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1600">
                <a:solidFill>
                  <a:schemeClr val="accent1"/>
                </a:solidFill>
                <a:latin typeface="+mn-lt"/>
              </a:rPr>
              <a:t>í hækkandi röð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og síðan í stafrófsröð eftir nafni innan hvers árs</a:t>
            </a:r>
          </a:p>
        </p:txBody>
      </p:sp>
    </p:spTree>
    <p:extLst>
      <p:ext uri="{BB962C8B-B14F-4D97-AF65-F5344CB8AC3E}">
        <p14:creationId xmlns:p14="http://schemas.microsoft.com/office/powerpoint/2010/main" val="251466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Röð úttaks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Sjálfgefið er að raðað sé í hækkandi röð</a:t>
            </a:r>
          </a:p>
          <a:p>
            <a:pPr lvl="1"/>
            <a:r>
              <a:rPr lang="en-US" altLang="is-IS" sz="2000"/>
              <a:t>Getum raðað í lækkandi röð með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6DF7B-B09D-42AF-A751-ACB5C3B62BA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F13A6-2228-4A58-9576-6B8C0F47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22</a:t>
            </a:fld>
            <a:endParaRPr lang="is-IS"/>
          </a:p>
        </p:txBody>
      </p:sp>
      <p:sp>
        <p:nvSpPr>
          <p:cNvPr id="47108" name="TextBox 6"/>
          <p:cNvSpPr txBox="1">
            <a:spLocks noChangeArrowheads="1"/>
          </p:cNvSpPr>
          <p:nvPr/>
        </p:nvSpPr>
        <p:spPr bwMode="auto">
          <a:xfrm>
            <a:off x="2160985" y="2091329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2308" y="3151438"/>
            <a:ext cx="2465419" cy="338554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Hér koma hæstu stigin fyrst</a:t>
            </a:r>
          </a:p>
        </p:txBody>
      </p:sp>
      <p:sp>
        <p:nvSpPr>
          <p:cNvPr id="47110" name="TextBox 8"/>
          <p:cNvSpPr txBox="1">
            <a:spLocks noChangeArrowheads="1"/>
          </p:cNvSpPr>
          <p:nvPr/>
        </p:nvSpPr>
        <p:spPr bwMode="auto">
          <a:xfrm>
            <a:off x="3472308" y="3768508"/>
            <a:ext cx="3513971" cy="58477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is-IS" sz="1600">
                <a:solidFill>
                  <a:schemeClr val="accent1"/>
                </a:solidFill>
                <a:latin typeface="+mn-lt"/>
              </a:rPr>
              <a:t> er stytting á orðinu "</a:t>
            </a:r>
            <a:r>
              <a:rPr lang="en-US" altLang="is-IS" sz="160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descending</a:t>
            </a:r>
            <a:r>
              <a:rPr lang="en-US" altLang="is-IS" sz="1600">
                <a:solidFill>
                  <a:schemeClr val="accent1"/>
                </a:solidFill>
                <a:latin typeface="+mn-lt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Hægt að nota </a:t>
            </a:r>
            <a:r>
              <a:rPr lang="en-US" altLang="is-IS" sz="16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is-IS" sz="1600">
                <a:solidFill>
                  <a:schemeClr val="accent1"/>
                </a:solidFill>
                <a:latin typeface="+mn-lt"/>
              </a:rPr>
              <a:t> fyrir hækkandi röð</a:t>
            </a:r>
          </a:p>
        </p:txBody>
      </p:sp>
    </p:spTree>
    <p:extLst>
      <p:ext uri="{BB962C8B-B14F-4D97-AF65-F5344CB8AC3E}">
        <p14:creationId xmlns:p14="http://schemas.microsoft.com/office/powerpoint/2010/main" val="198782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Margir röðunardálkar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63214" y="1050823"/>
            <a:ext cx="7667709" cy="3740753"/>
          </a:xfrm>
        </p:spPr>
        <p:txBody>
          <a:bodyPr>
            <a:normAutofit/>
          </a:bodyPr>
          <a:lstStyle/>
          <a:p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is-IS" sz="2400"/>
              <a:t> (eða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is-IS" sz="2400"/>
              <a:t>) á aðeins við dálkinn sem það stendur við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C84BF-03E1-4B2E-9E42-A022576C6E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CB92B-0099-4958-9A30-7A9A7F68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23</a:t>
            </a:fld>
            <a:endParaRPr lang="is-IS"/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1866900" y="1801369"/>
            <a:ext cx="5509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desc, inng_ar;</a:t>
            </a:r>
          </a:p>
        </p:txBody>
      </p:sp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2764387" y="2925646"/>
            <a:ext cx="3496214" cy="58477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Hæstu stig fyrst og síðan í hækkandi röð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eftir inngönguári ef stig þau sömu</a:t>
            </a:r>
          </a:p>
        </p:txBody>
      </p:sp>
    </p:spTree>
    <p:extLst>
      <p:ext uri="{BB962C8B-B14F-4D97-AF65-F5344CB8AC3E}">
        <p14:creationId xmlns:p14="http://schemas.microsoft.com/office/powerpoint/2010/main" val="425197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Takmarka fjölda lína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Stundum viljum við ekki fá allar línur</a:t>
            </a:r>
          </a:p>
          <a:p>
            <a:pPr lvl="1"/>
            <a:r>
              <a:rPr lang="en-US" altLang="is-IS" sz="2000"/>
              <a:t>Getum takmarkað fjöldann með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en-US" altLang="is-I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8AA1E-304F-4297-8371-6866EBD9FA3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E0ED4A-D133-46A5-99E5-CF79592E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24</a:t>
            </a:fld>
            <a:endParaRPr lang="is-IS"/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1837128" y="1985713"/>
            <a:ext cx="49291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5098" y="3505717"/>
            <a:ext cx="3302058" cy="338554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þá þrjá félaga sem hafa flest stig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5098" y="4092677"/>
            <a:ext cx="4828663" cy="338554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Ath:  Ekkert vit í að nota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sz="1600">
                <a:solidFill>
                  <a:schemeClr val="accent1"/>
                </a:solidFill>
              </a:rPr>
              <a:t> nema með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5C2CCB4-F779-D23E-781D-824F59DD27DB}"/>
              </a:ext>
            </a:extLst>
          </p:cNvPr>
          <p:cNvSpPr/>
          <p:nvPr/>
        </p:nvSpPr>
        <p:spPr>
          <a:xfrm>
            <a:off x="6571039" y="2480064"/>
            <a:ext cx="1682279" cy="572734"/>
          </a:xfrm>
          <a:prstGeom prst="wedgeRoundRectCallout">
            <a:avLst>
              <a:gd name="adj1" fmla="val -96816"/>
              <a:gd name="adj2" fmla="val -3918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>
                <a:solidFill>
                  <a:schemeClr val="accent1"/>
                </a:solidFill>
              </a:rPr>
              <a:t>Ath:  Línuskipting breytir engu</a:t>
            </a:r>
            <a:endParaRPr lang="en-US" sz="1600" i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6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Sleppa línum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63214" y="1050823"/>
            <a:ext cx="7449003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Stundum viljum við ekki fyrstu 3 línurnar, heldur næstu 3</a:t>
            </a:r>
          </a:p>
          <a:p>
            <a:pPr lvl="1"/>
            <a:r>
              <a:rPr lang="is-IS" altLang="is-IS" sz="2000"/>
              <a:t>Bætum þá  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is-IS" altLang="is-IS" sz="2000"/>
              <a:t>  við  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is-IS" altLang="is-I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5DB66-2185-4CAA-8C25-DEE28682186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393DE-9848-412D-B21C-8F548B1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25</a:t>
            </a:fld>
            <a:endParaRPr lang="is-IS"/>
          </a:p>
        </p:txBody>
      </p:sp>
      <p:sp>
        <p:nvSpPr>
          <p:cNvPr id="53252" name="TextBox 6"/>
          <p:cNvSpPr txBox="1">
            <a:spLocks noChangeArrowheads="1"/>
          </p:cNvSpPr>
          <p:nvPr/>
        </p:nvSpPr>
        <p:spPr bwMode="auto">
          <a:xfrm>
            <a:off x="2367890" y="2085713"/>
            <a:ext cx="45505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3 offset 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1318" y="3751545"/>
            <a:ext cx="3172472" cy="58477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þá þrjá félaga sem eru í fjórða,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fimmta og sjötta sæti yfir flest stig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92F062D-129B-8C7D-A6D0-9B13A689B6F3}"/>
              </a:ext>
            </a:extLst>
          </p:cNvPr>
          <p:cNvSpPr/>
          <p:nvPr/>
        </p:nvSpPr>
        <p:spPr>
          <a:xfrm>
            <a:off x="6352715" y="2771381"/>
            <a:ext cx="1699268" cy="627541"/>
          </a:xfrm>
          <a:prstGeom prst="wedgeRoundRectCallout">
            <a:avLst>
              <a:gd name="adj1" fmla="val -96816"/>
              <a:gd name="adj2" fmla="val -3918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offset </a:t>
            </a:r>
            <a:r>
              <a:rPr lang="en-US" sz="1400" b="1" i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>
                <a:solidFill>
                  <a:schemeClr val="accent1"/>
                </a:solidFill>
              </a:rPr>
              <a:t>  sleppir</a:t>
            </a:r>
          </a:p>
          <a:p>
            <a:pPr algn="ctr" eaLnBrk="1" hangingPunct="1">
              <a:defRPr/>
            </a:pPr>
            <a:r>
              <a:rPr lang="en-US" sz="1400" b="1" i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>
                <a:solidFill>
                  <a:schemeClr val="accent1"/>
                </a:solidFill>
              </a:rPr>
              <a:t>  fyrstu línunum</a:t>
            </a:r>
          </a:p>
        </p:txBody>
      </p:sp>
    </p:spTree>
    <p:extLst>
      <p:ext uri="{BB962C8B-B14F-4D97-AF65-F5344CB8AC3E}">
        <p14:creationId xmlns:p14="http://schemas.microsoft.com/office/powerpoint/2010/main" val="383627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Æfingar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sumarhús í hækkandi röð eftir fjölda rúma og lækkandi röð eftir stærð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upplýsingar um stærsta sumarhúsið 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nöfn og inngönguár þriggja nýjustu félagsmannanna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dagsetningu næstnýjustu leigunnar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C0B2A-5447-4E87-B665-E67F7A93DCD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CCB5C-46D7-4D50-9557-39542348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5607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Velja út línur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Notum skilyrði í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2400"/>
              <a:t>-hluta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2A190-4D58-4BD4-BB97-92AB261DE6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6C339-13C1-481D-8C0C-29C717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27</a:t>
            </a:fld>
            <a:endParaRPr lang="is-IS"/>
          </a:p>
        </p:txBody>
      </p:sp>
      <p:sp>
        <p:nvSpPr>
          <p:cNvPr id="57348" name="TextBox 6"/>
          <p:cNvSpPr txBox="1">
            <a:spLocks noChangeArrowheads="1"/>
          </p:cNvSpPr>
          <p:nvPr/>
        </p:nvSpPr>
        <p:spPr bwMode="auto">
          <a:xfrm>
            <a:off x="2048137" y="1743703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400;</a:t>
            </a:r>
          </a:p>
        </p:txBody>
      </p:sp>
      <p:sp>
        <p:nvSpPr>
          <p:cNvPr id="57349" name="TextBox 7"/>
          <p:cNvSpPr txBox="1">
            <a:spLocks noChangeArrowheads="1"/>
          </p:cNvSpPr>
          <p:nvPr/>
        </p:nvSpPr>
        <p:spPr bwMode="auto">
          <a:xfrm>
            <a:off x="2048137" y="3256634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nafn='Gunnar';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4905" y="2443032"/>
            <a:ext cx="4064767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nafn og stig þeirra sem hafa fleiri en 400 stig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4905" y="3956226"/>
            <a:ext cx="3284104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dálka þeirra sem heita Gunnar</a:t>
            </a:r>
          </a:p>
        </p:txBody>
      </p:sp>
    </p:spTree>
    <p:extLst>
      <p:ext uri="{BB962C8B-B14F-4D97-AF65-F5344CB8AC3E}">
        <p14:creationId xmlns:p14="http://schemas.microsoft.com/office/powerpoint/2010/main" val="119706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Velja út línur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Fleiri dæmi: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944E-D0DE-4BE0-A252-AB7508650D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89C84-73BD-4773-96AD-094D0966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28</a:t>
            </a:fld>
            <a:endParaRPr lang="is-IS"/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2107406" y="1721684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!= 'Gunnar';</a:t>
            </a:r>
          </a:p>
        </p:txBody>
      </p:sp>
      <p:sp>
        <p:nvSpPr>
          <p:cNvPr id="59397" name="TextBox 7"/>
          <p:cNvSpPr txBox="1">
            <a:spLocks noChangeArrowheads="1"/>
          </p:cNvSpPr>
          <p:nvPr/>
        </p:nvSpPr>
        <p:spPr bwMode="auto">
          <a:xfrm>
            <a:off x="2107407" y="3285355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&gt;= 2000;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2995" y="4019880"/>
            <a:ext cx="3094758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Allir sem gerðust félagar á þessari öld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F34C8A2-A425-5E08-DE93-5E3610FA333A}"/>
              </a:ext>
            </a:extLst>
          </p:cNvPr>
          <p:cNvSpPr/>
          <p:nvPr/>
        </p:nvSpPr>
        <p:spPr>
          <a:xfrm>
            <a:off x="6352715" y="2312421"/>
            <a:ext cx="1955826" cy="555145"/>
          </a:xfrm>
          <a:prstGeom prst="wedgeRoundRectCallout">
            <a:avLst>
              <a:gd name="adj1" fmla="val -79999"/>
              <a:gd name="adj2" fmla="val -4392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Ath.:  Notum einfaldar gæsalappir fyrir strengi</a:t>
            </a:r>
          </a:p>
        </p:txBody>
      </p:sp>
    </p:spTree>
    <p:extLst>
      <p:ext uri="{BB962C8B-B14F-4D97-AF65-F5344CB8AC3E}">
        <p14:creationId xmlns:p14="http://schemas.microsoft.com/office/powerpoint/2010/main" val="2995092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Flóknari skilyrði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Sameinum skilyrði með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is-IS" sz="2400"/>
              <a:t> og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1FCA9-FD54-4D96-BF0F-40094EDBB06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F47B4-9AE2-412E-9D50-2256CDE8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29</a:t>
            </a:fld>
            <a:endParaRPr lang="is-IS"/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2000250" y="3252921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between 200 and 400;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6006" y="2453448"/>
            <a:ext cx="2692788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Allir með stig á bilinu 200 til 400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6005" y="3997926"/>
            <a:ext cx="4296077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Jafngild skipuninni að ofan, en sjaldan notað, því ekki augljóst hvort gildin 200 og 400 séu með eða ekki</a:t>
            </a:r>
          </a:p>
        </p:txBody>
      </p:sp>
      <p:sp>
        <p:nvSpPr>
          <p:cNvPr id="61447" name="TextBox 9"/>
          <p:cNvSpPr txBox="1">
            <a:spLocks noChangeArrowheads="1"/>
          </p:cNvSpPr>
          <p:nvPr/>
        </p:nvSpPr>
        <p:spPr bwMode="auto">
          <a:xfrm>
            <a:off x="1946673" y="1754119"/>
            <a:ext cx="53792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&gt;= 200 and stig &lt;= 400;</a:t>
            </a:r>
          </a:p>
        </p:txBody>
      </p:sp>
    </p:spTree>
    <p:extLst>
      <p:ext uri="{BB962C8B-B14F-4D97-AF65-F5344CB8AC3E}">
        <p14:creationId xmlns:p14="http://schemas.microsoft.com/office/powerpoint/2010/main" val="28948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s-IS" sz="3200"/>
              <a:t>Gagnasafnskerfi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s-IS" sz="2400"/>
              <a:t>Gagnasafn er safn gagna á skipulögðu formi</a:t>
            </a:r>
          </a:p>
          <a:p>
            <a:pPr eaLnBrk="1" hangingPunct="1"/>
            <a:r>
              <a:rPr lang="en-US" altLang="is-IS" sz="2400"/>
              <a:t>Gríðarlega útbreidd notkun:</a:t>
            </a:r>
          </a:p>
          <a:p>
            <a:pPr lvl="1" eaLnBrk="1" hangingPunct="1"/>
            <a:r>
              <a:rPr lang="en-US" altLang="is-IS" sz="2000"/>
              <a:t>Fjármálagögn banka</a:t>
            </a:r>
          </a:p>
          <a:p>
            <a:pPr lvl="1" eaLnBrk="1" hangingPunct="1"/>
            <a:r>
              <a:rPr lang="en-US" altLang="is-IS" sz="2000"/>
              <a:t>Birgðabókhald verslana</a:t>
            </a:r>
          </a:p>
          <a:p>
            <a:pPr lvl="1" eaLnBrk="1" hangingPunct="1"/>
            <a:r>
              <a:rPr lang="en-US" altLang="is-IS" sz="2000"/>
              <a:t>Facebook, Twitter, Amazon, ...</a:t>
            </a:r>
          </a:p>
          <a:p>
            <a:pPr lvl="1" eaLnBrk="1" hangingPunct="1"/>
            <a:r>
              <a:rPr lang="en-US" altLang="is-IS" sz="2000"/>
              <a:t>...</a:t>
            </a:r>
          </a:p>
          <a:p>
            <a:pPr eaLnBrk="1" hangingPunct="1"/>
            <a:r>
              <a:rPr lang="en-US" altLang="is-IS" sz="2400"/>
              <a:t>Nær öll vefsetur byggja á gagnasafnskerfum</a:t>
            </a:r>
          </a:p>
          <a:p>
            <a:pPr lvl="1" eaLnBrk="1" hangingPunct="1"/>
            <a:r>
              <a:rPr lang="en-US" altLang="is-IS" sz="2000"/>
              <a:t>Vefsíður "búnar til" upp úr gagnasafni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7A2E4-0E8D-4100-8552-7C8899DC6E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04BAB-9621-4164-83D7-1E964A86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410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Flóknari skilyrði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Hægt að nota útreikning í skilyrðum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20533-380A-4E42-93A6-4851483A5A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A4CB7-6B83-4C1A-BB82-A536D2DA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30</a:t>
            </a:fld>
            <a:endParaRPr lang="is-IS"/>
          </a:p>
        </p:txBody>
      </p:sp>
      <p:sp>
        <p:nvSpPr>
          <p:cNvPr id="63492" name="TextBox 6"/>
          <p:cNvSpPr txBox="1">
            <a:spLocks noChangeArrowheads="1"/>
          </p:cNvSpPr>
          <p:nvPr/>
        </p:nvSpPr>
        <p:spPr bwMode="auto">
          <a:xfrm>
            <a:off x="1946673" y="2012173"/>
            <a:ext cx="52506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2024-inng_ar &gt; 10;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7855" y="4054171"/>
            <a:ext cx="3577005" cy="58477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Dálítið mismunandi milli gagnasafnskerfa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hvernig núverandi dagsetning er fengin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3D52A9F-319A-1A2D-A65B-862D918E51EE}"/>
              </a:ext>
            </a:extLst>
          </p:cNvPr>
          <p:cNvSpPr/>
          <p:nvPr/>
        </p:nvSpPr>
        <p:spPr>
          <a:xfrm>
            <a:off x="4874611" y="2998246"/>
            <a:ext cx="3302235" cy="555145"/>
          </a:xfrm>
          <a:prstGeom prst="wedgeRoundRectCallout">
            <a:avLst>
              <a:gd name="adj1" fmla="val -74138"/>
              <a:gd name="adj2" fmla="val -6880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Í SQLite er hægt að fá núverandi ártal með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strftime('%Y', 'now')</a:t>
            </a:r>
          </a:p>
        </p:txBody>
      </p:sp>
    </p:spTree>
    <p:extLst>
      <p:ext uri="{BB962C8B-B14F-4D97-AF65-F5344CB8AC3E}">
        <p14:creationId xmlns:p14="http://schemas.microsoft.com/office/powerpoint/2010/main" val="3319659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Möguleg vandamál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Finna þá félaga með fleiri en 400 stig sem gengu í félagið 2016 eða 2017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ACAFE-DD83-4210-AD11-98DC10E1CE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ECA54-7E29-423F-A391-6CB68A23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31</a:t>
            </a:fld>
            <a:endParaRPr lang="is-IS"/>
          </a:p>
        </p:txBody>
      </p:sp>
      <p:sp>
        <p:nvSpPr>
          <p:cNvPr id="65540" name="TextBox 6"/>
          <p:cNvSpPr txBox="1">
            <a:spLocks noChangeArrowheads="1"/>
          </p:cNvSpPr>
          <p:nvPr/>
        </p:nvSpPr>
        <p:spPr bwMode="auto">
          <a:xfrm>
            <a:off x="2239896" y="2055445"/>
            <a:ext cx="50238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= 2016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or inng_ar = 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stig &gt;= 400;</a:t>
            </a:r>
          </a:p>
        </p:txBody>
      </p:sp>
      <p:sp>
        <p:nvSpPr>
          <p:cNvPr id="65541" name="TextBox 7"/>
          <p:cNvSpPr txBox="1">
            <a:spLocks noChangeArrowheads="1"/>
          </p:cNvSpPr>
          <p:nvPr/>
        </p:nvSpPr>
        <p:spPr bwMode="auto">
          <a:xfrm>
            <a:off x="2288749" y="3848876"/>
            <a:ext cx="332264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48|Gunnar|107|450|2017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64|Helga|112|55|2016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805DB73-C359-4AF3-0AF5-BD61361BD409}"/>
              </a:ext>
            </a:extLst>
          </p:cNvPr>
          <p:cNvSpPr/>
          <p:nvPr/>
        </p:nvSpPr>
        <p:spPr>
          <a:xfrm>
            <a:off x="6463986" y="3783093"/>
            <a:ext cx="1601491" cy="555145"/>
          </a:xfrm>
          <a:prstGeom prst="wedgeRoundRectCallout">
            <a:avLst>
              <a:gd name="adj1" fmla="val -128351"/>
              <a:gd name="adj2" fmla="val 4495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en Helga er aðeins með 55 stig!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AFF-1758-2417-B62B-9A375C862A8E}"/>
              </a:ext>
            </a:extLst>
          </p:cNvPr>
          <p:cNvSpPr txBox="1"/>
          <p:nvPr/>
        </p:nvSpPr>
        <p:spPr>
          <a:xfrm>
            <a:off x="2199087" y="3558147"/>
            <a:ext cx="647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1"/>
              <a:t>Úttak: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52729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Hvert er vandamálið?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is-IS" sz="2400"/>
              <a:t>Virkinn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is-IS" sz="2400"/>
              <a:t>  hefur hærri forgang en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r>
              <a:rPr lang="en-US" altLang="is-IS" sz="2000"/>
              <a:t>Þurfum að nota sviga til að fá rétta útkomu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C662D-E517-449D-ADF7-16706DFA9B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3600B-BFBA-4730-806B-ADCC5C9D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32</a:t>
            </a:fld>
            <a:endParaRPr lang="is-IS"/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2432940" y="2070371"/>
            <a:ext cx="45005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(inng_ar = 2016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or inng_ar = 2017)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stig &gt;= 400;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92698" y="3796442"/>
                <a:ext cx="3805785" cy="59247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3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500">
                    <a:solidFill>
                      <a:schemeClr val="accent1"/>
                    </a:solidFill>
                  </a:rPr>
                  <a:t>Þetta er svipað og í segðinni 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5 − 2 ∗ 3</m:t>
                    </m:r>
                  </m:oMath>
                </a14:m>
                <a:endParaRPr lang="en-US" sz="1500">
                  <a:solidFill>
                    <a:schemeClr val="accent1"/>
                  </a:solidFill>
                </a:endParaRPr>
              </a:p>
              <a:p>
                <a:pPr eaLnBrk="1" hangingPunct="1">
                  <a:spcBef>
                    <a:spcPts val="300"/>
                  </a:spcBef>
                  <a:defRPr/>
                </a:pPr>
                <a:r>
                  <a:rPr lang="en-US" sz="1500">
                    <a:solidFill>
                      <a:schemeClr val="accent1"/>
                    </a:solidFill>
                  </a:rPr>
                  <a:t>Útkoman er 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5−6 = </m:t>
                    </m:r>
                    <m:r>
                      <a:rPr lang="en-US" sz="15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500">
                    <a:solidFill>
                      <a:schemeClr val="accent1"/>
                    </a:solidFill>
                  </a:rPr>
                  <a:t>, en ekki 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3∗3 = </m:t>
                    </m:r>
                    <m:r>
                      <a:rPr lang="en-US" sz="15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sz="1500" b="1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98" y="3796442"/>
                <a:ext cx="3805785" cy="592470"/>
              </a:xfrm>
              <a:prstGeom prst="rect">
                <a:avLst/>
              </a:prstGeom>
              <a:blipFill>
                <a:blip r:embed="rId3"/>
                <a:stretch>
                  <a:fillRect l="-479" t="-1010" b="-909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369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Æfingar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sumarhús með fleiri en 6 rúm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leigur á árinu 2024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alla félaga í Reykjavík eða Kópavogi sem hafa minna en 200 stig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þann félaga sem býr utan Reykjavíkur sem hefur mestan fjölda stiga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67D5-0905-4207-AAF1-58862BF3D3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25D5D-5A5C-45D5-A6C6-A737016C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05647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is-IS" sz="3200"/>
              <a:t>Reglulegar segðir </a:t>
            </a:r>
            <a:r>
              <a:rPr lang="en-US" altLang="is-IS"/>
              <a:t>(</a:t>
            </a:r>
            <a:r>
              <a:rPr lang="en-US" altLang="is-IS" i="1"/>
              <a:t>regular expressions</a:t>
            </a:r>
            <a:r>
              <a:rPr lang="en-US" altLang="is-IS"/>
              <a:t>)</a:t>
            </a:r>
            <a:endParaRPr lang="en-US" altLang="is-IS" sz="320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Hægt að nota </a:t>
            </a:r>
            <a:r>
              <a:rPr lang="en-US" altLang="is-IS" sz="2400" b="1" i="1"/>
              <a:t>algildisstafi</a:t>
            </a:r>
            <a:r>
              <a:rPr lang="en-US" altLang="is-IS" sz="2400"/>
              <a:t> </a:t>
            </a:r>
            <a:r>
              <a:rPr lang="en-US" altLang="is-IS" sz="1800"/>
              <a:t>(</a:t>
            </a:r>
            <a:r>
              <a:rPr lang="en-US" altLang="is-IS" sz="1800" i="1"/>
              <a:t>wildcards</a:t>
            </a:r>
            <a:r>
              <a:rPr lang="en-US" altLang="is-IS" sz="1800"/>
              <a:t>)</a:t>
            </a:r>
            <a:endParaRPr lang="en-US" altLang="is-IS" sz="2400"/>
          </a:p>
          <a:p>
            <a:pPr lvl="1"/>
            <a:r>
              <a:rPr lang="en-US" altLang="is-IS" sz="2000"/>
              <a:t>Notum þá með orðinu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E34B4-B50A-4789-90B1-A4E7D40706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2B358-E407-409B-8289-43543A3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34</a:t>
            </a:fld>
            <a:endParaRPr lang="is-IS"/>
          </a:p>
        </p:txBody>
      </p:sp>
      <p:sp>
        <p:nvSpPr>
          <p:cNvPr id="71684" name="TextBox 6"/>
          <p:cNvSpPr txBox="1">
            <a:spLocks noChangeArrowheads="1"/>
          </p:cNvSpPr>
          <p:nvPr/>
        </p:nvSpPr>
        <p:spPr bwMode="auto">
          <a:xfrm>
            <a:off x="1772554" y="2318883"/>
            <a:ext cx="4500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stadur like 'Husaf%';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1977" y="3250625"/>
            <a:ext cx="4923720" cy="338554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öll sumarhús með staðsetningu sem byrjar á 'Husaf'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C89920A-0A12-1582-942F-C238AB82071E}"/>
              </a:ext>
            </a:extLst>
          </p:cNvPr>
          <p:cNvSpPr/>
          <p:nvPr/>
        </p:nvSpPr>
        <p:spPr>
          <a:xfrm>
            <a:off x="6628448" y="2107141"/>
            <a:ext cx="1864290" cy="555145"/>
          </a:xfrm>
          <a:prstGeom prst="wedgeRoundRectCallout">
            <a:avLst>
              <a:gd name="adj1" fmla="val -83184"/>
              <a:gd name="adj2" fmla="val 4732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Táknið </a:t>
            </a:r>
            <a:r>
              <a:rPr lang="en-U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>
                <a:solidFill>
                  <a:schemeClr val="accent1"/>
                </a:solidFill>
              </a:rPr>
              <a:t> parast á móti 0 eða fleiri stöfum</a:t>
            </a:r>
          </a:p>
        </p:txBody>
      </p:sp>
    </p:spTree>
    <p:extLst>
      <p:ext uri="{BB962C8B-B14F-4D97-AF65-F5344CB8AC3E}">
        <p14:creationId xmlns:p14="http://schemas.microsoft.com/office/powerpoint/2010/main" val="2828806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Reglulegar segðir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Annað dæmi:</a:t>
            </a:r>
          </a:p>
          <a:p>
            <a:pPr>
              <a:spcBef>
                <a:spcPts val="1200"/>
              </a:spcBef>
            </a:pPr>
            <a:endParaRPr lang="en-US" altLang="is-IS" sz="2400"/>
          </a:p>
          <a:p>
            <a:pPr>
              <a:spcBef>
                <a:spcPts val="1200"/>
              </a:spcBef>
            </a:pPr>
            <a:endParaRPr lang="en-US" altLang="is-IS" sz="2400"/>
          </a:p>
          <a:p>
            <a:pPr>
              <a:spcBef>
                <a:spcPts val="1200"/>
              </a:spcBef>
            </a:pPr>
            <a:endParaRPr lang="en-US" altLang="is-IS" sz="2400"/>
          </a:p>
          <a:p>
            <a:pPr>
              <a:spcBef>
                <a:spcPts val="1200"/>
              </a:spcBef>
            </a:pPr>
            <a:r>
              <a:rPr lang="en-US" altLang="is-IS" sz="2400"/>
              <a:t>Hvað með?</a:t>
            </a:r>
            <a:endParaRPr lang="en-US" altLang="is-IS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E24DD-2D07-44AB-BAE6-A1BC3D4299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46B2C-7F79-4F4C-9611-5161B929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35</a:t>
            </a:fld>
            <a:endParaRPr lang="is-IS"/>
          </a:p>
        </p:txBody>
      </p:sp>
      <p:sp>
        <p:nvSpPr>
          <p:cNvPr id="73732" name="TextBox 6"/>
          <p:cNvSpPr txBox="1">
            <a:spLocks noChangeArrowheads="1"/>
          </p:cNvSpPr>
          <p:nvPr/>
        </p:nvSpPr>
        <p:spPr bwMode="auto">
          <a:xfrm>
            <a:off x="2635582" y="1559047"/>
            <a:ext cx="3750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'%i%';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9484" y="2295984"/>
            <a:ext cx="4170885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félagar með nöfn sem innihalda stafinn  </a:t>
            </a:r>
            <a:r>
              <a:rPr lang="en-US" sz="15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73734" name="TextBox 8"/>
          <p:cNvSpPr txBox="1">
            <a:spLocks noChangeArrowheads="1"/>
          </p:cNvSpPr>
          <p:nvPr/>
        </p:nvSpPr>
        <p:spPr bwMode="auto">
          <a:xfrm>
            <a:off x="2635582" y="3717699"/>
            <a:ext cx="3750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'%';</a:t>
            </a:r>
          </a:p>
        </p:txBody>
      </p:sp>
    </p:spTree>
    <p:extLst>
      <p:ext uri="{BB962C8B-B14F-4D97-AF65-F5344CB8AC3E}">
        <p14:creationId xmlns:p14="http://schemas.microsoft.com/office/powerpoint/2010/main" val="3807758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Reglulegar segðir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Táknið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is-IS" sz="2100"/>
              <a:t>  passar við nákvæmlega einn staf</a:t>
            </a:r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r>
              <a:rPr lang="en-US" altLang="is-IS" sz="2100"/>
              <a:t>Finna nöfn með 5 eða fleiri stafi: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AD1DC-3E7F-480A-B383-AAD8CF5716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2B04F-710A-4B02-A112-0981D9DD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36</a:t>
            </a:fld>
            <a:endParaRPr lang="is-IS"/>
          </a:p>
        </p:txBody>
      </p:sp>
      <p:sp>
        <p:nvSpPr>
          <p:cNvPr id="75780" name="TextBox 6"/>
          <p:cNvSpPr txBox="1">
            <a:spLocks noChangeArrowheads="1"/>
          </p:cNvSpPr>
          <p:nvPr/>
        </p:nvSpPr>
        <p:spPr bwMode="auto">
          <a:xfrm>
            <a:off x="2214563" y="1565168"/>
            <a:ext cx="3964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'____';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2774" y="2323536"/>
            <a:ext cx="2972096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félagar með 4ra stafa nöfn</a:t>
            </a:r>
          </a:p>
        </p:txBody>
      </p:sp>
      <p:sp>
        <p:nvSpPr>
          <p:cNvPr id="75784" name="TextBox 11"/>
          <p:cNvSpPr txBox="1">
            <a:spLocks noChangeArrowheads="1"/>
          </p:cNvSpPr>
          <p:nvPr/>
        </p:nvSpPr>
        <p:spPr bwMode="auto">
          <a:xfrm>
            <a:off x="2214563" y="3550220"/>
            <a:ext cx="4179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'_____%';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0AAE7E9-821B-8532-50E5-6DECD426350A}"/>
              </a:ext>
            </a:extLst>
          </p:cNvPr>
          <p:cNvSpPr/>
          <p:nvPr/>
        </p:nvSpPr>
        <p:spPr>
          <a:xfrm>
            <a:off x="6393657" y="2209291"/>
            <a:ext cx="831477" cy="323166"/>
          </a:xfrm>
          <a:prstGeom prst="wedgeRoundRectCallout">
            <a:avLst>
              <a:gd name="adj1" fmla="val -121160"/>
              <a:gd name="adj2" fmla="val -54461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4 _ tákn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5671841-1109-D840-4965-D5215EED2917}"/>
              </a:ext>
            </a:extLst>
          </p:cNvPr>
          <p:cNvSpPr/>
          <p:nvPr/>
        </p:nvSpPr>
        <p:spPr>
          <a:xfrm>
            <a:off x="6308698" y="4250897"/>
            <a:ext cx="831477" cy="323166"/>
          </a:xfrm>
          <a:prstGeom prst="wedgeRoundRectCallout">
            <a:avLst>
              <a:gd name="adj1" fmla="val -115622"/>
              <a:gd name="adj2" fmla="val -62603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5 _ tákn</a:t>
            </a:r>
          </a:p>
        </p:txBody>
      </p:sp>
    </p:spTree>
    <p:extLst>
      <p:ext uri="{BB962C8B-B14F-4D97-AF65-F5344CB8AC3E}">
        <p14:creationId xmlns:p14="http://schemas.microsoft.com/office/powerpoint/2010/main" val="2871690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Reglulegar segðir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63214" y="1050823"/>
            <a:ext cx="7667709" cy="3740753"/>
          </a:xfrm>
        </p:spPr>
        <p:txBody>
          <a:bodyPr>
            <a:normAutofit/>
          </a:bodyPr>
          <a:lstStyle/>
          <a:p>
            <a:r>
              <a:rPr lang="en-US" altLang="is-IS" sz="2400"/>
              <a:t>Viljum finna félaga með nöfn sem eru 4 stafir eða styttri</a:t>
            </a:r>
          </a:p>
          <a:p>
            <a:pPr lvl="1"/>
            <a:r>
              <a:rPr lang="en-US" altLang="is-IS" sz="2000"/>
              <a:t>Ein leið: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>
              <a:spcBef>
                <a:spcPts val="1200"/>
              </a:spcBef>
            </a:pPr>
            <a:r>
              <a:rPr lang="en-US" altLang="is-IS" sz="2000"/>
              <a:t>Betri leið: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48362-CA04-4B8B-8812-7D1923A7F2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511FE-34B9-411A-8228-8693ED5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37</a:t>
            </a:fld>
            <a:endParaRPr lang="is-IS"/>
          </a:p>
        </p:txBody>
      </p:sp>
      <p:sp>
        <p:nvSpPr>
          <p:cNvPr id="77828" name="TextBox 6"/>
          <p:cNvSpPr txBox="1">
            <a:spLocks noChangeArrowheads="1"/>
          </p:cNvSpPr>
          <p:nvPr/>
        </p:nvSpPr>
        <p:spPr bwMode="auto">
          <a:xfrm>
            <a:off x="2385788" y="1736119"/>
            <a:ext cx="41790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nafn like '__'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...;</a:t>
            </a:r>
          </a:p>
        </p:txBody>
      </p:sp>
      <p:sp>
        <p:nvSpPr>
          <p:cNvPr id="77829" name="TextBox 7"/>
          <p:cNvSpPr txBox="1">
            <a:spLocks noChangeArrowheads="1"/>
          </p:cNvSpPr>
          <p:nvPr/>
        </p:nvSpPr>
        <p:spPr bwMode="auto">
          <a:xfrm>
            <a:off x="2385788" y="3458652"/>
            <a:ext cx="4714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not like '_____%';</a:t>
            </a:r>
          </a:p>
        </p:txBody>
      </p:sp>
    </p:spTree>
    <p:extLst>
      <p:ext uri="{BB962C8B-B14F-4D97-AF65-F5344CB8AC3E}">
        <p14:creationId xmlns:p14="http://schemas.microsoft.com/office/powerpoint/2010/main" val="1356418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Há</a:t>
            </a:r>
            <a:r>
              <a:rPr lang="is-IS" altLang="is-IS" sz="3200">
                <a:latin typeface="Jost Medium"/>
              </a:rPr>
              <a:t>s</a:t>
            </a:r>
            <a:r>
              <a:rPr lang="is-IS" altLang="is-IS" sz="3200"/>
              <a:t>tafir/lágstafir í</a:t>
            </a:r>
            <a:r>
              <a:rPr lang="is-IS" altLang="is-IS" sz="3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altLang="is-IS" sz="32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>
                <a:latin typeface="Jost"/>
              </a:rPr>
              <a:t>Sjálfgefið</a:t>
            </a:r>
            <a:r>
              <a:rPr lang="is-IS" altLang="is-IS" sz="2400"/>
              <a:t> er að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is-IS" altLang="is-IS" sz="2400"/>
              <a:t> geri </a:t>
            </a:r>
            <a:r>
              <a:rPr lang="is-IS" altLang="is-IS" sz="2400" u="sng"/>
              <a:t>ekki</a:t>
            </a:r>
            <a:r>
              <a:rPr lang="is-IS" altLang="is-IS" sz="2400"/>
              <a:t> greinarmun á hástöfum og lágstöfum</a:t>
            </a:r>
          </a:p>
          <a:p>
            <a:pPr lvl="1"/>
            <a:r>
              <a:rPr lang="is-IS" altLang="is-IS" sz="2000"/>
              <a:t>Hægt að breyta því: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ct val="0"/>
              </a:spcBef>
            </a:pPr>
            <a:r>
              <a:rPr lang="is-IS" altLang="is-IS" sz="2000"/>
              <a:t>Þá skilar þessi skipun engri niðurstöðu: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D06BE-B284-45C1-B4E2-9166E8616D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BC223-33BD-4183-9FAC-6B411CF4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38</a:t>
            </a:fld>
            <a:endParaRPr lang="is-IS"/>
          </a:p>
        </p:txBody>
      </p:sp>
      <p:sp>
        <p:nvSpPr>
          <p:cNvPr id="79876" name="TextBox 6"/>
          <p:cNvSpPr txBox="1">
            <a:spLocks noChangeArrowheads="1"/>
          </p:cNvSpPr>
          <p:nvPr/>
        </p:nvSpPr>
        <p:spPr bwMode="auto">
          <a:xfrm>
            <a:off x="2367311" y="2251770"/>
            <a:ext cx="4570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case_sensitive_like = on;</a:t>
            </a:r>
          </a:p>
        </p:txBody>
      </p: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2367310" y="3339993"/>
            <a:ext cx="45708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nafn like 'gunnar';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8429" y="4146159"/>
            <a:ext cx="3476094" cy="52322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400">
                <a:solidFill>
                  <a:schemeClr val="accent1"/>
                </a:solidFill>
              </a:rPr>
              <a:t> er óstöðluð skipun, sem hægt er að nota til að breyta hegðun SQLite á ýmsa vegu</a:t>
            </a:r>
          </a:p>
        </p:txBody>
      </p:sp>
    </p:spTree>
    <p:extLst>
      <p:ext uri="{BB962C8B-B14F-4D97-AF65-F5344CB8AC3E}">
        <p14:creationId xmlns:p14="http://schemas.microsoft.com/office/powerpoint/2010/main" val="13545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Æfingar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is-IS" sz="2400"/>
              <a:t>Sýnið öll sumarhús með textann "vatn" í nafninu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Sýnið allar leigur í júlí, óháð ári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Sýnið alla félagsmenn með nafn sem endar á "a" og hafa meira en 200 stig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DDA0A-2E83-4572-BD58-3332BE6FE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814E0-24F6-442F-A645-0B26056F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55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Eiginleikar gagnasafnskerfa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Kostir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Geyma gögn á </a:t>
            </a:r>
            <a:r>
              <a:rPr lang="is-IS" altLang="is-IS" sz="2000" u="sng"/>
              <a:t>öruggan</a:t>
            </a:r>
            <a:r>
              <a:rPr lang="is-IS" altLang="is-IS" sz="2000"/>
              <a:t> hátt</a:t>
            </a:r>
          </a:p>
          <a:p>
            <a:pPr lvl="1">
              <a:spcBef>
                <a:spcPts val="300"/>
              </a:spcBef>
            </a:pPr>
            <a:r>
              <a:rPr lang="is-IS" altLang="is-IS" sz="2000" u="sng"/>
              <a:t>Hraðvirk</a:t>
            </a:r>
            <a:r>
              <a:rPr lang="is-IS" altLang="is-IS" sz="2000"/>
              <a:t> leit að gögnum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Aðgangur frá mörgum notendum </a:t>
            </a:r>
            <a:r>
              <a:rPr lang="is-IS" altLang="is-IS" sz="2000" u="sng"/>
              <a:t>samtímis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Gögn geymd á </a:t>
            </a:r>
            <a:r>
              <a:rPr lang="is-IS" altLang="is-IS" sz="2000" u="sng"/>
              <a:t>skipulögðu</a:t>
            </a:r>
            <a:r>
              <a:rPr lang="is-IS" altLang="is-IS" sz="2000"/>
              <a:t> formi</a:t>
            </a:r>
          </a:p>
          <a:p>
            <a:r>
              <a:rPr lang="is-IS" altLang="is-IS" sz="2400"/>
              <a:t>Gallar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Flókin og dýr hugbúnaður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Henta ekki fyrir lítið gagnamagn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Gögn geymd á skipulögðu formi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949F6-B1F1-4A08-80E2-8069B5BCA8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59CA2-A42E-4B20-848B-0ACAB3F8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71960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Aðrar skipanir í SQL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Að búa til og eyða töflum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FCBA8-B194-4918-A294-9D762A2EC9D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6D06E-C369-4A9E-8CF2-FB2A47FF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40</a:t>
            </a:fld>
            <a:endParaRPr lang="is-IS"/>
          </a:p>
        </p:txBody>
      </p:sp>
      <p:sp>
        <p:nvSpPr>
          <p:cNvPr id="83972" name="TextBox 6"/>
          <p:cNvSpPr txBox="1">
            <a:spLocks noChangeArrowheads="1"/>
          </p:cNvSpPr>
          <p:nvPr/>
        </p:nvSpPr>
        <p:spPr bwMode="auto">
          <a:xfrm>
            <a:off x="2482454" y="1984037"/>
            <a:ext cx="35361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integer);</a:t>
            </a:r>
          </a:p>
        </p:txBody>
      </p:sp>
      <p:sp>
        <p:nvSpPr>
          <p:cNvPr id="83979" name="TextBox 20"/>
          <p:cNvSpPr txBox="1">
            <a:spLocks noChangeArrowheads="1"/>
          </p:cNvSpPr>
          <p:nvPr/>
        </p:nvSpPr>
        <p:spPr bwMode="auto">
          <a:xfrm>
            <a:off x="2482453" y="4100513"/>
            <a:ext cx="2786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felagar;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9764" y="4066254"/>
            <a:ext cx="1600200" cy="507831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Eyðir út töflunni og öllu sem í henni er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8A269D2-F171-3EAD-58EC-42C022591B3C}"/>
              </a:ext>
            </a:extLst>
          </p:cNvPr>
          <p:cNvSpPr/>
          <p:nvPr/>
        </p:nvSpPr>
        <p:spPr>
          <a:xfrm>
            <a:off x="5845364" y="1477849"/>
            <a:ext cx="1334600" cy="300082"/>
          </a:xfrm>
          <a:prstGeom prst="wedgeRoundRectCallout">
            <a:avLst>
              <a:gd name="adj1" fmla="val -92861"/>
              <a:gd name="adj2" fmla="val 152368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Nafn töflunnar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5E35C67-5511-E2C8-6757-472D52566648}"/>
              </a:ext>
            </a:extLst>
          </p:cNvPr>
          <p:cNvSpPr/>
          <p:nvPr/>
        </p:nvSpPr>
        <p:spPr>
          <a:xfrm>
            <a:off x="5788764" y="2484309"/>
            <a:ext cx="1182200" cy="300082"/>
          </a:xfrm>
          <a:prstGeom prst="wedgeRoundRectCallout">
            <a:avLst>
              <a:gd name="adj1" fmla="val -133482"/>
              <a:gd name="adj2" fmla="val -5808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Tegund dálks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3426F02-B0D0-1B07-D8E6-5EFB25B61023}"/>
              </a:ext>
            </a:extLst>
          </p:cNvPr>
          <p:cNvSpPr/>
          <p:nvPr/>
        </p:nvSpPr>
        <p:spPr>
          <a:xfrm>
            <a:off x="1247775" y="2738822"/>
            <a:ext cx="1029800" cy="300082"/>
          </a:xfrm>
          <a:prstGeom prst="wedgeRoundRectCallout">
            <a:avLst>
              <a:gd name="adj1" fmla="val 124595"/>
              <a:gd name="adj2" fmla="val -11288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Nafn dálks</a:t>
            </a:r>
          </a:p>
        </p:txBody>
      </p:sp>
    </p:spTree>
    <p:extLst>
      <p:ext uri="{BB962C8B-B14F-4D97-AF65-F5344CB8AC3E}">
        <p14:creationId xmlns:p14="http://schemas.microsoft.com/office/powerpoint/2010/main" val="1379017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Aðrar skipanir í SQL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Setja inn gögn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F50E9-9333-411B-8017-C89F1D4414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A515E-DFDC-48BC-A4E5-A3CF0150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41</a:t>
            </a:fld>
            <a:endParaRPr lang="is-IS"/>
          </a:p>
        </p:txBody>
      </p:sp>
      <p:sp>
        <p:nvSpPr>
          <p:cNvPr id="86020" name="TextBox 6"/>
          <p:cNvSpPr txBox="1">
            <a:spLocks noChangeArrowheads="1"/>
          </p:cNvSpPr>
          <p:nvPr/>
        </p:nvSpPr>
        <p:spPr bwMode="auto">
          <a:xfrm>
            <a:off x="2000250" y="1724670"/>
            <a:ext cx="56257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(fnr, nafn, postnr, stig,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(55, 'Axel', '108', 50, 2024);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1704" y="3115432"/>
            <a:ext cx="4711211" cy="338554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Má sleppa því að telja upp dálkana ef öll gildi til staðar</a:t>
            </a:r>
          </a:p>
        </p:txBody>
      </p:sp>
      <p:sp>
        <p:nvSpPr>
          <p:cNvPr id="86022" name="TextBox 8"/>
          <p:cNvSpPr txBox="1">
            <a:spLocks noChangeArrowheads="1"/>
          </p:cNvSpPr>
          <p:nvPr/>
        </p:nvSpPr>
        <p:spPr bwMode="auto">
          <a:xfrm>
            <a:off x="3295983" y="3703517"/>
            <a:ext cx="3262652" cy="58477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Ef ekki er sett gildi í einhvern dálk þá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verður hann tómur (þ.e. </a:t>
            </a:r>
            <a:r>
              <a:rPr lang="en-US" altLang="is-IS" sz="1600" b="1">
                <a:solidFill>
                  <a:schemeClr val="accent1"/>
                </a:solidFill>
                <a:latin typeface="+mn-lt"/>
              </a:rPr>
              <a:t>NULL</a:t>
            </a:r>
            <a:r>
              <a:rPr lang="en-US" altLang="is-IS" sz="160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5581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Aðrar skipanir í SQL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is-IS" sz="2400"/>
              <a:t>Eyða gögnum</a:t>
            </a:r>
          </a:p>
          <a:p>
            <a:pPr lvl="1">
              <a:spcBef>
                <a:spcPts val="1200"/>
              </a:spcBef>
            </a:pPr>
            <a:endParaRPr lang="en-US" altLang="is-IS" sz="2400"/>
          </a:p>
          <a:p>
            <a:pPr lvl="1">
              <a:spcBef>
                <a:spcPts val="1200"/>
              </a:spcBef>
            </a:pPr>
            <a:endParaRPr lang="en-US" altLang="is-IS" sz="2400"/>
          </a:p>
          <a:p>
            <a:pPr marL="457200" lvl="1" indent="0">
              <a:spcBef>
                <a:spcPts val="1200"/>
              </a:spcBef>
              <a:buNone/>
            </a:pPr>
            <a:endParaRPr lang="en-US" altLang="is-IS" sz="2400"/>
          </a:p>
          <a:p>
            <a:pPr lvl="1">
              <a:spcBef>
                <a:spcPts val="1200"/>
              </a:spcBef>
            </a:pPr>
            <a:r>
              <a:rPr lang="en-US" altLang="is-IS" sz="2400"/>
              <a:t>Ef skilyrðið vantar ...	</a:t>
            </a:r>
            <a:r>
              <a:rPr lang="en-US" altLang="is-IS" sz="2400" b="1">
                <a:solidFill>
                  <a:srgbClr val="FF0000"/>
                </a:solidFill>
              </a:rPr>
              <a:t>þá er öllum línum eytt!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27220-1B8F-47D3-9F37-CEE13DDC62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DCD13-FF1D-481F-88E4-A20DD524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42</a:t>
            </a:fld>
            <a:endParaRPr lang="is-IS"/>
          </a:p>
        </p:txBody>
      </p:sp>
      <p:sp>
        <p:nvSpPr>
          <p:cNvPr id="88068" name="TextBox 6"/>
          <p:cNvSpPr txBox="1">
            <a:spLocks noChangeArrowheads="1"/>
          </p:cNvSpPr>
          <p:nvPr/>
        </p:nvSpPr>
        <p:spPr bwMode="auto">
          <a:xfrm>
            <a:off x="2756032" y="1777549"/>
            <a:ext cx="31611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= 55;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8835" y="2481865"/>
            <a:ext cx="3705758" cy="338554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Eyðir út öllum línum sem uppfylla skilyrðið</a:t>
            </a:r>
          </a:p>
        </p:txBody>
      </p:sp>
      <p:sp>
        <p:nvSpPr>
          <p:cNvPr id="88070" name="TextBox 8"/>
          <p:cNvSpPr txBox="1">
            <a:spLocks noChangeArrowheads="1"/>
          </p:cNvSpPr>
          <p:nvPr/>
        </p:nvSpPr>
        <p:spPr bwMode="auto">
          <a:xfrm>
            <a:off x="2756032" y="3782377"/>
            <a:ext cx="3161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felagar;</a:t>
            </a:r>
          </a:p>
        </p:txBody>
      </p:sp>
    </p:spTree>
    <p:extLst>
      <p:ext uri="{BB962C8B-B14F-4D97-AF65-F5344CB8AC3E}">
        <p14:creationId xmlns:p14="http://schemas.microsoft.com/office/powerpoint/2010/main" val="52333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Aðrar skipanir í SQL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Breyta gögnum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E181D-AEA5-428B-AD32-D1365223E85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D779C-0404-45EB-A4C3-B93C9F76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43</a:t>
            </a:fld>
            <a:endParaRPr lang="is-IS"/>
          </a:p>
        </p:txBody>
      </p:sp>
      <p:sp>
        <p:nvSpPr>
          <p:cNvPr id="90116" name="TextBox 6"/>
          <p:cNvSpPr txBox="1">
            <a:spLocks noChangeArrowheads="1"/>
          </p:cNvSpPr>
          <p:nvPr/>
        </p:nvSpPr>
        <p:spPr bwMode="auto">
          <a:xfrm>
            <a:off x="2643188" y="1593829"/>
            <a:ext cx="32682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postnr = '101'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= 31;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4736" y="2622857"/>
            <a:ext cx="3632276" cy="338554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Breytir öllum línum sem uppfylla skilyrðið</a:t>
            </a:r>
          </a:p>
        </p:txBody>
      </p:sp>
      <p:sp>
        <p:nvSpPr>
          <p:cNvPr id="90118" name="TextBox 8"/>
          <p:cNvSpPr txBox="1">
            <a:spLocks noChangeArrowheads="1"/>
          </p:cNvSpPr>
          <p:nvPr/>
        </p:nvSpPr>
        <p:spPr bwMode="auto">
          <a:xfrm>
            <a:off x="2643188" y="3546872"/>
            <a:ext cx="38040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stig = stig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'Rakel';</a:t>
            </a:r>
          </a:p>
        </p:txBody>
      </p:sp>
    </p:spTree>
    <p:extLst>
      <p:ext uri="{BB962C8B-B14F-4D97-AF65-F5344CB8AC3E}">
        <p14:creationId xmlns:p14="http://schemas.microsoft.com/office/powerpoint/2010/main" val="891739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Æfingar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Hækkið stigin hjá öllum félagsmönnum um 50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Búið til töfluna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tilraun</a:t>
            </a:r>
            <a:r>
              <a:rPr lang="en-US" altLang="is-IS" sz="2400"/>
              <a:t> með dálkunum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is-IS" sz="2400"/>
              <a:t> (heiltala) og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is-IS" sz="2400"/>
              <a:t> (10 stafa texti)</a:t>
            </a:r>
          </a:p>
          <a:p>
            <a:pPr lvl="1"/>
            <a:r>
              <a:rPr lang="en-US" altLang="is-IS" sz="2000"/>
              <a:t>Setjið eina línu inní töfluna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tilraun</a:t>
            </a:r>
          </a:p>
          <a:p>
            <a:pPr lvl="1"/>
            <a:r>
              <a:rPr lang="en-US" altLang="is-IS" sz="2000"/>
              <a:t>Skoðið töfluna með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/>
            <a:r>
              <a:rPr lang="en-US" altLang="is-IS" sz="2000"/>
              <a:t>Eyðið töflunni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7F1B-D6CB-42B8-989A-BC09CCFDDC2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6F9-E267-4C22-A738-2A9C4E74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59161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Innflutningur gagna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Gagnasafnskerfi hafa líka sérstakar skipanir til að hlaða inn gögnum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Mismunandi skipanir milli kerfa, ekki hluti af SQL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Gögn oftast á CSV-formi  </a:t>
            </a:r>
            <a:r>
              <a:rPr lang="en-US" altLang="is-IS" sz="1800"/>
              <a:t>(</a:t>
            </a:r>
            <a:r>
              <a:rPr lang="en-US" altLang="is-IS" sz="1800" i="1" u="sng"/>
              <a:t>C</a:t>
            </a:r>
            <a:r>
              <a:rPr lang="en-US" altLang="is-IS" sz="1800" i="1"/>
              <a:t>omma </a:t>
            </a:r>
            <a:r>
              <a:rPr lang="en-US" altLang="is-IS" sz="1800" i="1" u="sng"/>
              <a:t>S</a:t>
            </a:r>
            <a:r>
              <a:rPr lang="en-US" altLang="is-IS" sz="1800" i="1"/>
              <a:t>eparated </a:t>
            </a:r>
            <a:r>
              <a:rPr lang="en-US" altLang="is-IS" sz="1800" i="1" u="sng"/>
              <a:t>V</a:t>
            </a:r>
            <a:r>
              <a:rPr lang="en-US" altLang="is-IS" sz="1800" i="1"/>
              <a:t>alues</a:t>
            </a:r>
            <a:r>
              <a:rPr lang="en-US" altLang="is-IS" sz="1800"/>
              <a:t>)</a:t>
            </a:r>
            <a:endParaRPr lang="en-US" altLang="is-IS" sz="2000"/>
          </a:p>
          <a:p>
            <a:pPr lvl="2">
              <a:spcBef>
                <a:spcPts val="900"/>
              </a:spcBef>
            </a:pPr>
            <a:r>
              <a:rPr lang="en-US" altLang="is-IS" sz="1600"/>
              <a:t>Aðskilnaðartákn geta verið:  </a:t>
            </a:r>
            <a:r>
              <a:rPr lang="en-US" altLang="is-IS" sz="1600">
                <a:latin typeface="Courier New" panose="02070309020205020404" pitchFamily="49" charset="0"/>
                <a:cs typeface="Courier New" panose="02070309020205020404" pitchFamily="49" charset="0"/>
              </a:rPr>
              <a:t>, ; : | </a:t>
            </a:r>
            <a:r>
              <a:rPr lang="en-U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Nú að verða algengara að nota XML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Oftast hraðvirkara en að nota margar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is-IS" sz="2000"/>
              <a:t>-skipanir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26E05-7645-4ED2-9FBE-8CA69F9ABF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CF8F6A-5A39-41F8-B524-82B4B71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30727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Gagnainnflutningur í SQLite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400"/>
              <a:t>SQLite hefur skipunina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.import</a:t>
            </a:r>
            <a:r>
              <a:rPr lang="en-US" altLang="is-IS" sz="2400"/>
              <a:t>  til að lesa gögn inní töflu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>
              <a:spcBef>
                <a:spcPts val="1200"/>
              </a:spcBef>
            </a:pPr>
            <a:r>
              <a:rPr lang="en-US" altLang="is-IS" sz="1800"/>
              <a:t>Skráin þarf að nota rétt aðskilnaðartákn ( | )</a:t>
            </a:r>
          </a:p>
          <a:p>
            <a:pPr lvl="2"/>
            <a:r>
              <a:rPr lang="en-US" altLang="is-IS" sz="1600"/>
              <a:t>Hægt að breyta því með skipuninni </a:t>
            </a:r>
            <a:r>
              <a:rPr lang="en-U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.separator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2DCE6-7FB3-49D0-97AC-C24AC9FA6E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06D3A-0A6D-4D3B-8D3C-CCC6863B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46</a:t>
            </a:fld>
            <a:endParaRPr lang="is-IS"/>
          </a:p>
        </p:txBody>
      </p:sp>
      <p:sp>
        <p:nvSpPr>
          <p:cNvPr id="96260" name="TextBox 6"/>
          <p:cNvSpPr txBox="1">
            <a:spLocks noChangeArrowheads="1"/>
          </p:cNvSpPr>
          <p:nvPr/>
        </p:nvSpPr>
        <p:spPr bwMode="auto">
          <a:xfrm>
            <a:off x="2652046" y="1764590"/>
            <a:ext cx="3750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.import gogn.csv felagar</a:t>
            </a:r>
          </a:p>
        </p:txBody>
      </p:sp>
      <p:sp>
        <p:nvSpPr>
          <p:cNvPr id="96265" name="TextBox 14"/>
          <p:cNvSpPr txBox="1">
            <a:spLocks noChangeArrowheads="1"/>
          </p:cNvSpPr>
          <p:nvPr/>
        </p:nvSpPr>
        <p:spPr bwMode="auto">
          <a:xfrm>
            <a:off x="2652046" y="3719258"/>
            <a:ext cx="1875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.separator ;</a:t>
            </a:r>
          </a:p>
        </p:txBody>
      </p:sp>
      <p:sp>
        <p:nvSpPr>
          <p:cNvPr id="96266" name="TextBox 15"/>
          <p:cNvSpPr txBox="1">
            <a:spLocks noChangeArrowheads="1"/>
          </p:cNvSpPr>
          <p:nvPr/>
        </p:nvSpPr>
        <p:spPr bwMode="auto">
          <a:xfrm>
            <a:off x="3381062" y="4187473"/>
            <a:ext cx="2682379" cy="52322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+mn-lt"/>
              </a:rPr>
              <a:t>Hér eftir er búist við aðskilnaðar-tákninu</a:t>
            </a:r>
            <a:r>
              <a:rPr lang="en-US" altLang="is-IS" sz="14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í innlesnum skrám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A184CEB-1D97-23B9-8189-EA1FD5ED8FA8}"/>
              </a:ext>
            </a:extLst>
          </p:cNvPr>
          <p:cNvSpPr/>
          <p:nvPr/>
        </p:nvSpPr>
        <p:spPr>
          <a:xfrm>
            <a:off x="3328435" y="2271249"/>
            <a:ext cx="1082540" cy="300082"/>
          </a:xfrm>
          <a:prstGeom prst="wedgeRoundRectCallout">
            <a:avLst>
              <a:gd name="adj1" fmla="val 44569"/>
              <a:gd name="adj2" fmla="val -11069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Nafn á skrá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EEFD968-36BA-3CD5-1A5F-7A214DA73116}"/>
              </a:ext>
            </a:extLst>
          </p:cNvPr>
          <p:cNvSpPr/>
          <p:nvPr/>
        </p:nvSpPr>
        <p:spPr>
          <a:xfrm>
            <a:off x="5394488" y="2277676"/>
            <a:ext cx="1082540" cy="300082"/>
          </a:xfrm>
          <a:prstGeom prst="wedgeRoundRectCallout">
            <a:avLst>
              <a:gd name="adj1" fmla="val -42937"/>
              <a:gd name="adj2" fmla="val -119466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Nafn á töflu</a:t>
            </a:r>
          </a:p>
        </p:txBody>
      </p:sp>
    </p:spTree>
    <p:extLst>
      <p:ext uri="{BB962C8B-B14F-4D97-AF65-F5344CB8AC3E}">
        <p14:creationId xmlns:p14="http://schemas.microsoft.com/office/powerpoint/2010/main" val="801083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Gagnaútflutningur í SQLite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Notum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2400"/>
              <a:t>-skipun til að búa til gagnaskrá á CSV-formi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B1D18-5F19-40F9-8AAF-92BE091B57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9AD52-191A-4059-9F77-9C7EC6AF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47</a:t>
            </a:fld>
            <a:endParaRPr lang="is-IS"/>
          </a:p>
        </p:txBody>
      </p:sp>
      <p:sp>
        <p:nvSpPr>
          <p:cNvPr id="98308" name="TextBox 6"/>
          <p:cNvSpPr txBox="1">
            <a:spLocks noChangeArrowheads="1"/>
          </p:cNvSpPr>
          <p:nvPr/>
        </p:nvSpPr>
        <p:spPr bwMode="auto">
          <a:xfrm>
            <a:off x="2708751" y="2283360"/>
            <a:ext cx="3375422" cy="17543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.headers off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 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.separator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felagar.csv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83AB7-AA18-8F6A-9595-BC8203B530DC}"/>
              </a:ext>
            </a:extLst>
          </p:cNvPr>
          <p:cNvGrpSpPr/>
          <p:nvPr/>
        </p:nvGrpSpPr>
        <p:grpSpPr>
          <a:xfrm>
            <a:off x="4273398" y="1921572"/>
            <a:ext cx="4139565" cy="1300356"/>
            <a:chOff x="4661522" y="1921572"/>
            <a:chExt cx="4139565" cy="13003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7CB03-E104-BEBF-30AD-D4EB6914AA27}"/>
                </a:ext>
              </a:extLst>
            </p:cNvPr>
            <p:cNvSpPr txBox="1"/>
            <p:nvPr/>
          </p:nvSpPr>
          <p:spPr>
            <a:xfrm>
              <a:off x="6989501" y="1921572"/>
              <a:ext cx="1811586" cy="130035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is-IS" sz="1400"/>
                <a:t>Ýmsir fleiri möguleikar</a:t>
              </a:r>
            </a:p>
            <a:p>
              <a:pPr>
                <a:spcAft>
                  <a:spcPts val="300"/>
                </a:spcAft>
              </a:pPr>
              <a:r>
                <a:rPr lang="is-IS" sz="1400"/>
                <a:t>í </a:t>
              </a:r>
              <a:r>
                <a:rPr lang="is-I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</a:t>
              </a:r>
              <a:r>
                <a:rPr lang="is-IS" sz="1400"/>
                <a:t>-skipuninni: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column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table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csv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box</a:t>
              </a: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26894A-8727-90C2-86E9-45EA6B984AA4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4661522" y="2571750"/>
              <a:ext cx="2327979" cy="1402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7D3511-7DED-282E-06D1-D89247C1D9C5}"/>
              </a:ext>
            </a:extLst>
          </p:cNvPr>
          <p:cNvSpPr/>
          <p:nvPr/>
        </p:nvSpPr>
        <p:spPr>
          <a:xfrm>
            <a:off x="1298738" y="2283360"/>
            <a:ext cx="1082540" cy="545587"/>
          </a:xfrm>
          <a:prstGeom prst="wedgeRoundRectCallout">
            <a:avLst>
              <a:gd name="adj1" fmla="val 79815"/>
              <a:gd name="adj2" fmla="val 33993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Stilla úttak úr </a:t>
            </a:r>
            <a:r>
              <a:rPr lang="en-U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CEC3700-3D1D-3399-E7C4-CAF7EFF27390}"/>
              </a:ext>
            </a:extLst>
          </p:cNvPr>
          <p:cNvSpPr/>
          <p:nvPr/>
        </p:nvSpPr>
        <p:spPr>
          <a:xfrm>
            <a:off x="1283457" y="3060345"/>
            <a:ext cx="1082540" cy="323166"/>
          </a:xfrm>
          <a:prstGeom prst="wedgeRoundRectCallout">
            <a:avLst>
              <a:gd name="adj1" fmla="val 83461"/>
              <a:gd name="adj2" fmla="val 2976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Úttak í skrá</a:t>
            </a:r>
            <a:endParaRPr lang="en-US" sz="14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B2DECA2-7607-A8D5-7F44-6B5CAB727801}"/>
              </a:ext>
            </a:extLst>
          </p:cNvPr>
          <p:cNvSpPr/>
          <p:nvPr/>
        </p:nvSpPr>
        <p:spPr>
          <a:xfrm>
            <a:off x="1298738" y="3667112"/>
            <a:ext cx="1082540" cy="545587"/>
          </a:xfrm>
          <a:prstGeom prst="wedgeRoundRectCallout">
            <a:avLst>
              <a:gd name="adj1" fmla="val 82245"/>
              <a:gd name="adj2" fmla="val -13031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Úttak aftur</a:t>
            </a:r>
          </a:p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á skjáinn</a:t>
            </a:r>
          </a:p>
        </p:txBody>
      </p:sp>
    </p:spTree>
    <p:extLst>
      <p:ext uri="{BB962C8B-B14F-4D97-AF65-F5344CB8AC3E}">
        <p14:creationId xmlns:p14="http://schemas.microsoft.com/office/powerpoint/2010/main" val="2523685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Gögn úr SQLite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Opnið skránna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felagar.csv</a:t>
            </a:r>
            <a:r>
              <a:rPr lang="en-US" altLang="is-IS" sz="2400"/>
              <a:t>  í Excel</a:t>
            </a:r>
          </a:p>
          <a:p>
            <a:pPr lvl="1"/>
            <a:r>
              <a:rPr lang="en-US" altLang="is-IS" sz="2000"/>
              <a:t>Fara í "</a:t>
            </a:r>
            <a:r>
              <a:rPr lang="en-US" altLang="is-IS" sz="2000" i="1"/>
              <a:t>Data</a:t>
            </a:r>
            <a:r>
              <a:rPr lang="en-US" altLang="is-IS" sz="2000"/>
              <a:t>" valmynd</a:t>
            </a:r>
          </a:p>
          <a:p>
            <a:pPr lvl="1"/>
            <a:r>
              <a:rPr lang="en-US" altLang="is-IS" sz="2000"/>
              <a:t>Velja fyrsta dálk skjalsins og smella á "</a:t>
            </a:r>
            <a:r>
              <a:rPr lang="en-US" altLang="is-IS" sz="2000" i="1"/>
              <a:t>Text to Columns</a:t>
            </a:r>
            <a:r>
              <a:rPr lang="en-US" altLang="is-IS" sz="2000"/>
              <a:t>"</a:t>
            </a:r>
          </a:p>
          <a:p>
            <a:pPr lvl="1"/>
            <a:r>
              <a:rPr lang="en-US" altLang="is-IS" sz="2000"/>
              <a:t>Velja svo "</a:t>
            </a:r>
            <a:r>
              <a:rPr lang="en-US" altLang="is-IS" sz="2000" i="1"/>
              <a:t>Delimited</a:t>
            </a:r>
            <a:r>
              <a:rPr lang="en-US" altLang="is-IS" sz="2000"/>
              <a:t>"</a:t>
            </a:r>
          </a:p>
          <a:p>
            <a:pPr lvl="1"/>
            <a:r>
              <a:rPr lang="en-US" altLang="is-IS" sz="2000"/>
              <a:t>og svo táknið "|"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EC7C5-2C4B-4DB2-AB16-70B93AF7F87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86E3D-8686-453D-8467-33B6C32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48</a:t>
            </a:fld>
            <a:endParaRPr lang="is-IS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677" y="2512956"/>
            <a:ext cx="3044952" cy="21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988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Skipanaskrár í SQLite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Algengt að búnar séu til skrár með SQL skipunum til að skilgreina töflur</a:t>
            </a:r>
          </a:p>
          <a:p>
            <a:r>
              <a:rPr lang="en-US" altLang="is-IS" sz="2400"/>
              <a:t>Skipunin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.read </a:t>
            </a:r>
            <a:r>
              <a:rPr lang="en-US" altLang="is-IS" sz="2400"/>
              <a:t>í SQLite les og framkvæmir slíka skrá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DB246-B3AB-40D5-A1D3-6C594DB0089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12C8C-5C08-48F5-93E9-5FB3AF8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49</a:t>
            </a:fld>
            <a:endParaRPr lang="is-IS"/>
          </a:p>
        </p:txBody>
      </p:sp>
      <p:sp>
        <p:nvSpPr>
          <p:cNvPr id="102404" name="TextBox 6"/>
          <p:cNvSpPr txBox="1">
            <a:spLocks noChangeArrowheads="1"/>
          </p:cNvSpPr>
          <p:nvPr/>
        </p:nvSpPr>
        <p:spPr bwMode="auto">
          <a:xfrm>
            <a:off x="2803923" y="2729934"/>
            <a:ext cx="31820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 sumarhus.sql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00F055A-66F4-8223-DE58-7189A7945475}"/>
              </a:ext>
            </a:extLst>
          </p:cNvPr>
          <p:cNvSpPr/>
          <p:nvPr/>
        </p:nvSpPr>
        <p:spPr>
          <a:xfrm>
            <a:off x="4051226" y="3474728"/>
            <a:ext cx="2954787" cy="545587"/>
          </a:xfrm>
          <a:prstGeom prst="wedgeRoundRectCallout">
            <a:avLst>
              <a:gd name="adj1" fmla="val 3151"/>
              <a:gd name="adj2" fmla="val -117931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</a:rPr>
              <a:t>Sjá þessa skrá 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hlinkClick r:id="rId3"/>
              </a:rPr>
              <a:t>https://hjalmtyr.github.io/SQL1/</a:t>
            </a:r>
            <a:endParaRPr lang="en-US" altLang="is-I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3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Venslagagnasöfn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Byggir á stærðfræðihugtakinu </a:t>
            </a:r>
            <a:r>
              <a:rPr lang="en-US" altLang="is-IS" sz="2400" b="1" u="sng"/>
              <a:t>vensl</a:t>
            </a:r>
            <a:r>
              <a:rPr lang="en-US" altLang="is-IS" sz="2400" b="1"/>
              <a:t> </a:t>
            </a:r>
            <a:r>
              <a:rPr lang="en-US" altLang="is-IS" sz="2000"/>
              <a:t>(</a:t>
            </a:r>
            <a:r>
              <a:rPr lang="en-US" altLang="is-IS" sz="2000" i="1"/>
              <a:t>relation</a:t>
            </a:r>
            <a:r>
              <a:rPr lang="en-US" altLang="is-IS" sz="2000"/>
              <a:t>)</a:t>
            </a:r>
            <a:endParaRPr lang="en-US" altLang="is-IS" sz="2400"/>
          </a:p>
          <a:p>
            <a:pPr lvl="1">
              <a:buFontTx/>
              <a:buNone/>
            </a:pPr>
            <a:r>
              <a:rPr lang="en-US" altLang="is-IS" sz="2000"/>
              <a:t>		Dæmi um tvístæð </a:t>
            </a:r>
            <a:r>
              <a:rPr lang="en-US" altLang="is-IS" sz="1600"/>
              <a:t>(</a:t>
            </a:r>
            <a:r>
              <a:rPr lang="en-US" altLang="is-IS" sz="1600" i="1"/>
              <a:t>binary</a:t>
            </a:r>
            <a:r>
              <a:rPr lang="en-US" altLang="is-IS" sz="1600"/>
              <a:t>)</a:t>
            </a:r>
            <a:r>
              <a:rPr lang="en-US" altLang="is-IS" sz="2000"/>
              <a:t> vensl:</a:t>
            </a:r>
          </a:p>
          <a:p>
            <a:pPr lvl="1">
              <a:buFontTx/>
              <a:buNone/>
            </a:pPr>
            <a:r>
              <a:rPr lang="en-US" altLang="is-IS" sz="2000"/>
              <a:t>		     {(1, 2),  (1, 3),  (2, 3),  (1, 4),  (2, 4), ... }</a:t>
            </a:r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	Þetta eru venslin: "</a:t>
            </a:r>
            <a:r>
              <a:rPr lang="en-US" altLang="is-IS" sz="2000" i="1"/>
              <a:t>x</a:t>
            </a:r>
            <a:r>
              <a:rPr lang="en-US" altLang="is-IS" sz="2000"/>
              <a:t>  &lt; </a:t>
            </a:r>
            <a:r>
              <a:rPr lang="en-US" altLang="is-IS" sz="2000" i="1"/>
              <a:t>y</a:t>
            </a:r>
            <a:r>
              <a:rPr lang="en-US" altLang="is-IS" sz="2000"/>
              <a:t>"</a:t>
            </a:r>
          </a:p>
          <a:p>
            <a:pPr lvl="1">
              <a:buFontTx/>
              <a:buNone/>
            </a:pPr>
            <a:endParaRPr lang="en-US" altLang="is-IS" sz="2000"/>
          </a:p>
          <a:p>
            <a:pPr lvl="1">
              <a:buFontTx/>
              <a:buNone/>
            </a:pPr>
            <a:r>
              <a:rPr lang="en-US" altLang="is-IS" sz="2000"/>
              <a:t>		Annað dæmi:</a:t>
            </a:r>
          </a:p>
          <a:p>
            <a:pPr lvl="1">
              <a:buFontTx/>
              <a:buNone/>
            </a:pPr>
            <a:r>
              <a:rPr lang="en-US" altLang="is-IS" sz="2000"/>
              <a:t>		    { (Jón, 895-4321), (Gunna, 555-1234), ... }</a:t>
            </a:r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	Þetta eru venslin:  "</a:t>
            </a:r>
            <a:r>
              <a:rPr lang="en-US" altLang="is-IS" sz="2000" i="1"/>
              <a:t>x</a:t>
            </a:r>
            <a:r>
              <a:rPr lang="en-US" altLang="is-IS" sz="2000" b="1"/>
              <a:t>  hefur símanúmer </a:t>
            </a:r>
            <a:r>
              <a:rPr lang="en-US" altLang="is-IS" sz="2000" i="1"/>
              <a:t>y</a:t>
            </a:r>
            <a:r>
              <a:rPr lang="en-US" altLang="is-IS" sz="2000"/>
              <a:t>"</a:t>
            </a:r>
            <a:endParaRPr lang="en-US" altLang="is-IS" sz="2000" i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60C35-96C3-4E95-AD90-E834A49EA16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3DA5-00E3-4C3C-81B1-7F09AC3B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</a:t>
            </a:fld>
            <a:endParaRPr lang="is-I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69628D7-AB19-2E27-9695-A11A3AFFADE9}"/>
              </a:ext>
            </a:extLst>
          </p:cNvPr>
          <p:cNvSpPr/>
          <p:nvPr/>
        </p:nvSpPr>
        <p:spPr>
          <a:xfrm>
            <a:off x="6350185" y="2351781"/>
            <a:ext cx="1459495" cy="555145"/>
          </a:xfrm>
          <a:prstGeom prst="wedgeRoundRectCallout">
            <a:avLst>
              <a:gd name="adj1" fmla="val -107374"/>
              <a:gd name="adj2" fmla="val -81115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>
                <a:solidFill>
                  <a:schemeClr val="accent1"/>
                </a:solidFill>
              </a:rPr>
              <a:t>Hvert stak kallast </a:t>
            </a:r>
            <a:r>
              <a:rPr lang="is-IS" sz="1600" i="1">
                <a:solidFill>
                  <a:schemeClr val="accent1"/>
                </a:solidFill>
              </a:rPr>
              <a:t>tvennd</a:t>
            </a:r>
            <a:endParaRPr lang="en-US" sz="1600" i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99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Skipanaskrá í SQLite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Skipunin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.dump </a:t>
            </a:r>
            <a:r>
              <a:rPr lang="en-US" altLang="is-IS" sz="2400"/>
              <a:t>skrifar allt gagnasafnið út</a:t>
            </a:r>
          </a:p>
          <a:p>
            <a:pPr lvl="1"/>
            <a:r>
              <a:rPr lang="en-US" altLang="is-IS" sz="2000"/>
              <a:t>Til að skrifa það í skipanaskrá þarf að nota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>
              <a:spcBef>
                <a:spcPts val="0"/>
              </a:spcBef>
            </a:pPr>
            <a:endParaRPr lang="en-US" altLang="is-IS" sz="2000"/>
          </a:p>
          <a:p>
            <a:pPr lvl="1">
              <a:spcBef>
                <a:spcPts val="0"/>
              </a:spcBef>
            </a:pPr>
            <a:endParaRPr lang="en-US" altLang="is-IS" sz="2000"/>
          </a:p>
          <a:p>
            <a:pPr lvl="1">
              <a:spcBef>
                <a:spcPts val="1200"/>
              </a:spcBef>
            </a:pPr>
            <a:r>
              <a:rPr lang="en-US" altLang="is-IS" sz="2000"/>
              <a:t>Einnig hægt að skrifa út einstakar töflur: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73C62-2994-4BA4-8BF2-D304763D950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35F7B-45A5-47F3-9B32-F289B3C5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50</a:t>
            </a:fld>
            <a:endParaRPr lang="is-IS"/>
          </a:p>
        </p:txBody>
      </p:sp>
      <p:sp>
        <p:nvSpPr>
          <p:cNvPr id="104452" name="TextBox 6"/>
          <p:cNvSpPr txBox="1">
            <a:spLocks noChangeArrowheads="1"/>
          </p:cNvSpPr>
          <p:nvPr/>
        </p:nvSpPr>
        <p:spPr bwMode="auto">
          <a:xfrm>
            <a:off x="2750344" y="1913836"/>
            <a:ext cx="3643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sumarhus1.sql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.dump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</a:p>
        </p:txBody>
      </p:sp>
      <p:sp>
        <p:nvSpPr>
          <p:cNvPr id="104453" name="TextBox 7"/>
          <p:cNvSpPr txBox="1">
            <a:spLocks noChangeArrowheads="1"/>
          </p:cNvSpPr>
          <p:nvPr/>
        </p:nvSpPr>
        <p:spPr bwMode="auto">
          <a:xfrm>
            <a:off x="2750344" y="3719717"/>
            <a:ext cx="3643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.dump felagar</a:t>
            </a:r>
          </a:p>
        </p:txBody>
      </p:sp>
    </p:spTree>
    <p:extLst>
      <p:ext uri="{BB962C8B-B14F-4D97-AF65-F5344CB8AC3E}">
        <p14:creationId xmlns:p14="http://schemas.microsoft.com/office/powerpoint/2010/main" val="2008692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Æfingar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is-IS" sz="2400"/>
              <a:t>Náið í skipanaskránna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countries.sql</a:t>
            </a:r>
          </a:p>
          <a:p>
            <a:r>
              <a:rPr lang="en-US" altLang="is-IS" sz="2400"/>
              <a:t>Lesið hana inní SQLite</a:t>
            </a:r>
          </a:p>
          <a:p>
            <a:r>
              <a:rPr lang="en-US" altLang="is-IS" sz="2400"/>
              <a:t>Skoðið nýju töfluna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</a:p>
          <a:p>
            <a:r>
              <a:rPr lang="en-US" altLang="is-IS" sz="2400"/>
              <a:t>Setjið innihald töflunnar í CSV-skrá</a:t>
            </a:r>
          </a:p>
          <a:p>
            <a:r>
              <a:rPr lang="en-US" altLang="is-IS" sz="2400"/>
              <a:t>Flytjið CSV-skránna inn í Excel</a:t>
            </a:r>
          </a:p>
          <a:p>
            <a:r>
              <a:rPr lang="en-US" altLang="is-IS" sz="2400"/>
              <a:t>Tæmið töfluna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lang="en-US" altLang="is-IS" sz="2400"/>
              <a:t>  (með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is-IS" sz="2400"/>
              <a:t>)</a:t>
            </a:r>
          </a:p>
          <a:p>
            <a:r>
              <a:rPr lang="en-US" altLang="is-IS" sz="2400"/>
              <a:t>Hlaðið inn í hana úr CSV-skránni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0940-AA06-4B34-AF45-E5E2C1B900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4A7B4-16EB-4787-81F3-DA6165DB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73698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Samsöfnun gagna </a:t>
            </a:r>
            <a:r>
              <a:rPr lang="en-US" altLang="is-IS"/>
              <a:t>(</a:t>
            </a:r>
            <a:r>
              <a:rPr lang="en-US" altLang="is-IS" i="1"/>
              <a:t>aggregates</a:t>
            </a:r>
            <a:r>
              <a:rPr lang="en-US" altLang="is-IS"/>
              <a:t>)</a:t>
            </a:r>
            <a:endParaRPr lang="en-US" altLang="is-IS" sz="3200"/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Viljum stundum finna heildarupplýsingar um gögn</a:t>
            </a:r>
          </a:p>
          <a:p>
            <a:endParaRPr lang="en-US" altLang="is-IS" sz="2400"/>
          </a:p>
          <a:p>
            <a:endParaRPr lang="en-US" altLang="is-IS" sz="2400"/>
          </a:p>
          <a:p>
            <a:pPr>
              <a:spcBef>
                <a:spcPts val="1800"/>
              </a:spcBef>
            </a:pPr>
            <a:r>
              <a:rPr lang="en-US" altLang="is-IS" sz="2400"/>
              <a:t>Getum fengið meðaltal yfir hluta gagnanna: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E1E09-E656-4097-B3EB-A48D6417D7A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FB6-70D0-4FA5-ACBC-85F8840C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52</a:t>
            </a:fld>
            <a:endParaRPr lang="is-IS"/>
          </a:p>
        </p:txBody>
      </p:sp>
      <p:sp>
        <p:nvSpPr>
          <p:cNvPr id="108548" name="TextBox 6"/>
          <p:cNvSpPr txBox="1">
            <a:spLocks noChangeArrowheads="1"/>
          </p:cNvSpPr>
          <p:nvPr/>
        </p:nvSpPr>
        <p:spPr bwMode="auto">
          <a:xfrm>
            <a:off x="2350515" y="1544436"/>
            <a:ext cx="3161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felagar;</a:t>
            </a:r>
          </a:p>
        </p:txBody>
      </p:sp>
      <p:sp>
        <p:nvSpPr>
          <p:cNvPr id="108549" name="TextBox 7"/>
          <p:cNvSpPr txBox="1">
            <a:spLocks noChangeArrowheads="1"/>
          </p:cNvSpPr>
          <p:nvPr/>
        </p:nvSpPr>
        <p:spPr bwMode="auto">
          <a:xfrm>
            <a:off x="2396564" y="3087324"/>
            <a:ext cx="4286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&lt; 2010;</a:t>
            </a:r>
          </a:p>
        </p:txBody>
      </p:sp>
    </p:spTree>
    <p:extLst>
      <p:ext uri="{BB962C8B-B14F-4D97-AF65-F5344CB8AC3E}">
        <p14:creationId xmlns:p14="http://schemas.microsoft.com/office/powerpoint/2010/main" val="2852019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Samsöfnun gagna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400"/>
              <a:t>Summa yfir dálk</a:t>
            </a:r>
          </a:p>
          <a:p>
            <a:endParaRPr lang="en-US" altLang="is-IS" sz="2400"/>
          </a:p>
          <a:p>
            <a:endParaRPr lang="en-US" altLang="is-IS" sz="2400"/>
          </a:p>
          <a:p>
            <a:pPr>
              <a:spcBef>
                <a:spcPts val="1800"/>
              </a:spcBef>
            </a:pPr>
            <a:r>
              <a:rPr lang="en-US" altLang="is-IS" sz="2400"/>
              <a:t>Hágildi og lággildi</a:t>
            </a:r>
            <a:endParaRPr lang="en-US" altLang="is-IS" sz="21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5BE90-3847-42AE-AE54-C295638E56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A16EB-D848-4515-AE76-BFF0F251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53</a:t>
            </a:fld>
            <a:endParaRPr lang="is-IS"/>
          </a:p>
        </p:txBody>
      </p:sp>
      <p:sp>
        <p:nvSpPr>
          <p:cNvPr id="110596" name="TextBox 6"/>
          <p:cNvSpPr txBox="1">
            <a:spLocks noChangeArrowheads="1"/>
          </p:cNvSpPr>
          <p:nvPr/>
        </p:nvSpPr>
        <p:spPr bwMode="auto">
          <a:xfrm>
            <a:off x="2375297" y="1619324"/>
            <a:ext cx="439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sum(stig) from felagar;</a:t>
            </a:r>
          </a:p>
        </p:txBody>
      </p:sp>
      <p:sp>
        <p:nvSpPr>
          <p:cNvPr id="110597" name="TextBox 7"/>
          <p:cNvSpPr txBox="1">
            <a:spLocks noChangeArrowheads="1"/>
          </p:cNvSpPr>
          <p:nvPr/>
        </p:nvSpPr>
        <p:spPr bwMode="auto">
          <a:xfrm>
            <a:off x="2375298" y="3022179"/>
            <a:ext cx="43934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max(stig)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'170';</a:t>
            </a:r>
          </a:p>
        </p:txBody>
      </p:sp>
      <p:sp>
        <p:nvSpPr>
          <p:cNvPr id="110598" name="TextBox 8"/>
          <p:cNvSpPr txBox="1">
            <a:spLocks noChangeArrowheads="1"/>
          </p:cNvSpPr>
          <p:nvPr/>
        </p:nvSpPr>
        <p:spPr bwMode="auto">
          <a:xfrm>
            <a:off x="2375298" y="3913604"/>
            <a:ext cx="4822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min(inng_ar) from felagar;</a:t>
            </a:r>
          </a:p>
        </p:txBody>
      </p:sp>
    </p:spTree>
    <p:extLst>
      <p:ext uri="{BB962C8B-B14F-4D97-AF65-F5344CB8AC3E}">
        <p14:creationId xmlns:p14="http://schemas.microsoft.com/office/powerpoint/2010/main" val="1677610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Samsöfnun gagna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400"/>
              <a:t>Telja allar línur</a:t>
            </a:r>
          </a:p>
          <a:p>
            <a:endParaRPr lang="en-US" altLang="is-IS" sz="2400"/>
          </a:p>
          <a:p>
            <a:pPr>
              <a:spcBef>
                <a:spcPct val="0"/>
              </a:spcBef>
            </a:pPr>
            <a:endParaRPr lang="en-US" altLang="is-IS" sz="2400"/>
          </a:p>
          <a:p>
            <a:pPr>
              <a:spcBef>
                <a:spcPct val="0"/>
              </a:spcBef>
            </a:pPr>
            <a:r>
              <a:rPr lang="en-US" altLang="is-IS" sz="2400"/>
              <a:t>Telja gildi í dálki</a:t>
            </a:r>
          </a:p>
          <a:p>
            <a:endParaRPr lang="en-US" altLang="is-IS" sz="2400"/>
          </a:p>
          <a:p>
            <a:endParaRPr lang="en-US" altLang="is-IS" sz="2400"/>
          </a:p>
          <a:p>
            <a:pPr>
              <a:spcBef>
                <a:spcPct val="0"/>
              </a:spcBef>
            </a:pPr>
            <a:r>
              <a:rPr lang="en-US" altLang="is-IS" sz="2400"/>
              <a:t>Telja ólík gildi í dálki</a:t>
            </a:r>
            <a:endParaRPr lang="en-US" altLang="is-IS" sz="21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91919-6739-478F-AD4C-8CCE3F2C48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D5C1F-A6FD-4189-BCC3-001339DF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54</a:t>
            </a:fld>
            <a:endParaRPr lang="is-IS"/>
          </a:p>
        </p:txBody>
      </p:sp>
      <p:sp>
        <p:nvSpPr>
          <p:cNvPr id="112644" name="TextBox 6"/>
          <p:cNvSpPr txBox="1">
            <a:spLocks noChangeArrowheads="1"/>
          </p:cNvSpPr>
          <p:nvPr/>
        </p:nvSpPr>
        <p:spPr bwMode="auto">
          <a:xfrm>
            <a:off x="2375297" y="1507671"/>
            <a:ext cx="439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felagar;</a:t>
            </a:r>
          </a:p>
        </p:txBody>
      </p:sp>
      <p:sp>
        <p:nvSpPr>
          <p:cNvPr id="112645" name="TextBox 7"/>
          <p:cNvSpPr txBox="1">
            <a:spLocks noChangeArrowheads="1"/>
          </p:cNvSpPr>
          <p:nvPr/>
        </p:nvSpPr>
        <p:spPr bwMode="auto">
          <a:xfrm>
            <a:off x="2375297" y="2614093"/>
            <a:ext cx="5036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count(inng_ar) from felagar;</a:t>
            </a:r>
          </a:p>
        </p:txBody>
      </p:sp>
      <p:sp>
        <p:nvSpPr>
          <p:cNvPr id="112646" name="TextBox 8"/>
          <p:cNvSpPr txBox="1">
            <a:spLocks noChangeArrowheads="1"/>
          </p:cNvSpPr>
          <p:nvPr/>
        </p:nvSpPr>
        <p:spPr bwMode="auto">
          <a:xfrm>
            <a:off x="2375297" y="3871401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felagar;</a:t>
            </a:r>
          </a:p>
        </p:txBody>
      </p:sp>
    </p:spTree>
    <p:extLst>
      <p:ext uri="{BB962C8B-B14F-4D97-AF65-F5344CB8AC3E}">
        <p14:creationId xmlns:p14="http://schemas.microsoft.com/office/powerpoint/2010/main" val="1076172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Hópun gagna </a:t>
            </a:r>
            <a:r>
              <a:rPr lang="en-US" altLang="is-IS"/>
              <a:t>(</a:t>
            </a:r>
            <a:r>
              <a:rPr lang="en-US" altLang="is-IS" i="1"/>
              <a:t>group by</a:t>
            </a:r>
            <a:r>
              <a:rPr lang="en-US" altLang="is-IS"/>
              <a:t>)</a:t>
            </a:r>
            <a:endParaRPr lang="en-US" altLang="is-IS" sz="3200"/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463214" y="1050823"/>
            <a:ext cx="7700601" cy="3740753"/>
          </a:xfrm>
        </p:spPr>
        <p:txBody>
          <a:bodyPr>
            <a:normAutofit/>
          </a:bodyPr>
          <a:lstStyle/>
          <a:p>
            <a:r>
              <a:rPr lang="en-US" altLang="is-IS" sz="2400"/>
              <a:t>Viljum finna meðalfjölda stiga eftir póstnúmeri</a:t>
            </a:r>
          </a:p>
          <a:p>
            <a:pPr lvl="1"/>
            <a:r>
              <a:rPr lang="en-US" altLang="is-IS" sz="1800"/>
              <a:t>Gætum gert nokkrar fyrirspurnir: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>
              <a:spcBef>
                <a:spcPts val="1800"/>
              </a:spcBef>
              <a:buFontTx/>
              <a:buNone/>
            </a:pPr>
            <a:r>
              <a:rPr lang="en-US" altLang="is-IS" sz="1800"/>
              <a:t>	og síðan eins fyrir '107', '110', o.s.frv.</a:t>
            </a:r>
          </a:p>
          <a:p>
            <a:pPr lvl="1">
              <a:spcBef>
                <a:spcPts val="1800"/>
              </a:spcBef>
            </a:pPr>
            <a:r>
              <a:rPr lang="en-US" altLang="is-IS" sz="1800"/>
              <a:t>Betra að búa til hópa með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1800"/>
              <a:t> og finna meðaltal innan hvers hóps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FEC3-F4DE-42A3-9976-05749DAC4DB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1E7D9-E1E1-432A-B880-4389A143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55</a:t>
            </a:fld>
            <a:endParaRPr lang="is-IS"/>
          </a:p>
        </p:txBody>
      </p:sp>
      <p:sp>
        <p:nvSpPr>
          <p:cNvPr id="114692" name="TextBox 6"/>
          <p:cNvSpPr txBox="1">
            <a:spLocks noChangeArrowheads="1"/>
          </p:cNvSpPr>
          <p:nvPr/>
        </p:nvSpPr>
        <p:spPr bwMode="auto">
          <a:xfrm>
            <a:off x="2589609" y="1819326"/>
            <a:ext cx="38029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= '101';</a:t>
            </a:r>
          </a:p>
        </p:txBody>
      </p:sp>
      <p:sp>
        <p:nvSpPr>
          <p:cNvPr id="114693" name="TextBox 7"/>
          <p:cNvSpPr txBox="1">
            <a:spLocks noChangeArrowheads="1"/>
          </p:cNvSpPr>
          <p:nvPr/>
        </p:nvSpPr>
        <p:spPr bwMode="auto">
          <a:xfrm>
            <a:off x="2589609" y="3560024"/>
            <a:ext cx="4802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</p:spTree>
    <p:extLst>
      <p:ext uri="{BB962C8B-B14F-4D97-AF65-F5344CB8AC3E}">
        <p14:creationId xmlns:p14="http://schemas.microsoft.com/office/powerpoint/2010/main" val="1065140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Reglur um hópun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463215" y="1050823"/>
            <a:ext cx="7430886" cy="3740753"/>
          </a:xfrm>
        </p:spPr>
        <p:txBody>
          <a:bodyPr/>
          <a:lstStyle/>
          <a:p>
            <a:r>
              <a:rPr lang="en-US" altLang="is-IS" sz="2400"/>
              <a:t>Aðeins hægt að sýna dálka sem koma fyrir í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2400"/>
              <a:t>-hlutanum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>
              <a:buFontTx/>
              <a:buNone/>
            </a:pPr>
            <a:endParaRPr lang="en-US" altLang="is-IS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77895-70D9-4E2C-AF62-B5882633C2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52021-C736-48E6-BDED-CEB2FB5D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56</a:t>
            </a:fld>
            <a:endParaRPr lang="is-IS"/>
          </a:p>
        </p:txBody>
      </p:sp>
      <p:sp>
        <p:nvSpPr>
          <p:cNvPr id="116740" name="TextBox 6"/>
          <p:cNvSpPr txBox="1">
            <a:spLocks noChangeArrowheads="1"/>
          </p:cNvSpPr>
          <p:nvPr/>
        </p:nvSpPr>
        <p:spPr bwMode="auto">
          <a:xfrm>
            <a:off x="1806593" y="2195656"/>
            <a:ext cx="54734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nafn,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5D01E6-C72F-BFEC-C0D4-7E183A6EC7E3}"/>
              </a:ext>
            </a:extLst>
          </p:cNvPr>
          <p:cNvGrpSpPr/>
          <p:nvPr/>
        </p:nvGrpSpPr>
        <p:grpSpPr>
          <a:xfrm>
            <a:off x="1832485" y="2088501"/>
            <a:ext cx="5304235" cy="750094"/>
            <a:chOff x="1832485" y="2088501"/>
            <a:chExt cx="5304235" cy="750094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839063" y="2088501"/>
              <a:ext cx="5250656" cy="7500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32485" y="2144276"/>
              <a:ext cx="5304235" cy="535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344041" y="3180721"/>
            <a:ext cx="4365427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Hvaða gildi ætti nafn að hafa fyrir tiltekið póstnúmer?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6694" y="3821921"/>
            <a:ext cx="2540119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er reyndar leyft í SQLite!</a:t>
            </a:r>
          </a:p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Hver er útkoman?</a:t>
            </a:r>
          </a:p>
        </p:txBody>
      </p:sp>
    </p:spTree>
    <p:extLst>
      <p:ext uri="{BB962C8B-B14F-4D97-AF65-F5344CB8AC3E}">
        <p14:creationId xmlns:p14="http://schemas.microsoft.com/office/powerpoint/2010/main" val="15050252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Reglur um hópun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Má nota fleiri en einn dálk í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endParaRPr lang="en-US" altLang="is-I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is-IS" sz="2000"/>
              <a:t>Þá er hópað á alla dálkana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7BB5D-3A32-47F0-9270-D890BF360F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ED84E1-3602-446B-8350-12E65755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57</a:t>
            </a:fld>
            <a:endParaRPr lang="is-IS"/>
          </a:p>
        </p:txBody>
      </p:sp>
      <p:sp>
        <p:nvSpPr>
          <p:cNvPr id="118788" name="TextBox 6"/>
          <p:cNvSpPr txBox="1">
            <a:spLocks noChangeArrowheads="1"/>
          </p:cNvSpPr>
          <p:nvPr/>
        </p:nvSpPr>
        <p:spPr bwMode="auto">
          <a:xfrm>
            <a:off x="2355708" y="2006168"/>
            <a:ext cx="4469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inng_ar,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postnr, inng_ar;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5359" y="3260372"/>
            <a:ext cx="3894721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Fyrir hvert ólíkt gildi á (póstnúmer, inngönguár)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er fundinn meðalstigafjöldi félaga með þau gildi</a:t>
            </a:r>
          </a:p>
        </p:txBody>
      </p:sp>
    </p:spTree>
    <p:extLst>
      <p:ext uri="{BB962C8B-B14F-4D97-AF65-F5344CB8AC3E}">
        <p14:creationId xmlns:p14="http://schemas.microsoft.com/office/powerpoint/2010/main" val="321431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Hópun og röðun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Oft er úttakið raðað eftir hópum</a:t>
            </a:r>
          </a:p>
          <a:p>
            <a:endParaRPr lang="en-US" altLang="is-IS" sz="2400"/>
          </a:p>
          <a:p>
            <a:endParaRPr lang="en-US" altLang="is-IS" sz="2400"/>
          </a:p>
          <a:p>
            <a:pPr>
              <a:buFontTx/>
              <a:buNone/>
            </a:pPr>
            <a:endParaRPr lang="en-US" altLang="is-IS" sz="2400"/>
          </a:p>
          <a:p>
            <a:pPr>
              <a:spcBef>
                <a:spcPts val="1200"/>
              </a:spcBef>
            </a:pPr>
            <a:r>
              <a:rPr lang="en-US" altLang="is-IS" sz="2400"/>
              <a:t>Þetta fer eftir útfærslu</a:t>
            </a:r>
          </a:p>
          <a:p>
            <a:pPr lvl="1"/>
            <a:r>
              <a:rPr lang="en-US" altLang="is-IS" sz="2000"/>
              <a:t>Til að vera viss um röðun þarf að nota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F588-65F5-4B5F-95AC-E8F72333E4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92125-784A-426F-948D-F3A38CAE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58</a:t>
            </a:fld>
            <a:endParaRPr lang="is-IS"/>
          </a:p>
        </p:txBody>
      </p:sp>
      <p:sp>
        <p:nvSpPr>
          <p:cNvPr id="120836" name="TextBox 7"/>
          <p:cNvSpPr txBox="1">
            <a:spLocks noChangeArrowheads="1"/>
          </p:cNvSpPr>
          <p:nvPr/>
        </p:nvSpPr>
        <p:spPr bwMode="auto">
          <a:xfrm>
            <a:off x="2375297" y="1600529"/>
            <a:ext cx="48132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3214" y="2230028"/>
            <a:ext cx="3003515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Gefur úttak í röð eftir póstnúmerum</a:t>
            </a:r>
          </a:p>
        </p:txBody>
      </p:sp>
      <p:sp>
        <p:nvSpPr>
          <p:cNvPr id="120838" name="TextBox 7"/>
          <p:cNvSpPr txBox="1">
            <a:spLocks noChangeArrowheads="1"/>
          </p:cNvSpPr>
          <p:nvPr/>
        </p:nvSpPr>
        <p:spPr bwMode="auto">
          <a:xfrm>
            <a:off x="2375297" y="3692403"/>
            <a:ext cx="4813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postnr desc;</a:t>
            </a:r>
          </a:p>
        </p:txBody>
      </p:sp>
    </p:spTree>
    <p:extLst>
      <p:ext uri="{BB962C8B-B14F-4D97-AF65-F5344CB8AC3E}">
        <p14:creationId xmlns:p14="http://schemas.microsoft.com/office/powerpoint/2010/main" val="4178104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Velja úr hópa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Viljum ekki sýna alla hópa</a:t>
            </a:r>
          </a:p>
          <a:p>
            <a:pPr lvl="1">
              <a:spcBef>
                <a:spcPts val="1200"/>
              </a:spcBef>
            </a:pPr>
            <a:r>
              <a:rPr lang="en-US" altLang="is-IS" sz="2000"/>
              <a:t>Veljum línur </a:t>
            </a:r>
            <a:r>
              <a:rPr lang="en-US" altLang="is-IS" sz="2000" u="sng"/>
              <a:t>inní hópa</a:t>
            </a:r>
            <a:r>
              <a:rPr lang="en-US" altLang="is-IS" sz="2000"/>
              <a:t> með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>
              <a:spcBef>
                <a:spcPts val="1200"/>
              </a:spcBef>
            </a:pPr>
            <a:r>
              <a:rPr lang="en-US" altLang="is-IS" sz="2000"/>
              <a:t>Veljum </a:t>
            </a:r>
            <a:r>
              <a:rPr lang="en-US" altLang="is-IS" sz="2000" u="sng"/>
              <a:t>hópa til að sýna</a:t>
            </a:r>
            <a:r>
              <a:rPr lang="en-US" altLang="is-IS" sz="2000" b="1"/>
              <a:t> </a:t>
            </a:r>
            <a:r>
              <a:rPr lang="en-US" altLang="is-IS" sz="2000"/>
              <a:t>með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E7F4F-972B-46EB-AD14-3AED04652D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0C671-5273-4817-83E3-41E8C98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59</a:t>
            </a:fld>
            <a:endParaRPr lang="is-IS"/>
          </a:p>
        </p:txBody>
      </p:sp>
      <p:sp>
        <p:nvSpPr>
          <p:cNvPr id="122884" name="TextBox 7"/>
          <p:cNvSpPr txBox="1">
            <a:spLocks noChangeArrowheads="1"/>
          </p:cNvSpPr>
          <p:nvPr/>
        </p:nvSpPr>
        <p:spPr bwMode="auto">
          <a:xfrm>
            <a:off x="2157495" y="2791276"/>
            <a:ext cx="4829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postnr &lt; '170';</a:t>
            </a:r>
          </a:p>
        </p:txBody>
      </p:sp>
      <p:sp>
        <p:nvSpPr>
          <p:cNvPr id="122885" name="TextBox 7"/>
          <p:cNvSpPr txBox="1">
            <a:spLocks noChangeArrowheads="1"/>
          </p:cNvSpPr>
          <p:nvPr/>
        </p:nvSpPr>
        <p:spPr bwMode="auto">
          <a:xfrm>
            <a:off x="2711593" y="3896215"/>
            <a:ext cx="3942105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Meðalfjöldi stiga eftir póstnúmeri </a:t>
            </a:r>
            <a:r>
              <a:rPr lang="en-US" altLang="is-IS" sz="1500" u="sng">
                <a:solidFill>
                  <a:schemeClr val="accent1"/>
                </a:solidFill>
              </a:rPr>
              <a:t>í Reykjavík</a:t>
            </a:r>
          </a:p>
        </p:txBody>
      </p:sp>
    </p:spTree>
    <p:extLst>
      <p:ext uri="{BB962C8B-B14F-4D97-AF65-F5344CB8AC3E}">
        <p14:creationId xmlns:p14="http://schemas.microsoft.com/office/powerpoint/2010/main" val="6733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Grunnmengi </a:t>
            </a:r>
            <a:r>
              <a:rPr lang="is-IS" altLang="is-IS" sz="3200" i="1"/>
              <a:t>(domain)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Hvert stak í tvennd (eða </a:t>
            </a:r>
            <a:r>
              <a:rPr lang="is-IS" altLang="is-IS" sz="2400" i="1"/>
              <a:t>n</a:t>
            </a:r>
            <a:r>
              <a:rPr lang="is-IS" altLang="is-IS" sz="2400"/>
              <a:t>-d) kemur úr mengi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Í venslunum { (1, 2), (1, 3), ... }</a:t>
            </a:r>
          </a:p>
          <a:p>
            <a:pPr lvl="2"/>
            <a:r>
              <a:rPr lang="is-IS" altLang="is-IS" sz="1600"/>
              <a:t>Bæði stökin koma úr mengi jákvæðra heiltalna</a:t>
            </a:r>
          </a:p>
          <a:p>
            <a:pPr lvl="1">
              <a:spcBef>
                <a:spcPts val="1200"/>
              </a:spcBef>
            </a:pPr>
            <a:r>
              <a:rPr lang="is-IS" altLang="is-IS" sz="2000"/>
              <a:t>Í venslunum { (Jón, </a:t>
            </a:r>
            <a:r>
              <a:rPr lang="en-US" altLang="is-IS" sz="2000"/>
              <a:t>895-4321), ... }</a:t>
            </a:r>
          </a:p>
          <a:p>
            <a:pPr lvl="2"/>
            <a:r>
              <a:rPr lang="en-US" altLang="is-IS" sz="1600"/>
              <a:t>Fyrra stakið úr mengi mannanafn (eða einhverjum hópi)</a:t>
            </a:r>
          </a:p>
          <a:p>
            <a:pPr lvl="2"/>
            <a:r>
              <a:rPr lang="en-US" altLang="is-IS" sz="1600"/>
              <a:t>Seinna stakið úr mengi löglegra símanúmera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Aðeins stök úr menginu geta verið í þessu sæti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8E59-7C09-4DC3-B611-FA7818328A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81888-8DAD-448D-A1F0-25BA3F2F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222783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Velja úr hópa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valið hópa með flóknari skilyrðum</a:t>
            </a:r>
          </a:p>
          <a:p>
            <a:pPr>
              <a:spcBef>
                <a:spcPts val="900"/>
              </a:spcBef>
              <a:buNone/>
            </a:pPr>
            <a:r>
              <a:rPr lang="en-US" altLang="is-IS" sz="2400"/>
              <a:t>	</a:t>
            </a:r>
            <a:r>
              <a:rPr lang="en-US" altLang="is-IS" sz="2000"/>
              <a:t>Finna meðalfjölda stiga eftir póstnúmerum í Reykjavík með a.m.k. tvo félaga</a:t>
            </a:r>
            <a:endParaRPr lang="en-U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34053-0213-489D-9464-E05EF2435E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9EF157-9F94-4A25-8ACD-DB857583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60</a:t>
            </a:fld>
            <a:endParaRPr lang="is-IS"/>
          </a:p>
        </p:txBody>
      </p:sp>
      <p:sp>
        <p:nvSpPr>
          <p:cNvPr id="124932" name="TextBox 7"/>
          <p:cNvSpPr txBox="1">
            <a:spLocks noChangeArrowheads="1"/>
          </p:cNvSpPr>
          <p:nvPr/>
        </p:nvSpPr>
        <p:spPr bwMode="auto">
          <a:xfrm>
            <a:off x="2761032" y="2789516"/>
            <a:ext cx="49506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'170'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count(*) &gt;= 2;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DD96906-FDAC-4319-042C-BBCD0775C62D}"/>
              </a:ext>
            </a:extLst>
          </p:cNvPr>
          <p:cNvSpPr/>
          <p:nvPr/>
        </p:nvSpPr>
        <p:spPr>
          <a:xfrm>
            <a:off x="1338866" y="2759692"/>
            <a:ext cx="1213560" cy="545587"/>
          </a:xfrm>
          <a:prstGeom prst="wedgeRoundRectCallout">
            <a:avLst>
              <a:gd name="adj1" fmla="val 104750"/>
              <a:gd name="adj2" fmla="val 3278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Velur línur inn í hópana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457B892-3BF0-5F9A-A921-3F2452953106}"/>
              </a:ext>
            </a:extLst>
          </p:cNvPr>
          <p:cNvSpPr/>
          <p:nvPr/>
        </p:nvSpPr>
        <p:spPr>
          <a:xfrm>
            <a:off x="1439577" y="3649949"/>
            <a:ext cx="1112849" cy="545587"/>
          </a:xfrm>
          <a:prstGeom prst="wedgeRoundRectCallout">
            <a:avLst>
              <a:gd name="adj1" fmla="val 112327"/>
              <a:gd name="adj2" fmla="val -40763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Velur hópa til birtingar</a:t>
            </a:r>
          </a:p>
        </p:txBody>
      </p:sp>
    </p:spTree>
    <p:extLst>
      <p:ext uri="{BB962C8B-B14F-4D97-AF65-F5344CB8AC3E}">
        <p14:creationId xmlns:p14="http://schemas.microsoft.com/office/powerpoint/2010/main" val="1523346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Æfingar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heildarfjölda daga í útleigu fyrir hvert sumarhús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fjölda leiga eftir dagafjölda (þ.e. helgar- eða vikuleiga)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meðalfjölda stiga eftir inngönguári, ef fleiri en einn á því ári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F837B-D53C-4864-A187-9DD7DCD207A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6E803-14F0-470B-AE06-02F2E1E7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64439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Form  </a:t>
            </a:r>
            <a:r>
              <a:rPr lang="en-US" altLang="is-IS" sz="32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3200"/>
              <a:t>  skipunar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C5FD5-EB92-44E1-B2F0-AB43ACE582C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4F51A-4067-4186-B818-A5F78ED9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62</a:t>
            </a:fld>
            <a:endParaRPr lang="is-IS"/>
          </a:p>
        </p:txBody>
      </p:sp>
      <p:sp>
        <p:nvSpPr>
          <p:cNvPr id="129027" name="TextBox 7"/>
          <p:cNvSpPr txBox="1">
            <a:spLocks noChangeArrowheads="1"/>
          </p:cNvSpPr>
          <p:nvPr/>
        </p:nvSpPr>
        <p:spPr bwMode="auto">
          <a:xfrm>
            <a:off x="1769924" y="1497726"/>
            <a:ext cx="5140147" cy="247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 eða útreikningur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tafla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skilyrði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skilyrði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OFFSET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361401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is-IS" sz="3200"/>
              <a:t>Almennt form </a:t>
            </a:r>
            <a:r>
              <a:rPr lang="en-US" altLang="is-IS" sz="32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3200"/>
              <a:t> skipunar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B0FA-C4D1-404A-8E7B-61D0D5A49F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6A7C7-6F16-4F47-B702-74755DDC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63</a:t>
            </a:fld>
            <a:endParaRPr lang="is-IS"/>
          </a:p>
        </p:txBody>
      </p:sp>
      <p:pic>
        <p:nvPicPr>
          <p:cNvPr id="131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7" y="1061228"/>
            <a:ext cx="6344070" cy="35670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27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Önnur SQLite viðmót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Skipanaskelin er einföld og þægileg</a:t>
            </a:r>
          </a:p>
          <a:p>
            <a:pPr lvl="1"/>
            <a:r>
              <a:rPr lang="is-IS" altLang="is-IS" sz="2000"/>
              <a:t>en þarf að muna skipanir</a:t>
            </a:r>
          </a:p>
          <a:p>
            <a:pPr lvl="1"/>
            <a:r>
              <a:rPr lang="is-IS" altLang="is-IS" sz="2000"/>
              <a:t>erfiðara að fá yfirlit yfir</a:t>
            </a:r>
            <a:br>
              <a:rPr lang="is-IS" altLang="is-IS" sz="2000"/>
            </a:br>
            <a:r>
              <a:rPr lang="is-IS" altLang="is-IS" sz="2000"/>
              <a:t>gagnasafnið</a:t>
            </a:r>
          </a:p>
          <a:p>
            <a:endParaRPr lang="is-IS" altLang="is-IS" sz="2100"/>
          </a:p>
          <a:p>
            <a:r>
              <a:rPr lang="is-IS" altLang="is-IS" sz="2400"/>
              <a:t>Grafísk viðmót</a:t>
            </a:r>
          </a:p>
          <a:p>
            <a:pPr lvl="1"/>
            <a:r>
              <a:rPr lang="is-IS" altLang="is-IS" sz="2000"/>
              <a:t>líkari venjulegum forritum</a:t>
            </a:r>
          </a:p>
          <a:p>
            <a:pPr lvl="1"/>
            <a:r>
              <a:rPr lang="is-IS" altLang="is-IS" sz="2000"/>
              <a:t>en óstöðluð og hafa mism.</a:t>
            </a:r>
            <a:br>
              <a:rPr lang="is-IS" altLang="is-IS" sz="2000"/>
            </a:br>
            <a:r>
              <a:rPr lang="is-IS" altLang="is-IS" sz="2000"/>
              <a:t>möguleika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D20FF-C8A5-41EB-B0DE-B34A4012B9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3B05E-01A6-4204-96EA-41E0155B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64</a:t>
            </a:fld>
            <a:endParaRPr lang="is-IS"/>
          </a:p>
        </p:txBody>
      </p:sp>
      <p:pic>
        <p:nvPicPr>
          <p:cNvPr id="133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78" y="1595576"/>
            <a:ext cx="2288227" cy="11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71" y="3214926"/>
            <a:ext cx="1980440" cy="137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70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>
                <a:hlinkClick r:id="rId3"/>
              </a:rPr>
              <a:t>DB Browser for SQLite</a:t>
            </a:r>
            <a:endParaRPr lang="is-IS" altLang="is-IS" sz="3200"/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Opinn og frír hugbúnaður</a:t>
            </a:r>
          </a:p>
          <a:p>
            <a:r>
              <a:rPr lang="is-IS" altLang="is-IS" sz="2400"/>
              <a:t>Til fyrir Windows, Mac, Linux, FreeBSD</a:t>
            </a:r>
          </a:p>
          <a:p>
            <a:r>
              <a:rPr lang="is-IS" altLang="is-IS" sz="2400"/>
              <a:t>Nokkuð örar uppfærslur</a:t>
            </a:r>
          </a:p>
          <a:p>
            <a:r>
              <a:rPr lang="is-IS" altLang="is-IS" sz="2400"/>
              <a:t>Margvíslegir eiginleikar:</a:t>
            </a:r>
          </a:p>
          <a:p>
            <a:pPr lvl="1"/>
            <a:r>
              <a:rPr lang="is-IS" altLang="is-IS" sz="2000"/>
              <a:t>Innflutningur/útflutningur gagna</a:t>
            </a:r>
          </a:p>
          <a:p>
            <a:pPr lvl="1"/>
            <a:r>
              <a:rPr lang="is-IS" altLang="is-IS" sz="2000"/>
              <a:t>Gandálfar til að búa til töflur og fleira</a:t>
            </a:r>
          </a:p>
          <a:p>
            <a:pPr lvl="1"/>
            <a:r>
              <a:rPr lang="is-IS" altLang="is-IS" sz="2000"/>
              <a:t>Auðvelt að breyta stillingum gagnasafns</a:t>
            </a:r>
          </a:p>
          <a:p>
            <a:pPr lvl="1"/>
            <a:r>
              <a:rPr lang="is-IS" altLang="is-IS" sz="2000"/>
              <a:t>Hægt að sjá lista yfir allar framkvæmdar SQL skipanir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D3E6E-84AE-4EED-AA92-2496C26DBF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AE17-192F-4D2B-9C1B-CBA71A38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262539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E1B0-2B1B-4400-A9A0-762FC669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20" y="441071"/>
            <a:ext cx="6058310" cy="41261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2755-F069-4AA7-9C50-6CA4C30C27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D7572-41B3-46E9-8947-340331E1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237698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>
                <a:hlinkClick r:id="rId3"/>
              </a:rPr>
              <a:t>sqliteonline.com</a:t>
            </a:r>
            <a:endParaRPr lang="is-IS" altLang="is-IS" sz="3200"/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is-IS" altLang="is-IS" sz="2400"/>
              <a:t>SQLite í vafra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Einfalt viðmót til að vinna með SQLite gagnasöfn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Byggir á </a:t>
            </a:r>
            <a:r>
              <a:rPr lang="is-IS" altLang="is-IS" sz="2400">
                <a:hlinkClick r:id="rId4"/>
              </a:rPr>
              <a:t>sql.js</a:t>
            </a:r>
            <a:endParaRPr lang="is-IS" altLang="is-IS" sz="2400"/>
          </a:p>
          <a:p>
            <a:pPr lvl="1">
              <a:spcBef>
                <a:spcPts val="1200"/>
              </a:spcBef>
            </a:pPr>
            <a:r>
              <a:rPr lang="is-IS" altLang="is-IS" sz="2000"/>
              <a:t>C-kóði fyrir SQLite þýddur yfir í Javascript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Ágætt til að æfa SQL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Engin uppsetning á tölvu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71AF5-DF93-4805-B9CF-26A6A1E8003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5F7A1-CDC2-45EF-A463-2FAB9F32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98193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7C27-952A-463F-AF26-EE3F895ABB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8F57-B311-4EB6-B31D-950EACE1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68</a:t>
            </a:fld>
            <a:endParaRPr lang="is-I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72751-79F8-3F75-5030-F7B85A37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97" y="335498"/>
            <a:ext cx="6161582" cy="431089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0221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 b="1"/>
              <a:t>NULL</a:t>
            </a:r>
            <a:r>
              <a:rPr lang="is-IS" altLang="is-IS" sz="3200"/>
              <a:t> gildi</a:t>
            </a:r>
          </a:p>
        </p:txBody>
      </p:sp>
      <p:sp>
        <p:nvSpPr>
          <p:cNvPr id="143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leyfir dálkum að hafa sérstök NULL gildi</a:t>
            </a:r>
          </a:p>
          <a:p>
            <a:pPr lvl="1"/>
            <a:r>
              <a:rPr lang="is-IS" altLang="is-IS" sz="2000"/>
              <a:t>Ef gildið er óþekkt, t.d. fæðingardagur</a:t>
            </a:r>
          </a:p>
          <a:p>
            <a:pPr lvl="1"/>
            <a:r>
              <a:rPr lang="is-IS" altLang="is-IS" sz="2000"/>
              <a:t>Ef gildið á ekki við, t.d. nafn á maka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Merkingin er að gildi vanti</a:t>
            </a:r>
          </a:p>
          <a:p>
            <a:pPr lvl="1"/>
            <a:r>
              <a:rPr lang="is-IS" altLang="is-IS" sz="2000"/>
              <a:t>Fáum þau ef gildi vantar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s-IS" altLang="is-IS" sz="2000"/>
              <a:t>-skipun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001EB-3DF5-4DFC-BAA3-DC29746909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0C92B-4B61-4847-AF11-053F6E8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69</a:t>
            </a:fld>
            <a:endParaRPr lang="is-IS"/>
          </a:p>
        </p:txBody>
      </p:sp>
      <p:sp>
        <p:nvSpPr>
          <p:cNvPr id="143364" name="TextBox 6"/>
          <p:cNvSpPr txBox="1">
            <a:spLocks noChangeArrowheads="1"/>
          </p:cNvSpPr>
          <p:nvPr/>
        </p:nvSpPr>
        <p:spPr bwMode="auto">
          <a:xfrm>
            <a:off x="1866900" y="3376066"/>
            <a:ext cx="51281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felagar (fnr, nafn,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(66, 'Helgi', 2024);</a:t>
            </a:r>
          </a:p>
        </p:txBody>
      </p:sp>
    </p:spTree>
    <p:extLst>
      <p:ext uri="{BB962C8B-B14F-4D97-AF65-F5344CB8AC3E}">
        <p14:creationId xmlns:p14="http://schemas.microsoft.com/office/powerpoint/2010/main" val="342390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Töflur og vensl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Vensl eru oft táknuð sem töflur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52B88-4286-49D1-9887-EDF686424C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7EC72-942B-4CA5-BA33-6DC5B45A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</a:t>
            </a:fld>
            <a:endParaRPr lang="is-IS"/>
          </a:p>
        </p:txBody>
      </p:sp>
      <p:cxnSp>
        <p:nvCxnSpPr>
          <p:cNvPr id="8" name="Straight Connector 7"/>
          <p:cNvCxnSpPr/>
          <p:nvPr/>
        </p:nvCxnSpPr>
        <p:spPr>
          <a:xfrm>
            <a:off x="3071813" y="2983614"/>
            <a:ext cx="246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554016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3364707" y="3037191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Jón</a:t>
            </a:r>
            <a:endParaRPr lang="is-IS" altLang="is-IS" sz="1800"/>
          </a:p>
        </p:txBody>
      </p:sp>
      <p:sp>
        <p:nvSpPr>
          <p:cNvPr id="16391" name="TextBox 11"/>
          <p:cNvSpPr txBox="1">
            <a:spLocks noChangeArrowheads="1"/>
          </p:cNvSpPr>
          <p:nvPr/>
        </p:nvSpPr>
        <p:spPr bwMode="auto">
          <a:xfrm>
            <a:off x="4304110" y="3037191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895-4321</a:t>
            </a:r>
            <a:endParaRPr lang="is-IS" altLang="is-IS" sz="1800"/>
          </a:p>
        </p:txBody>
      </p:sp>
      <p:sp>
        <p:nvSpPr>
          <p:cNvPr id="16392" name="TextBox 12"/>
          <p:cNvSpPr txBox="1">
            <a:spLocks noChangeArrowheads="1"/>
          </p:cNvSpPr>
          <p:nvPr/>
        </p:nvSpPr>
        <p:spPr bwMode="auto">
          <a:xfrm>
            <a:off x="3257551" y="3333657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Gunna</a:t>
            </a:r>
            <a:endParaRPr lang="is-IS" altLang="is-IS" sz="1800"/>
          </a:p>
        </p:txBody>
      </p:sp>
      <p:sp>
        <p:nvSpPr>
          <p:cNvPr id="16393" name="TextBox 13"/>
          <p:cNvSpPr txBox="1">
            <a:spLocks noChangeArrowheads="1"/>
          </p:cNvSpPr>
          <p:nvPr/>
        </p:nvSpPr>
        <p:spPr bwMode="auto">
          <a:xfrm>
            <a:off x="4304110" y="3333657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555-1234</a:t>
            </a:r>
            <a:endParaRPr lang="is-IS" altLang="is-IS" sz="1800"/>
          </a:p>
        </p:txBody>
      </p:sp>
      <p:sp>
        <p:nvSpPr>
          <p:cNvPr id="16394" name="TextBox 19"/>
          <p:cNvSpPr txBox="1">
            <a:spLocks noChangeArrowheads="1"/>
          </p:cNvSpPr>
          <p:nvPr/>
        </p:nvSpPr>
        <p:spPr bwMode="auto">
          <a:xfrm>
            <a:off x="3302794" y="2637141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Nafn</a:t>
            </a:r>
            <a:endParaRPr lang="is-IS" altLang="is-IS" sz="1800"/>
          </a:p>
        </p:txBody>
      </p:sp>
      <p:sp>
        <p:nvSpPr>
          <p:cNvPr id="16395" name="TextBox 20"/>
          <p:cNvSpPr txBox="1">
            <a:spLocks noChangeArrowheads="1"/>
          </p:cNvSpPr>
          <p:nvPr/>
        </p:nvSpPr>
        <p:spPr bwMode="auto">
          <a:xfrm>
            <a:off x="4535092" y="2637141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Sími</a:t>
            </a:r>
            <a:endParaRPr lang="is-IS" altLang="is-IS" sz="180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428875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893469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71813" y="2608566"/>
            <a:ext cx="246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32548" y="2662145"/>
            <a:ext cx="750094" cy="321469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53087" y="4123995"/>
            <a:ext cx="2302046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Ath:  Taflan er </a:t>
            </a:r>
            <a:r>
              <a:rPr lang="en-US" sz="1600" b="1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rPr>
              <a:t>mengi</a:t>
            </a:r>
            <a:r>
              <a:rPr lang="en-US" sz="1600">
                <a:solidFill>
                  <a:schemeClr val="accent1"/>
                </a:solidFill>
              </a:rPr>
              <a:t> lína</a:t>
            </a:r>
          </a:p>
        </p:txBody>
      </p:sp>
      <p:sp>
        <p:nvSpPr>
          <p:cNvPr id="16407" name="TextBox 25"/>
          <p:cNvSpPr txBox="1">
            <a:spLocks noChangeArrowheads="1"/>
          </p:cNvSpPr>
          <p:nvPr/>
        </p:nvSpPr>
        <p:spPr bwMode="auto">
          <a:xfrm>
            <a:off x="3545681" y="36360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⁞</a:t>
            </a:r>
            <a:endParaRPr lang="is-IS" altLang="is-IS" sz="1800"/>
          </a:p>
        </p:txBody>
      </p:sp>
      <p:sp>
        <p:nvSpPr>
          <p:cNvPr id="16408" name="TextBox 27"/>
          <p:cNvSpPr txBox="1">
            <a:spLocks noChangeArrowheads="1"/>
          </p:cNvSpPr>
          <p:nvPr/>
        </p:nvSpPr>
        <p:spPr bwMode="auto">
          <a:xfrm>
            <a:off x="4693444" y="36360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⁞</a:t>
            </a:r>
            <a:endParaRPr lang="is-IS" altLang="is-IS" sz="180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7C91359-280D-BE7D-1359-291E2FD6BE2F}"/>
              </a:ext>
            </a:extLst>
          </p:cNvPr>
          <p:cNvSpPr/>
          <p:nvPr/>
        </p:nvSpPr>
        <p:spPr>
          <a:xfrm>
            <a:off x="6130583" y="3271747"/>
            <a:ext cx="807427" cy="282273"/>
          </a:xfrm>
          <a:prstGeom prst="wedgeRoundRectCallout">
            <a:avLst>
              <a:gd name="adj1" fmla="val -124602"/>
              <a:gd name="adj2" fmla="val -68255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Lína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539DF5B-63E8-0D7F-A267-A646E45E7655}"/>
              </a:ext>
            </a:extLst>
          </p:cNvPr>
          <p:cNvSpPr/>
          <p:nvPr/>
        </p:nvSpPr>
        <p:spPr>
          <a:xfrm>
            <a:off x="5051419" y="1923167"/>
            <a:ext cx="807427" cy="282273"/>
          </a:xfrm>
          <a:prstGeom prst="wedgeRoundRectCallout">
            <a:avLst>
              <a:gd name="adj1" fmla="val -61444"/>
              <a:gd name="adj2" fmla="val 18300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Dálkur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AE4484-96EE-ED85-450D-DF439F9D7C71}"/>
              </a:ext>
            </a:extLst>
          </p:cNvPr>
          <p:cNvSpPr/>
          <p:nvPr/>
        </p:nvSpPr>
        <p:spPr>
          <a:xfrm>
            <a:off x="703204" y="2443190"/>
            <a:ext cx="1399289" cy="757233"/>
          </a:xfrm>
          <a:prstGeom prst="wedgeRoundRectCallout">
            <a:avLst>
              <a:gd name="adj1" fmla="val 129714"/>
              <a:gd name="adj2" fmla="val -5255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Nafn mengis sem þessi stök koma úr</a:t>
            </a:r>
          </a:p>
        </p:txBody>
      </p:sp>
    </p:spTree>
    <p:extLst>
      <p:ext uri="{BB962C8B-B14F-4D97-AF65-F5344CB8AC3E}">
        <p14:creationId xmlns:p14="http://schemas.microsoft.com/office/powerpoint/2010/main" val="1977657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 b="1"/>
              <a:t>NULL</a:t>
            </a:r>
            <a:r>
              <a:rPr lang="en-US" altLang="is-IS" sz="3200"/>
              <a:t> gildi í SQLite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SQLite sýnir tóman streng fyrir </a:t>
            </a:r>
            <a:r>
              <a:rPr lang="en-US" altLang="is-IS" sz="2400" b="1"/>
              <a:t>NULL</a:t>
            </a:r>
            <a:r>
              <a:rPr lang="en-US" altLang="is-IS" sz="2400"/>
              <a:t> gildi</a:t>
            </a:r>
          </a:p>
          <a:p>
            <a:endParaRPr lang="en-US" altLang="is-IS" sz="2400"/>
          </a:p>
          <a:p>
            <a:endParaRPr lang="en-US" altLang="is-IS" sz="2400"/>
          </a:p>
          <a:p>
            <a:pPr>
              <a:spcBef>
                <a:spcPts val="1800"/>
              </a:spcBef>
            </a:pPr>
            <a:r>
              <a:rPr lang="en-US" altLang="is-IS" sz="2400"/>
              <a:t>Hægt að sýna </a:t>
            </a:r>
            <a:r>
              <a:rPr lang="en-US" altLang="is-IS" sz="2400" b="1"/>
              <a:t>NULL</a:t>
            </a:r>
            <a:r>
              <a:rPr lang="en-US" altLang="is-IS" sz="2400"/>
              <a:t> gildi: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2DAB7-CD46-44FA-AE99-5BBFFF79B03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6C013-89F9-4289-9947-F9F502BF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70</a:t>
            </a:fld>
            <a:endParaRPr lang="is-IS"/>
          </a:p>
        </p:txBody>
      </p:sp>
      <p:sp>
        <p:nvSpPr>
          <p:cNvPr id="145412" name="TextBox 6"/>
          <p:cNvSpPr txBox="1">
            <a:spLocks noChangeArrowheads="1"/>
          </p:cNvSpPr>
          <p:nvPr/>
        </p:nvSpPr>
        <p:spPr bwMode="auto">
          <a:xfrm>
            <a:off x="2609668" y="1548841"/>
            <a:ext cx="228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66|Helgi|||2024</a:t>
            </a:r>
          </a:p>
        </p:txBody>
      </p:sp>
      <p:sp>
        <p:nvSpPr>
          <p:cNvPr id="145415" name="TextBox 10"/>
          <p:cNvSpPr txBox="1">
            <a:spLocks noChangeArrowheads="1"/>
          </p:cNvSpPr>
          <p:nvPr/>
        </p:nvSpPr>
        <p:spPr bwMode="auto">
          <a:xfrm>
            <a:off x="2609668" y="2992101"/>
            <a:ext cx="2283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.nullvalue NULL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3C33889-B2C2-D5B0-139D-25CBBDED0B9A}"/>
              </a:ext>
            </a:extLst>
          </p:cNvPr>
          <p:cNvSpPr/>
          <p:nvPr/>
        </p:nvSpPr>
        <p:spPr>
          <a:xfrm>
            <a:off x="5834749" y="1743072"/>
            <a:ext cx="2236662" cy="488710"/>
          </a:xfrm>
          <a:prstGeom prst="wedgeRoundRectCallout">
            <a:avLst>
              <a:gd name="adj1" fmla="val -94368"/>
              <a:gd name="adj2" fmla="val -43518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Útkoma úr </a:t>
            </a: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400">
                <a:solidFill>
                  <a:schemeClr val="accent1"/>
                </a:solidFill>
              </a:rPr>
              <a:t>-skipun eftir síðustu innsetningu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EE7F34F-9BEC-09DE-7021-32E1769EE102}"/>
              </a:ext>
            </a:extLst>
          </p:cNvPr>
          <p:cNvSpPr/>
          <p:nvPr/>
        </p:nvSpPr>
        <p:spPr>
          <a:xfrm>
            <a:off x="5306136" y="3361433"/>
            <a:ext cx="1886910" cy="276179"/>
          </a:xfrm>
          <a:prstGeom prst="wedgeRoundRectCallout">
            <a:avLst>
              <a:gd name="adj1" fmla="val -80607"/>
              <a:gd name="adj2" fmla="val -75425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Texti sem við ákveðum</a:t>
            </a:r>
          </a:p>
        </p:txBody>
      </p:sp>
    </p:spTree>
    <p:extLst>
      <p:ext uri="{BB962C8B-B14F-4D97-AF65-F5344CB8AC3E}">
        <p14:creationId xmlns:p14="http://schemas.microsoft.com/office/powerpoint/2010/main" val="487979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Samanburður með </a:t>
            </a:r>
            <a:r>
              <a:rPr lang="en-US" altLang="is-IS" sz="3200" b="1"/>
              <a:t>NULL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Allar aðgerðir þar sem annað gildið er </a:t>
            </a:r>
            <a:r>
              <a:rPr lang="en-US" altLang="is-IS" sz="2400" b="1"/>
              <a:t>NULL</a:t>
            </a:r>
            <a:r>
              <a:rPr lang="en-US" altLang="is-IS" sz="2400"/>
              <a:t> gefa gildið </a:t>
            </a:r>
            <a:r>
              <a:rPr lang="en-US" altLang="is-IS" sz="2400" b="1"/>
              <a:t>NULL</a:t>
            </a:r>
          </a:p>
          <a:p>
            <a:pPr lvl="1">
              <a:buFontTx/>
              <a:buNone/>
            </a:pPr>
            <a:r>
              <a:rPr lang="en-US" altLang="is-IS" sz="2000"/>
              <a:t>	Ef </a:t>
            </a:r>
            <a:r>
              <a:rPr lang="en-US" altLang="is-IS" sz="2000" i="1"/>
              <a:t>x</a:t>
            </a:r>
            <a:r>
              <a:rPr lang="en-US" altLang="is-IS" sz="2000"/>
              <a:t> er </a:t>
            </a:r>
            <a:r>
              <a:rPr lang="en-US" altLang="is-IS" sz="2000" b="1"/>
              <a:t>NULL</a:t>
            </a:r>
            <a:r>
              <a:rPr lang="en-US" altLang="is-IS" sz="2000"/>
              <a:t> þá er gildið á (</a:t>
            </a:r>
            <a:r>
              <a:rPr lang="en-US" altLang="is-IS" sz="2000" i="1"/>
              <a:t>x</a:t>
            </a:r>
            <a:r>
              <a:rPr lang="en-US" altLang="is-IS" sz="2000"/>
              <a:t> + 3) líka </a:t>
            </a:r>
            <a:r>
              <a:rPr lang="en-US" altLang="is-IS" sz="2000" b="1"/>
              <a:t>NULL</a:t>
            </a:r>
            <a:endParaRPr lang="en-US" altLang="is-IS" sz="3200" b="1"/>
          </a:p>
          <a:p>
            <a:endParaRPr lang="en-US" altLang="is-IS" sz="2400"/>
          </a:p>
          <a:p>
            <a:r>
              <a:rPr lang="en-US" altLang="is-IS" sz="2400"/>
              <a:t>Í samanburði þar sem annað gildið er </a:t>
            </a:r>
            <a:r>
              <a:rPr lang="en-US" altLang="is-IS" sz="2400" b="1"/>
              <a:t>NULL</a:t>
            </a:r>
            <a:r>
              <a:rPr lang="en-US" altLang="is-IS" sz="2400"/>
              <a:t> verður útkoman sanngildið </a:t>
            </a:r>
            <a:r>
              <a:rPr lang="en-US" altLang="is-IS" sz="2400" b="1" i="1"/>
              <a:t>Óþekkt</a:t>
            </a:r>
          </a:p>
          <a:p>
            <a:pPr lvl="1"/>
            <a:r>
              <a:rPr lang="en-US" altLang="is-IS" sz="2000"/>
              <a:t>Höfum sanngildin </a:t>
            </a:r>
            <a:r>
              <a:rPr lang="en-US" altLang="is-IS" sz="2000" b="1" i="1"/>
              <a:t>Satt</a:t>
            </a:r>
            <a:r>
              <a:rPr lang="en-US" altLang="is-IS" sz="2000"/>
              <a:t> og </a:t>
            </a:r>
            <a:r>
              <a:rPr lang="en-US" altLang="is-IS" sz="2000" b="1" i="1"/>
              <a:t>Ósatt</a:t>
            </a:r>
            <a:r>
              <a:rPr lang="en-US" altLang="is-IS" sz="2000"/>
              <a:t>, nú eru þrjú sanngildi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B06E9-4F4C-43FC-8CBA-537D83C1F6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9BEB8-DD9D-4CF7-B894-7C8E128F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26203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Sanngildið </a:t>
            </a:r>
            <a:r>
              <a:rPr lang="is-IS" altLang="is-IS" sz="3200" b="1" i="1"/>
              <a:t>Óþekkt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Nú þurfa rökaðgerðirnar AND, OR og NOT að ráða við gildið </a:t>
            </a:r>
            <a:r>
              <a:rPr lang="is-IS" altLang="is-IS" sz="2400" b="1" i="1"/>
              <a:t>Óþekkt</a:t>
            </a:r>
            <a:r>
              <a:rPr lang="is-IS" altLang="is-IS" sz="2400"/>
              <a:t>	</a:t>
            </a:r>
          </a:p>
          <a:p>
            <a:pPr lvl="1"/>
            <a:r>
              <a:rPr lang="is-IS" altLang="is-IS" sz="2400"/>
              <a:t>Helstu breytingar:</a:t>
            </a:r>
          </a:p>
          <a:p>
            <a:pPr lvl="2">
              <a:spcBef>
                <a:spcPts val="1350"/>
              </a:spcBef>
              <a:buNone/>
            </a:pPr>
            <a:r>
              <a:rPr lang="is-IS" altLang="is-IS" sz="1800" b="1"/>
              <a:t>	</a:t>
            </a:r>
            <a:r>
              <a:rPr lang="is-IS" altLang="is-IS" sz="1800" b="1" i="1"/>
              <a:t>Satt</a:t>
            </a:r>
            <a:r>
              <a:rPr lang="is-IS" altLang="is-IS" sz="1800"/>
              <a:t> AND </a:t>
            </a:r>
            <a:r>
              <a:rPr lang="is-IS" altLang="is-IS" sz="1800" b="1" i="1"/>
              <a:t>Óþekkt</a:t>
            </a:r>
            <a:r>
              <a:rPr lang="is-IS" altLang="is-IS" sz="1800"/>
              <a:t>  		gefur	</a:t>
            </a:r>
            <a:r>
              <a:rPr lang="is-IS" altLang="is-IS" sz="1800" b="1" i="1"/>
              <a:t>Óþekkt</a:t>
            </a:r>
          </a:p>
          <a:p>
            <a:pPr lvl="2">
              <a:buFontTx/>
              <a:buNone/>
            </a:pPr>
            <a:r>
              <a:rPr lang="is-IS" altLang="is-IS" sz="1800" b="1"/>
              <a:t>	</a:t>
            </a:r>
            <a:r>
              <a:rPr lang="is-IS" altLang="is-IS" sz="1800" b="1" i="1"/>
              <a:t>Ósatt</a:t>
            </a:r>
            <a:r>
              <a:rPr lang="is-IS" altLang="is-IS" sz="1800"/>
              <a:t> AND </a:t>
            </a:r>
            <a:r>
              <a:rPr lang="is-IS" altLang="is-IS" sz="1800" b="1" i="1"/>
              <a:t>Óþekkt</a:t>
            </a:r>
            <a:r>
              <a:rPr lang="is-IS" altLang="is-IS" sz="1800"/>
              <a:t>		gefur	</a:t>
            </a:r>
            <a:r>
              <a:rPr lang="is-IS" altLang="is-IS" sz="1800" b="1" i="1"/>
              <a:t>Ósatt</a:t>
            </a:r>
          </a:p>
          <a:p>
            <a:pPr lvl="2">
              <a:buFontTx/>
              <a:buNone/>
            </a:pPr>
            <a:r>
              <a:rPr lang="is-IS" altLang="is-IS" sz="1800" b="1"/>
              <a:t>	</a:t>
            </a:r>
            <a:r>
              <a:rPr lang="is-IS" altLang="is-IS" sz="1800" b="1" i="1"/>
              <a:t>Ósatt</a:t>
            </a:r>
            <a:r>
              <a:rPr lang="is-IS" altLang="is-IS" sz="1800"/>
              <a:t> OR </a:t>
            </a:r>
            <a:r>
              <a:rPr lang="is-IS" altLang="is-IS" sz="1800" b="1" i="1"/>
              <a:t>Óþekkt</a:t>
            </a:r>
            <a:r>
              <a:rPr lang="is-IS" altLang="is-IS" sz="1800"/>
              <a:t>		gefur	</a:t>
            </a:r>
            <a:r>
              <a:rPr lang="is-IS" altLang="is-IS" sz="1800" b="1" i="1"/>
              <a:t>Óþekkt</a:t>
            </a:r>
          </a:p>
          <a:p>
            <a:pPr lvl="2">
              <a:buFontTx/>
              <a:buNone/>
            </a:pPr>
            <a:r>
              <a:rPr lang="is-IS" altLang="is-IS" sz="1800" b="1"/>
              <a:t>	</a:t>
            </a:r>
            <a:r>
              <a:rPr lang="is-IS" altLang="is-IS" sz="1800" b="1" i="1"/>
              <a:t>Satt</a:t>
            </a:r>
            <a:r>
              <a:rPr lang="is-IS" altLang="is-IS" sz="1800"/>
              <a:t> OR </a:t>
            </a:r>
            <a:r>
              <a:rPr lang="is-IS" altLang="is-IS" sz="1800" b="1" i="1"/>
              <a:t>Óþekkt</a:t>
            </a:r>
            <a:r>
              <a:rPr lang="is-IS" altLang="is-IS" sz="1800"/>
              <a:t>  		gefur	</a:t>
            </a:r>
            <a:r>
              <a:rPr lang="is-IS" altLang="is-IS" sz="1800" b="1" i="1"/>
              <a:t>Satt</a:t>
            </a:r>
          </a:p>
          <a:p>
            <a:pPr lvl="2">
              <a:buFontTx/>
              <a:buNone/>
            </a:pPr>
            <a:r>
              <a:rPr lang="is-IS" altLang="is-IS" sz="1800"/>
              <a:t>	NOT </a:t>
            </a:r>
            <a:r>
              <a:rPr lang="is-IS" altLang="is-IS" sz="1800" b="1" i="1"/>
              <a:t>Óþekkt</a:t>
            </a:r>
            <a:r>
              <a:rPr lang="is-IS" altLang="is-IS" sz="1800"/>
              <a:t>  		gefur	</a:t>
            </a:r>
            <a:r>
              <a:rPr lang="is-IS" altLang="is-IS" sz="1800" b="1" i="1"/>
              <a:t>Óþekkt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472E0-EED3-4F3C-906B-5D47E6BB9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45309-2032-4F25-B065-6333A501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304525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 b="1"/>
              <a:t>NULL</a:t>
            </a:r>
            <a:r>
              <a:rPr lang="is-IS" altLang="is-IS" sz="3200"/>
              <a:t> í </a:t>
            </a:r>
            <a:r>
              <a:rPr lang="is-IS" altLang="is-IS" sz="32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3200"/>
              <a:t> skipunum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2400"/>
              <a:t> skilar öllum þeim línum þar sem skilyrðið í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s-IS" altLang="is-IS" sz="2400"/>
              <a:t>-hluta er </a:t>
            </a:r>
            <a:r>
              <a:rPr lang="is-IS" altLang="is-IS" sz="2400" b="1" i="1"/>
              <a:t>Satt</a:t>
            </a:r>
            <a:endParaRPr lang="is-IS" altLang="is-IS" sz="2000" b="1" i="1"/>
          </a:p>
          <a:p>
            <a:r>
              <a:rPr lang="is-IS" altLang="is-IS" sz="2400"/>
              <a:t>Hvað með þegar skilyrðið er </a:t>
            </a:r>
            <a:r>
              <a:rPr lang="is-IS" altLang="is-IS" sz="2400" b="1" i="1"/>
              <a:t>Óþekkt</a:t>
            </a:r>
            <a:r>
              <a:rPr lang="is-IS" altLang="is-IS" sz="2400"/>
              <a:t>?</a:t>
            </a:r>
          </a:p>
          <a:p>
            <a:pPr lvl="1"/>
            <a:r>
              <a:rPr lang="is-IS" altLang="is-IS" sz="2000"/>
              <a:t>Sú lína er ekki með (þ.e. eins og gildið væri </a:t>
            </a:r>
            <a:r>
              <a:rPr lang="is-IS" altLang="is-IS" sz="2000" b="1" i="1"/>
              <a:t>Ósatt</a:t>
            </a:r>
            <a:r>
              <a:rPr lang="is-IS" altLang="is-IS" sz="2000"/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1B147-DA1D-4926-B696-9B0FACD4EA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37B43-17A3-499E-AB4C-3C98532F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73</a:t>
            </a:fld>
            <a:endParaRPr lang="is-IS"/>
          </a:p>
        </p:txBody>
      </p:sp>
      <p:sp>
        <p:nvSpPr>
          <p:cNvPr id="151556" name="TextBox 6"/>
          <p:cNvSpPr txBox="1">
            <a:spLocks noChangeArrowheads="1"/>
          </p:cNvSpPr>
          <p:nvPr/>
        </p:nvSpPr>
        <p:spPr bwMode="auto">
          <a:xfrm>
            <a:off x="2815348" y="2936722"/>
            <a:ext cx="3321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&lt; 200;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2680" y="3726807"/>
            <a:ext cx="3382464" cy="338554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Skilar ekki línu sem hefur </a:t>
            </a:r>
            <a:r>
              <a:rPr lang="en-US" sz="1600" b="1">
                <a:solidFill>
                  <a:schemeClr val="accent1"/>
                </a:solidFill>
              </a:rPr>
              <a:t>NULL</a:t>
            </a:r>
            <a:r>
              <a:rPr lang="en-US" sz="1600">
                <a:solidFill>
                  <a:schemeClr val="accent1"/>
                </a:solidFill>
              </a:rPr>
              <a:t> í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stig</a:t>
            </a:r>
          </a:p>
        </p:txBody>
      </p:sp>
    </p:spTree>
    <p:extLst>
      <p:ext uri="{BB962C8B-B14F-4D97-AF65-F5344CB8AC3E}">
        <p14:creationId xmlns:p14="http://schemas.microsoft.com/office/powerpoint/2010/main" val="276814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</a:t>
            </a:r>
            <a:r>
              <a:rPr lang="is-IS" altLang="is-IS" sz="3200" b="1"/>
              <a:t>NULL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52BDB-23A8-4934-9FA4-462B9CFE02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6C723-2BF7-48DB-9606-F2489AF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74</a:t>
            </a:fld>
            <a:endParaRPr lang="is-IS"/>
          </a:p>
        </p:txBody>
      </p:sp>
      <p:sp>
        <p:nvSpPr>
          <p:cNvPr id="153603" name="TextBox 6"/>
          <p:cNvSpPr txBox="1">
            <a:spLocks noChangeArrowheads="1"/>
          </p:cNvSpPr>
          <p:nvPr/>
        </p:nvSpPr>
        <p:spPr bwMode="auto">
          <a:xfrm>
            <a:off x="2000250" y="1278995"/>
            <a:ext cx="514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200 or stig != 200;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6599" y="1993658"/>
            <a:ext cx="2813467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ættu að vera allir, en fáum samt ekki þá sem hafa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í stig</a:t>
            </a:r>
          </a:p>
        </p:txBody>
      </p:sp>
      <p:sp>
        <p:nvSpPr>
          <p:cNvPr id="153605" name="TextBox 8"/>
          <p:cNvSpPr txBox="1">
            <a:spLocks noChangeArrowheads="1"/>
          </p:cNvSpPr>
          <p:nvPr/>
        </p:nvSpPr>
        <p:spPr bwMode="auto">
          <a:xfrm>
            <a:off x="2000250" y="3017340"/>
            <a:ext cx="3375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0*stig = 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8696" y="3787064"/>
            <a:ext cx="2629272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Ef stig er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þá hefur 0*stig gildið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, sem er ekki = 0</a:t>
            </a:r>
          </a:p>
        </p:txBody>
      </p:sp>
    </p:spTree>
    <p:extLst>
      <p:ext uri="{BB962C8B-B14F-4D97-AF65-F5344CB8AC3E}">
        <p14:creationId xmlns:p14="http://schemas.microsoft.com/office/powerpoint/2010/main" val="3217606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Að finna </a:t>
            </a:r>
            <a:r>
              <a:rPr lang="is-IS" altLang="is-IS" sz="3200" b="1"/>
              <a:t>NULL</a:t>
            </a:r>
            <a:r>
              <a:rPr lang="is-IS" altLang="is-IS" sz="3200"/>
              <a:t> gildi</a:t>
            </a:r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Hvernig finnum við hvort lína hafi gildið </a:t>
            </a:r>
            <a:r>
              <a:rPr lang="is-IS" altLang="is-IS" sz="2400" b="1"/>
              <a:t>NULL</a:t>
            </a:r>
            <a:r>
              <a:rPr lang="is-IS" altLang="is-IS" sz="2400"/>
              <a:t> í dálki?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563139-09CD-4578-A2AD-2B31D00B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75</a:t>
            </a:fld>
            <a:endParaRPr lang="is-IS"/>
          </a:p>
        </p:txBody>
      </p:sp>
      <p:sp>
        <p:nvSpPr>
          <p:cNvPr id="155652" name="TextBox 6"/>
          <p:cNvSpPr txBox="1">
            <a:spLocks noChangeArrowheads="1"/>
          </p:cNvSpPr>
          <p:nvPr/>
        </p:nvSpPr>
        <p:spPr bwMode="auto">
          <a:xfrm>
            <a:off x="2525866" y="1680420"/>
            <a:ext cx="342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NULL;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0366" y="2348456"/>
            <a:ext cx="3304561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Ef annað gildið í samanburði hefur gildið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þá er útkoman </a:t>
            </a:r>
            <a:r>
              <a:rPr lang="en-US" sz="1500" b="1" i="1">
                <a:solidFill>
                  <a:schemeClr val="accent1"/>
                </a:solidFill>
              </a:rPr>
              <a:t>Óþekkt</a:t>
            </a:r>
            <a:r>
              <a:rPr lang="en-US" sz="1500">
                <a:solidFill>
                  <a:schemeClr val="accent1"/>
                </a:solidFill>
              </a:rPr>
              <a:t>, ekki </a:t>
            </a:r>
            <a:r>
              <a:rPr lang="en-US" sz="1500" b="1" i="1">
                <a:solidFill>
                  <a:schemeClr val="accent1"/>
                </a:solidFill>
              </a:rPr>
              <a:t>Satt</a:t>
            </a:r>
          </a:p>
        </p:txBody>
      </p:sp>
      <p:sp>
        <p:nvSpPr>
          <p:cNvPr id="155654" name="TextBox 9"/>
          <p:cNvSpPr txBox="1">
            <a:spLocks noChangeArrowheads="1"/>
          </p:cNvSpPr>
          <p:nvPr/>
        </p:nvSpPr>
        <p:spPr bwMode="auto">
          <a:xfrm>
            <a:off x="2525866" y="3386671"/>
            <a:ext cx="3589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is NULL;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1717B24-15D3-805E-ACC4-9CC5E55C1D10}"/>
              </a:ext>
            </a:extLst>
          </p:cNvPr>
          <p:cNvSpPr/>
          <p:nvPr/>
        </p:nvSpPr>
        <p:spPr>
          <a:xfrm>
            <a:off x="6457950" y="1680282"/>
            <a:ext cx="1559567" cy="276179"/>
          </a:xfrm>
          <a:prstGeom prst="wedgeRoundRectCallout">
            <a:avLst>
              <a:gd name="adj1" fmla="val -103862"/>
              <a:gd name="adj2" fmla="val 84165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400" b="1">
                <a:solidFill>
                  <a:schemeClr val="accent1"/>
                </a:solidFill>
              </a:rPr>
              <a:t>Þetta virkar ekki!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AA0B5F4-6B60-A7E2-14B9-2FE1B967E556}"/>
              </a:ext>
            </a:extLst>
          </p:cNvPr>
          <p:cNvSpPr/>
          <p:nvPr/>
        </p:nvSpPr>
        <p:spPr>
          <a:xfrm>
            <a:off x="4464690" y="4262317"/>
            <a:ext cx="2143124" cy="553998"/>
          </a:xfrm>
          <a:prstGeom prst="wedgeRoundRectCallout">
            <a:avLst>
              <a:gd name="adj1" fmla="val -36639"/>
              <a:gd name="adj2" fmla="val -10463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Sérstakur samanburður sem skilar </a:t>
            </a:r>
            <a:r>
              <a:rPr lang="en-US" sz="1400" b="1" i="1">
                <a:solidFill>
                  <a:schemeClr val="accent1"/>
                </a:solidFill>
              </a:rPr>
              <a:t>Satt</a:t>
            </a:r>
            <a:r>
              <a:rPr lang="en-US" sz="1400">
                <a:solidFill>
                  <a:schemeClr val="accent1"/>
                </a:solidFill>
              </a:rPr>
              <a:t> eða </a:t>
            </a:r>
            <a:r>
              <a:rPr lang="en-US" sz="1400" b="1" i="1">
                <a:solidFill>
                  <a:schemeClr val="accent1"/>
                </a:solidFill>
              </a:rPr>
              <a:t>Ósatt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A8995-43E0-29A5-D696-ACB40FBAEA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3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Töfluskilgreiningar og </a:t>
            </a:r>
            <a:r>
              <a:rPr lang="is-IS" altLang="is-IS" sz="3200" b="1"/>
              <a:t>NULL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Leyfum ekki sumum dálkum að vera </a:t>
            </a:r>
            <a:r>
              <a:rPr lang="is-IS" altLang="is-IS" sz="2400" b="1"/>
              <a:t>NULL</a:t>
            </a:r>
          </a:p>
          <a:p>
            <a:pPr lvl="1"/>
            <a:r>
              <a:rPr lang="is-IS" altLang="is-IS" sz="2000"/>
              <a:t>Látum vita af því í skilgreiningu töflunnar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D4CA3-1227-44BC-A1EA-E16355E263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D0927-9DF4-461C-ADBA-9516E419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76</a:t>
            </a:fld>
            <a:endParaRPr lang="is-IS"/>
          </a:p>
        </p:txBody>
      </p:sp>
      <p:sp>
        <p:nvSpPr>
          <p:cNvPr id="157700" name="TextBox 6"/>
          <p:cNvSpPr txBox="1">
            <a:spLocks noChangeArrowheads="1"/>
          </p:cNvSpPr>
          <p:nvPr/>
        </p:nvSpPr>
        <p:spPr bwMode="auto">
          <a:xfrm>
            <a:off x="2183574" y="2183837"/>
            <a:ext cx="396478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integer);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D69112C-A5AA-A477-80C0-301CC45F47CF}"/>
              </a:ext>
            </a:extLst>
          </p:cNvPr>
          <p:cNvSpPr/>
          <p:nvPr/>
        </p:nvSpPr>
        <p:spPr>
          <a:xfrm>
            <a:off x="6513045" y="1986934"/>
            <a:ext cx="1776173" cy="762844"/>
          </a:xfrm>
          <a:prstGeom prst="wedgeRoundRectCallout">
            <a:avLst>
              <a:gd name="adj1" fmla="val -81083"/>
              <a:gd name="adj2" fmla="val 46273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Helvetica" panose="020B0604020202020204" pitchFamily="34" charset="0"/>
              </a:rPr>
              <a:t>Ráðum því sjálf hvaða dálkar mega ekki vera </a:t>
            </a:r>
            <a:r>
              <a:rPr lang="en-US" altLang="is-IS" sz="1400" b="1">
                <a:solidFill>
                  <a:schemeClr val="accent1"/>
                </a:solidFill>
                <a:latin typeface="Helvetica" panose="020B060402020202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49204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Æfingar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Setjið línu inn í 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400"/>
              <a:t> með engum stigum.</a:t>
            </a:r>
          </a:p>
          <a:p>
            <a:pPr lvl="1"/>
            <a:r>
              <a:rPr lang="is-IS" altLang="is-IS" sz="2000"/>
              <a:t>Sýnið félaga í röð eftir stigum.  Koma </a:t>
            </a:r>
            <a:r>
              <a:rPr lang="is-IS" altLang="is-IS" sz="2000" b="1"/>
              <a:t>NULL</a:t>
            </a:r>
            <a:r>
              <a:rPr lang="is-IS" altLang="is-IS" sz="2000"/>
              <a:t> með?</a:t>
            </a:r>
          </a:p>
          <a:p>
            <a:pPr lvl="1"/>
            <a:r>
              <a:rPr lang="is-IS" altLang="is-IS" sz="2000"/>
              <a:t>Finnið meðalfjölda stiga hjá félagsmönnum.  Er </a:t>
            </a:r>
            <a:r>
              <a:rPr lang="is-IS" altLang="is-IS" sz="2000" b="1"/>
              <a:t>NULL</a:t>
            </a:r>
            <a:r>
              <a:rPr lang="is-IS" altLang="is-IS" sz="2000"/>
              <a:t> gildið með?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Breytið skilgreiningu töflunnar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sumarhus</a:t>
            </a:r>
            <a:r>
              <a:rPr lang="is-IS" altLang="is-IS" sz="2400"/>
              <a:t> þannig að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fermetrar</a:t>
            </a:r>
            <a:r>
              <a:rPr lang="is-IS" altLang="is-IS" sz="2400"/>
              <a:t> megi ekki vera </a:t>
            </a:r>
            <a:r>
              <a:rPr lang="is-IS" altLang="is-IS" sz="2400" b="1"/>
              <a:t>NULL</a:t>
            </a:r>
          </a:p>
          <a:p>
            <a:pPr lvl="1"/>
            <a:r>
              <a:rPr lang="is-IS" altLang="is-IS" sz="2000"/>
              <a:t>Reynið síðan að setja inn </a:t>
            </a:r>
            <a:r>
              <a:rPr lang="is-IS" altLang="is-IS" sz="2000" b="1"/>
              <a:t>NULL</a:t>
            </a:r>
            <a:r>
              <a:rPr lang="is-IS" altLang="is-IS" sz="2000"/>
              <a:t> þar</a:t>
            </a:r>
          </a:p>
          <a:p>
            <a:endParaRPr lang="is-I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C728F-DCD0-4599-BDF7-B2A22A8ACA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BF40A-63E9-4075-9937-2FFD8986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53295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Heilleiki gagna </a:t>
            </a:r>
            <a:r>
              <a:rPr lang="is-IS" altLang="is-IS"/>
              <a:t>(</a:t>
            </a:r>
            <a:r>
              <a:rPr lang="is-IS" altLang="is-IS" i="1"/>
              <a:t>data integrity</a:t>
            </a:r>
            <a:r>
              <a:rPr lang="is-IS" altLang="is-IS"/>
              <a:t>)</a:t>
            </a:r>
            <a:endParaRPr lang="is-IS" altLang="is-IS" sz="3200"/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Mjög mikilvægt að gögn í gagnasafninu séu rétt</a:t>
            </a:r>
          </a:p>
          <a:p>
            <a:pPr lvl="1"/>
            <a:r>
              <a:rPr lang="is-IS" altLang="is-IS" sz="2000"/>
              <a:t>Erfitt að eiga við gölluð gögn í gagnasafninu</a:t>
            </a:r>
          </a:p>
          <a:p>
            <a:pPr lvl="2"/>
            <a:r>
              <a:rPr lang="is-IS" altLang="is-IS" sz="1600"/>
              <a:t>Gefa rangar niðurstöður</a:t>
            </a:r>
          </a:p>
          <a:p>
            <a:pPr lvl="2"/>
            <a:r>
              <a:rPr lang="is-IS" altLang="is-IS" sz="1600"/>
              <a:t>Erfitt að finna og leiðrétta á öllum stöðum</a:t>
            </a:r>
          </a:p>
          <a:p>
            <a:pPr lvl="1">
              <a:spcBef>
                <a:spcPts val="1800"/>
              </a:spcBef>
            </a:pPr>
            <a:r>
              <a:rPr lang="is-IS" altLang="is-IS" sz="2000"/>
              <a:t>Betra að koma í veg fyrir að röng/gölluð gögn fari inní safnið í upphafi</a:t>
            </a:r>
          </a:p>
          <a:p>
            <a:pPr lvl="2"/>
            <a:r>
              <a:rPr lang="is-IS" altLang="is-IS" sz="1600"/>
              <a:t>Staðreyna inntak, t.d. vartöluprófa kennitölur í inntaki</a:t>
            </a:r>
          </a:p>
          <a:p>
            <a:pPr lvl="2"/>
            <a:r>
              <a:rPr lang="is-IS" altLang="is-IS" sz="1600"/>
              <a:t>Nota skorður (</a:t>
            </a:r>
            <a:r>
              <a:rPr lang="is-IS" altLang="is-IS" sz="1600" i="1"/>
              <a:t>constraints</a:t>
            </a:r>
            <a:r>
              <a:rPr lang="is-IS" altLang="is-IS" sz="1600"/>
              <a:t>) á töflur</a:t>
            </a:r>
          </a:p>
          <a:p>
            <a:pPr lvl="1"/>
            <a:endParaRPr lang="is-IS" altLang="is-IS" sz="2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DD874-F1A1-4687-BCF0-02AD40BC5A3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09F47-2E8B-4D3F-B0BD-0633C65F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78786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Lyklar </a:t>
            </a:r>
            <a:r>
              <a:rPr lang="is-IS" altLang="is-IS"/>
              <a:t>(</a:t>
            </a:r>
            <a:r>
              <a:rPr lang="is-IS" altLang="is-IS" i="1"/>
              <a:t>keys</a:t>
            </a:r>
            <a:r>
              <a:rPr lang="is-IS" altLang="is-IS"/>
              <a:t>)</a:t>
            </a:r>
            <a:endParaRPr lang="is-IS" altLang="is-IS" sz="3200"/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>
          <a:xfrm>
            <a:off x="463214" y="1050823"/>
            <a:ext cx="7792699" cy="3740753"/>
          </a:xfrm>
        </p:spPr>
        <p:txBody>
          <a:bodyPr>
            <a:normAutofit lnSpcReduction="10000"/>
          </a:bodyPr>
          <a:lstStyle/>
          <a:p>
            <a:r>
              <a:rPr lang="is-IS" altLang="is-IS" sz="2400"/>
              <a:t>Lykill er </a:t>
            </a:r>
            <a:r>
              <a:rPr lang="is-IS" altLang="is-IS" sz="2400" b="1"/>
              <a:t>dálkur</a:t>
            </a:r>
            <a:r>
              <a:rPr lang="is-IS" altLang="is-IS" sz="2400"/>
              <a:t> (eða safn dálka) sem </a:t>
            </a:r>
            <a:r>
              <a:rPr lang="is-IS" altLang="is-IS" sz="2400" b="1"/>
              <a:t>ákvarðar línu einkvæmt</a:t>
            </a:r>
          </a:p>
          <a:p>
            <a:pPr lvl="1"/>
            <a:r>
              <a:rPr lang="is-IS" altLang="is-IS" sz="2000"/>
              <a:t>Í töflunni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000"/>
              <a:t>: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postnr</a:t>
            </a:r>
            <a:r>
              <a:rPr lang="is-IS" altLang="is-IS" sz="2000"/>
              <a:t> er ekki lykill (margar línur með sama gildi)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000"/>
              <a:t> er ekki lykill (margir geta heitið sama nafni)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 er lykill (við búum dálkinn til þannig!)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Ræðst af eðli gagnanna hvort dálkur sé lykill</a:t>
            </a:r>
          </a:p>
          <a:p>
            <a:pPr lvl="1"/>
            <a:r>
              <a:rPr lang="is-IS" altLang="is-IS" sz="2000"/>
              <a:t>Er kennitala lykill?</a:t>
            </a:r>
          </a:p>
          <a:p>
            <a:pPr lvl="2"/>
            <a:r>
              <a:rPr lang="is-IS" altLang="is-IS" sz="1600"/>
              <a:t>Hvað með Gervimaður útlönd (010130-7789)?</a:t>
            </a:r>
          </a:p>
          <a:p>
            <a:pPr lvl="1">
              <a:buFontTx/>
              <a:buNone/>
            </a:pPr>
            <a:endParaRPr lang="is-IS" altLang="is-IS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53B90-DD00-4D56-864E-718E83FE719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286A7-7395-4CC8-BF3A-E47B6A44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9694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Hönnun gagnasafna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Gögn eru annað hvort </a:t>
            </a:r>
            <a:r>
              <a:rPr lang="en-US" altLang="is-IS" sz="2400" u="sng"/>
              <a:t>upplýsingar um hlut</a:t>
            </a:r>
            <a:r>
              <a:rPr lang="en-US" altLang="is-IS" sz="2400"/>
              <a:t> eða </a:t>
            </a:r>
            <a:r>
              <a:rPr lang="en-US" altLang="is-IS" sz="2400" u="sng"/>
              <a:t>upplýsingar um tengingar hluta</a:t>
            </a:r>
            <a:endParaRPr lang="en-US" altLang="is-IS" sz="2400"/>
          </a:p>
          <a:p>
            <a:pPr lvl="1"/>
            <a:r>
              <a:rPr lang="en-US" altLang="is-IS" sz="2000"/>
              <a:t>Hvorutveggja geymt sem vensl (töflur)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DC461-BC06-462B-960F-E06E8D5C5BF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659F1-57D4-41C6-A476-A754F423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</a:t>
            </a:fld>
            <a:endParaRPr lang="is-IS"/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5881155" y="3066249"/>
            <a:ext cx="1473400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400">
                <a:solidFill>
                  <a:schemeClr val="tx1"/>
                </a:solidFill>
                <a:latin typeface="+mn-lt"/>
              </a:rPr>
              <a:t>Sumarhús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6349" y="3066249"/>
            <a:ext cx="175568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/>
              <a:t>Félagsmenn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9499" y="3265694"/>
            <a:ext cx="87677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/>
              <a:t>Leiga</a:t>
            </a:r>
          </a:p>
        </p:txBody>
      </p:sp>
      <p:cxnSp>
        <p:nvCxnSpPr>
          <p:cNvPr id="30" name="Curved Connector 29"/>
          <p:cNvCxnSpPr>
            <a:cxnSpLocks/>
            <a:stCxn id="10" idx="3"/>
            <a:endCxn id="11" idx="1"/>
          </p:cNvCxnSpPr>
          <p:nvPr/>
        </p:nvCxnSpPr>
        <p:spPr>
          <a:xfrm>
            <a:off x="3142033" y="3297082"/>
            <a:ext cx="917466" cy="199445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cxnSpLocks/>
            <a:stCxn id="11" idx="3"/>
            <a:endCxn id="18436" idx="1"/>
          </p:cNvCxnSpPr>
          <p:nvPr/>
        </p:nvCxnSpPr>
        <p:spPr>
          <a:xfrm flipV="1">
            <a:off x="4936273" y="3297082"/>
            <a:ext cx="944882" cy="199445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48483" y="3560832"/>
            <a:ext cx="1607344" cy="5847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Kennitala, nafn, sími, stig, 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66524" y="3567866"/>
            <a:ext cx="166299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Auðkenni, staður</a:t>
            </a:r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 stærð, lýsing, ...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98764" y="3732941"/>
            <a:ext cx="1473975" cy="83099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Félagsmaður, sumarhús, dagsetning, ...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81F0877-E1F1-5ABA-EBBA-B4D07E69FEA8}"/>
              </a:ext>
            </a:extLst>
          </p:cNvPr>
          <p:cNvSpPr/>
          <p:nvPr/>
        </p:nvSpPr>
        <p:spPr>
          <a:xfrm>
            <a:off x="7129096" y="2574043"/>
            <a:ext cx="807427" cy="282273"/>
          </a:xfrm>
          <a:prstGeom prst="wedgeRoundRectCallout">
            <a:avLst>
              <a:gd name="adj1" fmla="val -75963"/>
              <a:gd name="adj2" fmla="val 11240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36EDC40-259C-9F09-7C05-A6B7880DC9CD}"/>
              </a:ext>
            </a:extLst>
          </p:cNvPr>
          <p:cNvSpPr/>
          <p:nvPr/>
        </p:nvSpPr>
        <p:spPr>
          <a:xfrm>
            <a:off x="803031" y="2522301"/>
            <a:ext cx="770044" cy="282273"/>
          </a:xfrm>
          <a:prstGeom prst="wedgeRoundRectCallout">
            <a:avLst>
              <a:gd name="adj1" fmla="val 68747"/>
              <a:gd name="adj2" fmla="val 12901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0322FF6-E9CD-9ACB-5202-10E4DFF7D054}"/>
              </a:ext>
            </a:extLst>
          </p:cNvPr>
          <p:cNvSpPr/>
          <p:nvPr/>
        </p:nvSpPr>
        <p:spPr>
          <a:xfrm>
            <a:off x="4866081" y="2379785"/>
            <a:ext cx="1085266" cy="538769"/>
          </a:xfrm>
          <a:prstGeom prst="wedgeRoundRectCallout">
            <a:avLst>
              <a:gd name="adj1" fmla="val -63001"/>
              <a:gd name="adj2" fmla="val 104923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Tenging milli hluta</a:t>
            </a:r>
          </a:p>
        </p:txBody>
      </p:sp>
    </p:spTree>
    <p:extLst>
      <p:ext uri="{BB962C8B-B14F-4D97-AF65-F5344CB8AC3E}">
        <p14:creationId xmlns:p14="http://schemas.microsoft.com/office/powerpoint/2010/main" val="26954353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Samsettir lyklar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Í töflum fyrir tengsl á milli hluta eru lyklar oft samsettir úr lyklum hlutanna</a:t>
            </a:r>
          </a:p>
          <a:p>
            <a:pPr lvl="1"/>
            <a:r>
              <a:rPr lang="is-IS" altLang="is-IS" sz="2000"/>
              <a:t>Lykill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  <a:r>
              <a:rPr lang="is-IS" altLang="is-IS" sz="2000"/>
              <a:t> er samsettur úr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, 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r>
              <a:rPr lang="is-IS" altLang="is-IS" sz="2000"/>
              <a:t>  og 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dags</a:t>
            </a:r>
          </a:p>
          <a:p>
            <a:pPr lvl="2"/>
            <a:r>
              <a:rPr lang="is-IS" altLang="is-IS" sz="1600"/>
              <a:t>Ekki nóg að vita bara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1600"/>
              <a:t> og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endParaRPr lang="is-IS" altLang="is-I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is-IS" altLang="is-IS" sz="2400"/>
              <a:t>Þurfum sjálf að ákveða hvort tiltekin svið myndi lykil</a:t>
            </a:r>
          </a:p>
          <a:p>
            <a:pPr lvl="1">
              <a:spcBef>
                <a:spcPts val="450"/>
              </a:spcBef>
            </a:pPr>
            <a:r>
              <a:rPr lang="is-IS" altLang="is-IS" sz="2000"/>
              <a:t>Til dæmis, ef enginn má leigja bústað oftar en einu sinni þá er {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r>
              <a:rPr lang="is-IS" altLang="is-IS" sz="2000"/>
              <a:t>} lykill fyrir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C5885-F12B-4411-9DD9-887C81D2CA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B1C993-A912-4F97-B803-FCD848E3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904031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>
                <a:cs typeface="Courier New" panose="02070309020205020404" pitchFamily="49" charset="0"/>
              </a:rPr>
              <a:t>Aðallykill </a:t>
            </a:r>
            <a:r>
              <a:rPr lang="is-IS" altLang="is-IS" sz="2800">
                <a:cs typeface="Courier New" panose="02070309020205020404" pitchFamily="49" charset="0"/>
              </a:rPr>
              <a:t>(</a:t>
            </a:r>
            <a:r>
              <a:rPr lang="is-I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is-IS" altLang="is-IS" sz="2800">
                <a:cs typeface="Courier New" panose="02070309020205020404" pitchFamily="49" charset="0"/>
              </a:rPr>
              <a:t>) </a:t>
            </a:r>
            <a:endParaRPr lang="is-IS" altLang="is-IS" sz="3200">
              <a:cs typeface="Courier New" panose="02070309020205020404" pitchFamily="49" charset="0"/>
            </a:endParaRPr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látið gagnasafnskerfið vita um lykla í skilgreiningu töflunnar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DF040-C801-419E-BAB1-F50684659D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6DC49-7AD1-497C-9DB2-81C34CD0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81</a:t>
            </a:fld>
            <a:endParaRPr lang="is-IS"/>
          </a:p>
        </p:txBody>
      </p:sp>
      <p:sp>
        <p:nvSpPr>
          <p:cNvPr id="167940" name="TextBox 7"/>
          <p:cNvSpPr txBox="1">
            <a:spLocks noChangeArrowheads="1"/>
          </p:cNvSpPr>
          <p:nvPr/>
        </p:nvSpPr>
        <p:spPr bwMode="auto">
          <a:xfrm>
            <a:off x="2193555" y="2039327"/>
            <a:ext cx="3537613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primary key,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67941" name="TextBox 7"/>
          <p:cNvSpPr txBox="1">
            <a:spLocks noChangeArrowheads="1"/>
          </p:cNvSpPr>
          <p:nvPr/>
        </p:nvSpPr>
        <p:spPr bwMode="auto">
          <a:xfrm>
            <a:off x="2193555" y="3695327"/>
            <a:ext cx="4423877" cy="7848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leigur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primary key (fnr, husnr, dags));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9325" y="2790028"/>
            <a:ext cx="2057400" cy="507831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350">
                <a:solidFill>
                  <a:schemeClr val="accent1"/>
                </a:solidFill>
                <a:cs typeface="Courier New" pitchFamily="49" charset="0"/>
              </a:rPr>
              <a:t>Hver tafla getur aðeins haft einn  </a:t>
            </a: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28437365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 sz="3200"/>
              <a:t>Skorður </a:t>
            </a:r>
            <a:r>
              <a:rPr lang="is-IS" altLang="is-IS"/>
              <a:t>(</a:t>
            </a:r>
            <a:r>
              <a:rPr lang="is-IS" altLang="is-IS" i="1"/>
              <a:t>constraints</a:t>
            </a:r>
            <a:r>
              <a:rPr lang="is-IS" altLang="is-IS"/>
              <a:t>)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Skilgreining á aðallykli er dæmi um skorðu</a:t>
            </a:r>
          </a:p>
          <a:p>
            <a:pPr lvl="1"/>
            <a:r>
              <a:rPr lang="is-IS" altLang="is-IS" sz="2000"/>
              <a:t>Aðrar skorður: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is-IS" altLang="is-IS" sz="1800"/>
              <a:t>  -  segir að dálkurinn sé einkvæmur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is-IS" altLang="is-IS" sz="1800">
                <a:cs typeface="Courier New" panose="02070309020205020404" pitchFamily="49" charset="0"/>
              </a:rPr>
              <a:t>  </a:t>
            </a:r>
            <a:r>
              <a:rPr lang="is-IS" altLang="is-IS" sz="1800"/>
              <a:t>-  segir að dálkurinn verði að hafa gildi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is-IS" altLang="is-IS" sz="1800"/>
              <a:t>  -  gefur sjálfgefið gildi á dálkinn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check(</a:t>
            </a:r>
            <a:r>
              <a:rPr lang="is-IS" altLang="is-IS" sz="1800" i="1"/>
              <a:t>skilyrði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s-IS" altLang="is-IS" sz="1800"/>
              <a:t>  -  tryggir að </a:t>
            </a:r>
            <a:r>
              <a:rPr lang="is-IS" altLang="is-IS" sz="1800" i="1"/>
              <a:t>skilyrði</a:t>
            </a:r>
            <a:r>
              <a:rPr lang="is-IS" altLang="is-IS" sz="1800"/>
              <a:t> sé uppfyllt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AA95-6804-4D68-BAF2-D1E6BD223A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764A9-BF5C-4932-9FA6-56DEEB2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143903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skorður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333F-595D-4AD8-98F7-8CD46D8149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86B250-097B-42E2-B065-3106D63B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83</a:t>
            </a:fld>
            <a:endParaRPr lang="is-IS"/>
          </a:p>
        </p:txBody>
      </p:sp>
      <p:sp>
        <p:nvSpPr>
          <p:cNvPr id="172035" name="TextBox 7"/>
          <p:cNvSpPr txBox="1">
            <a:spLocks noChangeArrowheads="1"/>
          </p:cNvSpPr>
          <p:nvPr/>
        </p:nvSpPr>
        <p:spPr bwMode="auto">
          <a:xfrm>
            <a:off x="1244197" y="1545890"/>
            <a:ext cx="5359405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</a:t>
            </a: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 default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 check(inng_ar &gt; 1900),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constraint pnr_check(postnr&gt;'100'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and postnr&lt;='999')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BF38C66-B1EE-FB61-F853-8916CD60A9F6}"/>
              </a:ext>
            </a:extLst>
          </p:cNvPr>
          <p:cNvSpPr/>
          <p:nvPr/>
        </p:nvSpPr>
        <p:spPr>
          <a:xfrm>
            <a:off x="5229255" y="1395854"/>
            <a:ext cx="946880" cy="316925"/>
          </a:xfrm>
          <a:prstGeom prst="wedgeRoundRectCallout">
            <a:avLst>
              <a:gd name="adj1" fmla="val -162368"/>
              <a:gd name="adj2" fmla="val 10231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Helvetica" panose="020B0604020202020204" pitchFamily="34" charset="0"/>
              </a:rPr>
              <a:t>Aðallykill</a:t>
            </a:r>
            <a:endParaRPr lang="en-US" altLang="is-IS" sz="1400" b="1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27C901E-314A-775C-8E3D-0BEBB523BB37}"/>
              </a:ext>
            </a:extLst>
          </p:cNvPr>
          <p:cNvSpPr/>
          <p:nvPr/>
        </p:nvSpPr>
        <p:spPr>
          <a:xfrm>
            <a:off x="5322141" y="2178744"/>
            <a:ext cx="1373407" cy="316925"/>
          </a:xfrm>
          <a:prstGeom prst="wedgeRoundRectCallout">
            <a:avLst>
              <a:gd name="adj1" fmla="val -106948"/>
              <a:gd name="adj2" fmla="val 91938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Helvetica" panose="020B0604020202020204" pitchFamily="34" charset="0"/>
              </a:rPr>
              <a:t>Sjálfgefið gildi</a:t>
            </a:r>
            <a:endParaRPr lang="en-US" altLang="is-IS" sz="1400" b="1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37F34E4-4D5F-FCCA-9178-5EFF1252B854}"/>
              </a:ext>
            </a:extLst>
          </p:cNvPr>
          <p:cNvSpPr/>
          <p:nvPr/>
        </p:nvSpPr>
        <p:spPr>
          <a:xfrm>
            <a:off x="6695548" y="2573195"/>
            <a:ext cx="1438795" cy="316925"/>
          </a:xfrm>
          <a:prstGeom prst="wedgeRoundRectCallout">
            <a:avLst>
              <a:gd name="adj1" fmla="val -81083"/>
              <a:gd name="adj2" fmla="val 46273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Helvetica" panose="020B0604020202020204" pitchFamily="34" charset="0"/>
              </a:rPr>
              <a:t>Almenn skorða</a:t>
            </a:r>
            <a:endParaRPr lang="en-US" altLang="is-IS" sz="1400" b="1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8284441-6BAA-FC58-F675-D8890BA2C7BD}"/>
              </a:ext>
            </a:extLst>
          </p:cNvPr>
          <p:cNvSpPr/>
          <p:nvPr/>
        </p:nvSpPr>
        <p:spPr>
          <a:xfrm>
            <a:off x="1679452" y="3726529"/>
            <a:ext cx="1637708" cy="316925"/>
          </a:xfrm>
          <a:prstGeom prst="wedgeRoundRectCallout">
            <a:avLst>
              <a:gd name="adj1" fmla="val 63523"/>
              <a:gd name="adj2" fmla="val -144691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Helvetica" panose="020B0604020202020204" pitchFamily="34" charset="0"/>
              </a:rPr>
              <a:t>Skorða með nafni</a:t>
            </a:r>
            <a:endParaRPr lang="en-US" altLang="is-IS" sz="1400" b="1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81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Hvað næst?</a:t>
            </a:r>
          </a:p>
        </p:txBody>
      </p:sp>
      <p:sp>
        <p:nvSpPr>
          <p:cNvPr id="174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Framhaldsnámskeið hjá EHÍ: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Töflutengingar (</a:t>
            </a:r>
            <a:r>
              <a:rPr lang="is-IS" altLang="is-IS" sz="2000" i="1"/>
              <a:t>join</a:t>
            </a:r>
            <a:r>
              <a:rPr lang="is-IS" altLang="is-IS" sz="2000"/>
              <a:t>)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Undirfyrirspurnir (</a:t>
            </a:r>
            <a:r>
              <a:rPr lang="is-IS" altLang="is-IS" sz="2000" i="1"/>
              <a:t>subqueries</a:t>
            </a:r>
            <a:r>
              <a:rPr lang="is-IS" altLang="is-IS" sz="2000"/>
              <a:t>)</a:t>
            </a:r>
          </a:p>
          <a:p>
            <a:pPr lvl="1">
              <a:spcBef>
                <a:spcPts val="400"/>
              </a:spcBef>
            </a:pPr>
            <a:r>
              <a:rPr lang="en-US" altLang="is-IS" sz="2000"/>
              <a:t>Notkun á mengjavirkjum </a:t>
            </a:r>
            <a:r>
              <a:rPr lang="en-US" altLang="is-IS" sz="2000" i="1"/>
              <a:t>(set operators)</a:t>
            </a:r>
            <a:endParaRPr lang="is-IS" altLang="is-IS" sz="2000"/>
          </a:p>
          <a:p>
            <a:pPr lvl="1">
              <a:spcBef>
                <a:spcPts val="400"/>
              </a:spcBef>
            </a:pPr>
            <a:r>
              <a:rPr lang="is-IS" altLang="is-IS" sz="2000"/>
              <a:t>Sýndartöflur, vísar, hönnun gagnasafna, ...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Kennsluefni á Vefnum: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SQL kennsluefni á heimasíðu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Háskólanámskeið um Gagnasafnsfræði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69194-605A-4990-ABDC-9D45CC6BCA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FD6E8-4AD8-4782-8CEF-BCA4A6BD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84</a:t>
            </a:fld>
            <a:endParaRPr lang="is-I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421741A-A212-46F7-722B-0F780D5291DD}"/>
              </a:ext>
            </a:extLst>
          </p:cNvPr>
          <p:cNvSpPr/>
          <p:nvPr/>
        </p:nvSpPr>
        <p:spPr>
          <a:xfrm>
            <a:off x="5113822" y="973263"/>
            <a:ext cx="2000968" cy="316925"/>
          </a:xfrm>
          <a:prstGeom prst="wedgeRoundRectCallout">
            <a:avLst>
              <a:gd name="adj1" fmla="val -80024"/>
              <a:gd name="adj2" fmla="val 6503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Helvetica" panose="020B0604020202020204" pitchFamily="34" charset="0"/>
              </a:rPr>
              <a:t>SQL fyrirspurnarmálið</a:t>
            </a:r>
            <a:endParaRPr lang="en-US" altLang="is-IS" sz="1400" b="1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1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Kostir venslalíkansins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altLang="is-IS" sz="2400"/>
              <a:t>Einfalt gagnsætt líkan</a:t>
            </a:r>
          </a:p>
          <a:p>
            <a:pPr lvl="1">
              <a:spcBef>
                <a:spcPts val="0"/>
              </a:spcBef>
            </a:pPr>
            <a:r>
              <a:rPr lang="is-IS" altLang="is-IS" sz="2000"/>
              <a:t>Allt er töflur!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Traustar stærðfræðilegar undirstöður</a:t>
            </a:r>
          </a:p>
          <a:p>
            <a:pPr lvl="1">
              <a:spcBef>
                <a:spcPts val="0"/>
              </a:spcBef>
            </a:pPr>
            <a:r>
              <a:rPr lang="is-IS" altLang="is-IS" sz="2000"/>
              <a:t>Venslareikningur, mengi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Passar oftast vel við raunveruleg gögn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Hraðvirkar útfærslur</a:t>
            </a:r>
          </a:p>
          <a:p>
            <a:pPr lvl="1">
              <a:spcBef>
                <a:spcPts val="0"/>
              </a:spcBef>
            </a:pPr>
            <a:r>
              <a:rPr lang="is-IS" altLang="is-IS" sz="2000"/>
              <a:t>Nær öll gagnasafnskerfi í dag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0C07D-EBB8-4F09-B88F-ACCC7D7EBA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10.10.2024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E3B16-7FF4-4E6E-B5DD-910A652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46150573"/>
      </p:ext>
    </p:extLst>
  </p:cSld>
  <p:clrMapOvr>
    <a:masterClrMapping/>
  </p:clrMapOvr>
</p:sld>
</file>

<file path=ppt/theme/theme1.xml><?xml version="1.0" encoding="utf-8"?>
<a:theme xmlns:a="http://schemas.openxmlformats.org/drawingml/2006/main" name="NyttEHI">
  <a:themeElements>
    <a:clrScheme name="Endurmenntun HÍ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0099F"/>
      </a:accent1>
      <a:accent2>
        <a:srgbClr val="2AD5D3"/>
      </a:accent2>
      <a:accent3>
        <a:srgbClr val="00FFBA"/>
      </a:accent3>
      <a:accent4>
        <a:srgbClr val="FA1010"/>
      </a:accent4>
      <a:accent5>
        <a:srgbClr val="F8AA11"/>
      </a:accent5>
      <a:accent6>
        <a:srgbClr val="FF7819"/>
      </a:accent6>
      <a:hlink>
        <a:srgbClr val="0000FF"/>
      </a:hlink>
      <a:folHlink>
        <a:srgbClr val="9B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yttEHI" id="{CC06D170-1118-4AC0-97A2-B67ABDB14DCF}" vid="{106D3874-65D2-4C58-A795-158821E8CB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NyttEHI</Template>
  <TotalTime>1164</TotalTime>
  <Words>4530</Words>
  <Application>Microsoft Office PowerPoint</Application>
  <PresentationFormat>On-screen Show (16:9)</PresentationFormat>
  <Paragraphs>1037</Paragraphs>
  <Slides>84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Apple Symbols</vt:lpstr>
      <vt:lpstr>Arial</vt:lpstr>
      <vt:lpstr>Calibri</vt:lpstr>
      <vt:lpstr>Cambria Math</vt:lpstr>
      <vt:lpstr>Courier New</vt:lpstr>
      <vt:lpstr>Helvetica</vt:lpstr>
      <vt:lpstr>Jost</vt:lpstr>
      <vt:lpstr>Jost Medium</vt:lpstr>
      <vt:lpstr>Jost SemiBold</vt:lpstr>
      <vt:lpstr>NyttEHI</vt:lpstr>
      <vt:lpstr>Gagnasöfn og SQL</vt:lpstr>
      <vt:lpstr>Efni námskeiðs</vt:lpstr>
      <vt:lpstr>Gagnasafnskerfi</vt:lpstr>
      <vt:lpstr>Eiginleikar gagnasafnskerfa</vt:lpstr>
      <vt:lpstr>Venslagagnasöfn</vt:lpstr>
      <vt:lpstr>Grunnmengi (domain)</vt:lpstr>
      <vt:lpstr>Töflur og vensl</vt:lpstr>
      <vt:lpstr>Hönnun gagnasafna</vt:lpstr>
      <vt:lpstr>Kostir venslalíkansins</vt:lpstr>
      <vt:lpstr>SQLite</vt:lpstr>
      <vt:lpstr>SQLite</vt:lpstr>
      <vt:lpstr>SQLite skipanaskel</vt:lpstr>
      <vt:lpstr>Verkefni</vt:lpstr>
      <vt:lpstr>SQL fyrirspurnarmálið</vt:lpstr>
      <vt:lpstr>SQL fyrirspurnir</vt:lpstr>
      <vt:lpstr>Fyrirspurnir</vt:lpstr>
      <vt:lpstr>Fyrirspurnir</vt:lpstr>
      <vt:lpstr>Fyrirspurnir í SQLite</vt:lpstr>
      <vt:lpstr>Fyrirspurnir</vt:lpstr>
      <vt:lpstr>Röð úttaks</vt:lpstr>
      <vt:lpstr>Röð úttaks</vt:lpstr>
      <vt:lpstr>Röð úttaks</vt:lpstr>
      <vt:lpstr>Margir röðunardálkar</vt:lpstr>
      <vt:lpstr>Takmarka fjölda lína</vt:lpstr>
      <vt:lpstr>Sleppa línum</vt:lpstr>
      <vt:lpstr>Æfingar</vt:lpstr>
      <vt:lpstr>Velja út línur</vt:lpstr>
      <vt:lpstr>Velja út línur</vt:lpstr>
      <vt:lpstr>Flóknari skilyrði</vt:lpstr>
      <vt:lpstr>Flóknari skilyrði</vt:lpstr>
      <vt:lpstr>Möguleg vandamál</vt:lpstr>
      <vt:lpstr>Hvert er vandamálið?</vt:lpstr>
      <vt:lpstr>Æfingar</vt:lpstr>
      <vt:lpstr>Reglulegar segðir (regular expressions)</vt:lpstr>
      <vt:lpstr>Reglulegar segðir</vt:lpstr>
      <vt:lpstr>Reglulegar segðir</vt:lpstr>
      <vt:lpstr>Reglulegar segðir</vt:lpstr>
      <vt:lpstr>Hástafir/lágstafir í like</vt:lpstr>
      <vt:lpstr>Æfingar</vt:lpstr>
      <vt:lpstr>Aðrar skipanir í SQL</vt:lpstr>
      <vt:lpstr>Aðrar skipanir í SQL</vt:lpstr>
      <vt:lpstr>Aðrar skipanir í SQL</vt:lpstr>
      <vt:lpstr>Aðrar skipanir í SQL</vt:lpstr>
      <vt:lpstr>Æfingar</vt:lpstr>
      <vt:lpstr>Innflutningur gagna</vt:lpstr>
      <vt:lpstr>Gagnainnflutningur í SQLite</vt:lpstr>
      <vt:lpstr>Gagnaútflutningur í SQLite</vt:lpstr>
      <vt:lpstr>Gögn úr SQLite</vt:lpstr>
      <vt:lpstr>Skipanaskrár í SQLite</vt:lpstr>
      <vt:lpstr>Skipanaskrá í SQLite</vt:lpstr>
      <vt:lpstr>Æfingar</vt:lpstr>
      <vt:lpstr>Samsöfnun gagna (aggregates)</vt:lpstr>
      <vt:lpstr>Samsöfnun gagna</vt:lpstr>
      <vt:lpstr>Samsöfnun gagna</vt:lpstr>
      <vt:lpstr>Hópun gagna (group by)</vt:lpstr>
      <vt:lpstr>Reglur um hópun</vt:lpstr>
      <vt:lpstr>Reglur um hópun</vt:lpstr>
      <vt:lpstr>Hópun og röðun</vt:lpstr>
      <vt:lpstr>Velja úr hópa</vt:lpstr>
      <vt:lpstr>Velja úr hópa</vt:lpstr>
      <vt:lpstr>Æfingar</vt:lpstr>
      <vt:lpstr>Form  select  skipunar</vt:lpstr>
      <vt:lpstr>Almennt form select skipunar</vt:lpstr>
      <vt:lpstr>Önnur SQLite viðmót</vt:lpstr>
      <vt:lpstr>DB Browser for SQLite</vt:lpstr>
      <vt:lpstr>PowerPoint Presentation</vt:lpstr>
      <vt:lpstr>sqliteonline.com</vt:lpstr>
      <vt:lpstr>PowerPoint Presentation</vt:lpstr>
      <vt:lpstr>NULL gildi</vt:lpstr>
      <vt:lpstr>NULL gildi í SQLite</vt:lpstr>
      <vt:lpstr>Samanburður með NULL</vt:lpstr>
      <vt:lpstr>Sanngildið Óþekkt</vt:lpstr>
      <vt:lpstr>NULL í select skipunum</vt:lpstr>
      <vt:lpstr>Dæmi um NULL</vt:lpstr>
      <vt:lpstr>Að finna NULL gildi</vt:lpstr>
      <vt:lpstr>Töfluskilgreiningar og NULL</vt:lpstr>
      <vt:lpstr>Æfingar</vt:lpstr>
      <vt:lpstr>Heilleiki gagna (data integrity)</vt:lpstr>
      <vt:lpstr>Lyklar (keys)</vt:lpstr>
      <vt:lpstr>Samsettir lyklar</vt:lpstr>
      <vt:lpstr>Aðallykill (primary key) </vt:lpstr>
      <vt:lpstr>Skorður (constraints)</vt:lpstr>
      <vt:lpstr>Dæmi um skorður</vt:lpstr>
      <vt:lpstr>Hvað næst?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Gagnasöfn og SQL</dc:title>
  <dc:creator>hh@hi.is</dc:creator>
  <cp:lastModifiedBy>Hjálmtýr Hafsteinsson - HI</cp:lastModifiedBy>
  <cp:revision>72</cp:revision>
  <cp:lastPrinted>2021-01-20T08:33:29Z</cp:lastPrinted>
  <dcterms:created xsi:type="dcterms:W3CDTF">2018-09-28T11:57:27Z</dcterms:created>
  <dcterms:modified xsi:type="dcterms:W3CDTF">2024-10-03T20:33:53Z</dcterms:modified>
</cp:coreProperties>
</file>