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2F2F2"/>
    <a:srgbClr val="E6E6E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8575-DEBA-4D32-AE27-143DBE34A583}" v="228" dt="2019-10-05T10:49:0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1" autoAdjust="0"/>
    <p:restoredTop sz="94664" autoAdjust="0"/>
  </p:normalViewPr>
  <p:slideViewPr>
    <p:cSldViewPr snapToGrid="0" snapToObjects="1">
      <p:cViewPr varScale="1">
        <p:scale>
          <a:sx n="126" d="100"/>
          <a:sy n="126" d="100"/>
        </p:scale>
        <p:origin x="138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A628575-DEBA-4D32-AE27-143DBE34A583}"/>
    <pc:docChg chg="undo custSel modSld modMainMaster">
      <pc:chgData name="Hjálmtýr Hafsteinsson" userId="851c0888-5f35-4c19-bf43-6c41ad09c3fa" providerId="ADAL" clId="{1A628575-DEBA-4D32-AE27-143DBE34A583}" dt="2019-10-05T10:49:02.972" v="637" actId="14100"/>
      <pc:docMkLst>
        <pc:docMk/>
      </pc:docMkLst>
      <pc:sldChg chg="modSp">
        <pc:chgData name="Hjálmtýr Hafsteinsson" userId="851c0888-5f35-4c19-bf43-6c41ad09c3fa" providerId="ADAL" clId="{1A628575-DEBA-4D32-AE27-143DBE34A583}" dt="2019-10-05T08:25:41.594" v="46" actId="948"/>
        <pc:sldMkLst>
          <pc:docMk/>
          <pc:sldMk cId="3488972010" sldId="272"/>
        </pc:sldMkLst>
        <pc:spChg chg="mod">
          <ac:chgData name="Hjálmtýr Hafsteinsson" userId="851c0888-5f35-4c19-bf43-6c41ad09c3fa" providerId="ADAL" clId="{1A628575-DEBA-4D32-AE27-143DBE34A583}" dt="2019-10-05T08:25:41.594" v="46" actId="948"/>
          <ac:spMkLst>
            <pc:docMk/>
            <pc:sldMk cId="3488972010" sldId="272"/>
            <ac:spMk id="61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9:46.917" v="63" actId="948"/>
        <pc:sldMkLst>
          <pc:docMk/>
          <pc:sldMk cId="971960003" sldId="274"/>
        </pc:sldMkLst>
        <pc:spChg chg="mod">
          <ac:chgData name="Hjálmtýr Hafsteinsson" userId="851c0888-5f35-4c19-bf43-6c41ad09c3fa" providerId="ADAL" clId="{1A628575-DEBA-4D32-AE27-143DBE34A583}" dt="2019-10-05T08:29:46.917" v="63" actId="948"/>
          <ac:spMkLst>
            <pc:docMk/>
            <pc:sldMk cId="971960003" sldId="274"/>
            <ac:spMk id="102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53.194" v="59" actId="403"/>
        <pc:sldMkLst>
          <pc:docMk/>
          <pc:sldMk cId="872199925" sldId="275"/>
        </pc:sldMkLst>
        <pc:spChg chg="mod">
          <ac:chgData name="Hjálmtýr Hafsteinsson" userId="851c0888-5f35-4c19-bf43-6c41ad09c3fa" providerId="ADAL" clId="{1A628575-DEBA-4D32-AE27-143DBE34A583}" dt="2019-10-05T08:28:53.194" v="59" actId="403"/>
          <ac:spMkLst>
            <pc:docMk/>
            <pc:sldMk cId="872199925" sldId="275"/>
            <ac:spMk id="1229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37.849" v="58" actId="403"/>
        <pc:sldMkLst>
          <pc:docMk/>
          <pc:sldMk cId="4222278369" sldId="276"/>
        </pc:sldMkLst>
        <pc:spChg chg="mod">
          <ac:chgData name="Hjálmtýr Hafsteinsson" userId="851c0888-5f35-4c19-bf43-6c41ad09c3fa" providerId="ADAL" clId="{1A628575-DEBA-4D32-AE27-143DBE34A583}" dt="2019-10-05T08:28:37.849" v="58" actId="403"/>
          <ac:spMkLst>
            <pc:docMk/>
            <pc:sldMk cId="4222278369" sldId="276"/>
            <ac:spMk id="1433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08.833" v="57" actId="404"/>
        <pc:sldMkLst>
          <pc:docMk/>
          <pc:sldMk cId="1977657384" sldId="277"/>
        </pc:sldMkLst>
        <pc:spChg chg="mod">
          <ac:chgData name="Hjálmtýr Hafsteinsson" userId="851c0888-5f35-4c19-bf43-6c41ad09c3fa" providerId="ADAL" clId="{1A628575-DEBA-4D32-AE27-143DBE34A583}" dt="2019-10-05T08:28:08.833" v="57" actId="404"/>
          <ac:spMkLst>
            <pc:docMk/>
            <pc:sldMk cId="1977657384" sldId="277"/>
            <ac:spMk id="163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31:53.505" v="100" actId="207"/>
        <pc:sldMkLst>
          <pc:docMk/>
          <pc:sldMk cId="2695435329" sldId="278"/>
        </pc:sldMkLst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53.505" v="100" actId="207"/>
          <ac:spMkLst>
            <pc:docMk/>
            <pc:sldMk cId="2695435329" sldId="278"/>
            <ac:spMk id="3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2.772" v="98" actId="207"/>
          <ac:spMkLst>
            <pc:docMk/>
            <pc:sldMk cId="2695435329" sldId="278"/>
            <ac:spMk id="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8.519" v="99" actId="207"/>
          <ac:spMkLst>
            <pc:docMk/>
            <pc:sldMk cId="2695435329" sldId="278"/>
            <ac:spMk id="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843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6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7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2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2.678" v="94" actId="14100"/>
          <ac:cxnSpMkLst>
            <pc:docMk/>
            <pc:sldMk cId="2695435329" sldId="278"/>
            <ac:cxnSpMk id="3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8.334" v="95" actId="14100"/>
          <ac:cxnSpMkLst>
            <pc:docMk/>
            <pc:sldMk cId="2695435329" sldId="278"/>
            <ac:cxnSpMk id="34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8:32:04.395" v="101" actId="404"/>
        <pc:sldMkLst>
          <pc:docMk/>
          <pc:sldMk cId="946150573" sldId="279"/>
        </pc:sldMkLst>
        <pc:spChg chg="mod">
          <ac:chgData name="Hjálmtýr Hafsteinsson" userId="851c0888-5f35-4c19-bf43-6c41ad09c3fa" providerId="ADAL" clId="{1A628575-DEBA-4D32-AE27-143DBE34A583}" dt="2019-10-05T08:32:04.395" v="101" actId="404"/>
          <ac:spMkLst>
            <pc:docMk/>
            <pc:sldMk cId="946150573" sldId="279"/>
            <ac:spMk id="2048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16.120" v="113" actId="948"/>
        <pc:sldMkLst>
          <pc:docMk/>
          <pc:sldMk cId="591159179" sldId="281"/>
        </pc:sldMkLst>
        <pc:spChg chg="mod">
          <ac:chgData name="Hjálmtýr Hafsteinsson" userId="851c0888-5f35-4c19-bf43-6c41ad09c3fa" providerId="ADAL" clId="{1A628575-DEBA-4D32-AE27-143DBE34A583}" dt="2019-10-05T09:08:16.120" v="113" actId="948"/>
          <ac:spMkLst>
            <pc:docMk/>
            <pc:sldMk cId="591159179" sldId="281"/>
            <ac:spMk id="245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28.891" v="114" actId="948"/>
        <pc:sldMkLst>
          <pc:docMk/>
          <pc:sldMk cId="2159456673" sldId="282"/>
        </pc:sldMkLst>
        <pc:spChg chg="mod">
          <ac:chgData name="Hjálmtýr Hafsteinsson" userId="851c0888-5f35-4c19-bf43-6c41ad09c3fa" providerId="ADAL" clId="{1A628575-DEBA-4D32-AE27-143DBE34A583}" dt="2019-10-05T09:08:28.891" v="114" actId="948"/>
          <ac:spMkLst>
            <pc:docMk/>
            <pc:sldMk cId="2159456673" sldId="282"/>
            <ac:spMk id="2662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57.451" v="126" actId="403"/>
        <pc:sldMkLst>
          <pc:docMk/>
          <pc:sldMk cId="3504275304" sldId="283"/>
        </pc:sldMkLst>
        <pc:spChg chg="mod">
          <ac:chgData name="Hjálmtýr Hafsteinsson" userId="851c0888-5f35-4c19-bf43-6c41ad09c3fa" providerId="ADAL" clId="{1A628575-DEBA-4D32-AE27-143DBE34A583}" dt="2019-10-05T09:12:57.451" v="126" actId="403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1:39.601" v="118" actId="2711"/>
        <pc:sldMkLst>
          <pc:docMk/>
          <pc:sldMk cId="3747480919" sldId="285"/>
        </pc:sldMkLst>
        <pc:spChg chg="mod">
          <ac:chgData name="Hjálmtýr Hafsteinsson" userId="851c0888-5f35-4c19-bf43-6c41ad09c3fa" providerId="ADAL" clId="{1A628575-DEBA-4D32-AE27-143DBE34A583}" dt="2019-10-05T09:10:34.830" v="116" actId="403"/>
          <ac:spMkLst>
            <pc:docMk/>
            <pc:sldMk cId="3747480919" sldId="285"/>
            <ac:spMk id="3277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28.338" v="117" actId="2711"/>
          <ac:spMkLst>
            <pc:docMk/>
            <pc:sldMk cId="3747480919" sldId="285"/>
            <ac:spMk id="3277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39.601" v="118" actId="2711"/>
          <ac:spMkLst>
            <pc:docMk/>
            <pc:sldMk cId="3747480919" sldId="285"/>
            <ac:spMk id="3277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17.629" v="122" actId="403"/>
        <pc:sldMkLst>
          <pc:docMk/>
          <pc:sldMk cId="1613318167" sldId="286"/>
        </pc:sldMkLst>
        <pc:spChg chg="mod">
          <ac:chgData name="Hjálmtýr Hafsteinsson" userId="851c0888-5f35-4c19-bf43-6c41ad09c3fa" providerId="ADAL" clId="{1A628575-DEBA-4D32-AE27-143DBE34A583}" dt="2019-10-05T09:12:17.629" v="122" actId="403"/>
          <ac:spMkLst>
            <pc:docMk/>
            <pc:sldMk cId="1613318167" sldId="286"/>
            <ac:spMk id="34819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09:18:50.015" v="148" actId="692"/>
        <pc:sldMkLst>
          <pc:docMk/>
          <pc:sldMk cId="854553082" sldId="287"/>
        </pc:sldMkLst>
        <pc:spChg chg="add mod">
          <ac:chgData name="Hjálmtýr Hafsteinsson" userId="851c0888-5f35-4c19-bf43-6c41ad09c3fa" providerId="ADAL" clId="{1A628575-DEBA-4D32-AE27-143DBE34A583}" dt="2019-10-05T09:18:50.015" v="148" actId="692"/>
          <ac:spMkLst>
            <pc:docMk/>
            <pc:sldMk cId="854553082" sldId="287"/>
            <ac:spMk id="3" creationId="{CBC3E758-2A85-42B5-A357-162F59C09F7B}"/>
          </ac:spMkLst>
        </pc:spChg>
        <pc:spChg chg="mod">
          <ac:chgData name="Hjálmtýr Hafsteinsson" userId="851c0888-5f35-4c19-bf43-6c41ad09c3fa" providerId="ADAL" clId="{1A628575-DEBA-4D32-AE27-143DBE34A583}" dt="2019-10-05T09:17:34.243" v="144" actId="1076"/>
          <ac:spMkLst>
            <pc:docMk/>
            <pc:sldMk cId="854553082" sldId="287"/>
            <ac:spMk id="8" creationId="{00000000-0000-0000-0000-000000000000}"/>
          </ac:spMkLst>
        </pc:spChg>
        <pc:spChg chg="del mod">
          <ac:chgData name="Hjálmtýr Hafsteinsson" userId="851c0888-5f35-4c19-bf43-6c41ad09c3fa" providerId="ADAL" clId="{1A628575-DEBA-4D32-AE27-143DBE34A583}" dt="2019-10-05T09:17:11.712" v="135" actId="478"/>
          <ac:spMkLst>
            <pc:docMk/>
            <pc:sldMk cId="854553082" sldId="287"/>
            <ac:spMk id="1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26.707" v="181" actId="692"/>
        <pc:sldMkLst>
          <pc:docMk/>
          <pc:sldMk cId="160760457" sldId="288"/>
        </pc:sldMkLst>
        <pc:spChg chg="mod">
          <ac:chgData name="Hjálmtýr Hafsteinsson" userId="851c0888-5f35-4c19-bf43-6c41ad09c3fa" providerId="ADAL" clId="{1A628575-DEBA-4D32-AE27-143DBE34A583}" dt="2019-10-05T09:22:00.241" v="176" actId="948"/>
          <ac:spMkLst>
            <pc:docMk/>
            <pc:sldMk cId="160760457" sldId="288"/>
            <ac:spMk id="3891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1:50.257" v="175" actId="1036"/>
          <ac:spMkLst>
            <pc:docMk/>
            <pc:sldMk cId="160760457" sldId="288"/>
            <ac:spMk id="3891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08.822" v="180" actId="1036"/>
          <ac:spMkLst>
            <pc:docMk/>
            <pc:sldMk cId="160760457" sldId="288"/>
            <ac:spMk id="3891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0:40.728" v="154" actId="1035"/>
          <ac:spMkLst>
            <pc:docMk/>
            <pc:sldMk cId="160760457" sldId="288"/>
            <ac:spMk id="3891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26.707" v="181" actId="692"/>
          <ac:spMkLst>
            <pc:docMk/>
            <pc:sldMk cId="160760457" sldId="288"/>
            <ac:spMk id="3891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40.645" v="182" actId="404"/>
        <pc:sldMkLst>
          <pc:docMk/>
          <pc:sldMk cId="2413136071" sldId="289"/>
        </pc:sldMkLst>
        <pc:spChg chg="mod">
          <ac:chgData name="Hjálmtýr Hafsteinsson" userId="851c0888-5f35-4c19-bf43-6c41ad09c3fa" providerId="ADAL" clId="{1A628575-DEBA-4D32-AE27-143DBE34A583}" dt="2019-10-05T09:22:40.645" v="182" actId="404"/>
          <ac:spMkLst>
            <pc:docMk/>
            <pc:sldMk cId="2413136071" sldId="289"/>
            <ac:spMk id="409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3:28.580" v="222" actId="948"/>
        <pc:sldMkLst>
          <pc:docMk/>
          <pc:sldMk cId="3677853755" sldId="290"/>
        </pc:sldMkLst>
        <pc:spChg chg="mod">
          <ac:chgData name="Hjálmtýr Hafsteinsson" userId="851c0888-5f35-4c19-bf43-6c41ad09c3fa" providerId="ADAL" clId="{1A628575-DEBA-4D32-AE27-143DBE34A583}" dt="2019-10-05T09:23:28.580" v="222" actId="948"/>
          <ac:spMkLst>
            <pc:docMk/>
            <pc:sldMk cId="3677853755" sldId="290"/>
            <ac:spMk id="430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05.712" v="236" actId="2711"/>
        <pc:sldMkLst>
          <pc:docMk/>
          <pc:sldMk cId="2514669742" sldId="291"/>
        </pc:sldMkLst>
        <pc:spChg chg="mod">
          <ac:chgData name="Hjálmtýr Hafsteinsson" userId="851c0888-5f35-4c19-bf43-6c41ad09c3fa" providerId="ADAL" clId="{1A628575-DEBA-4D32-AE27-143DBE34A583}" dt="2019-10-05T09:24:20.625" v="234" actId="255"/>
          <ac:spMkLst>
            <pc:docMk/>
            <pc:sldMk cId="2514669742" sldId="291"/>
            <ac:spMk id="450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7:05.712" v="236" actId="2711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28.797" v="237" actId="1076"/>
        <pc:sldMkLst>
          <pc:docMk/>
          <pc:sldMk cId="1987821811" sldId="292"/>
        </pc:sldMkLst>
        <pc:spChg chg="mod">
          <ac:chgData name="Hjálmtýr Hafsteinsson" userId="851c0888-5f35-4c19-bf43-6c41ad09c3fa" providerId="ADAL" clId="{1A628575-DEBA-4D32-AE27-143DBE34A583}" dt="2019-10-05T09:27:28.797" v="237" actId="1076"/>
          <ac:spMkLst>
            <pc:docMk/>
            <pc:sldMk cId="1987821811" sldId="292"/>
            <ac:spMk id="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5:48.728" v="299" actId="1076"/>
        <pc:sldMkLst>
          <pc:docMk/>
          <pc:sldMk cId="1167364886" sldId="294"/>
        </pc:sldMkLst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8.728" v="299" actId="1076"/>
          <ac:spMkLst>
            <pc:docMk/>
            <pc:sldMk cId="1167364886" sldId="29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17.924" v="268" actId="404"/>
          <ac:spMkLst>
            <pc:docMk/>
            <pc:sldMk cId="1167364886" sldId="294"/>
            <ac:spMk id="5120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30.460" v="269" actId="1076"/>
          <ac:spMkLst>
            <pc:docMk/>
            <pc:sldMk cId="1167364886" sldId="294"/>
            <ac:spMk id="5120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6:30.947" v="308" actId="20577"/>
        <pc:sldMkLst>
          <pc:docMk/>
          <pc:sldMk cId="3836276947" sldId="295"/>
        </pc:sldMkLst>
        <pc:spChg chg="mod">
          <ac:chgData name="Hjálmtýr Hafsteinsson" userId="851c0888-5f35-4c19-bf43-6c41ad09c3fa" providerId="ADAL" clId="{1A628575-DEBA-4D32-AE27-143DBE34A583}" dt="2019-10-05T09:36:19.177" v="303" actId="1076"/>
          <ac:spMkLst>
            <pc:docMk/>
            <pc:sldMk cId="3836276947" sldId="295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4.013" v="302" actId="1076"/>
          <ac:spMkLst>
            <pc:docMk/>
            <pc:sldMk cId="3836276947" sldId="295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30.947" v="308" actId="20577"/>
          <ac:spMkLst>
            <pc:docMk/>
            <pc:sldMk cId="3836276947" sldId="295"/>
            <ac:spMk id="532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0.915" v="301" actId="1076"/>
          <ac:spMkLst>
            <pc:docMk/>
            <pc:sldMk cId="3836276947" sldId="295"/>
            <ac:spMk id="53252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06.884" v="309" actId="948"/>
        <pc:sldMkLst>
          <pc:docMk/>
          <pc:sldMk cId="1956071114" sldId="296"/>
        </pc:sldMkLst>
        <pc:spChg chg="mod">
          <ac:chgData name="Hjálmtýr Hafsteinsson" userId="851c0888-5f35-4c19-bf43-6c41ad09c3fa" providerId="ADAL" clId="{1A628575-DEBA-4D32-AE27-143DBE34A583}" dt="2019-10-05T09:37:06.884" v="309" actId="948"/>
          <ac:spMkLst>
            <pc:docMk/>
            <pc:sldMk cId="1956071114" sldId="296"/>
            <ac:spMk id="552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35.638" v="336" actId="1036"/>
        <pc:sldMkLst>
          <pc:docMk/>
          <pc:sldMk cId="1197065797" sldId="297"/>
        </pc:sldMkLst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5734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5734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48.678" v="344" actId="1035"/>
        <pc:sldMkLst>
          <pc:docMk/>
          <pc:sldMk cId="2995092706" sldId="298"/>
        </pc:sldMkLst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59396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01.278" v="349" actId="1035"/>
        <pc:sldMkLst>
          <pc:docMk/>
          <pc:sldMk cId="2894820410" sldId="299"/>
        </pc:sldMkLst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614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31.784" v="352" actId="20577"/>
        <pc:sldMkLst>
          <pc:docMk/>
          <pc:sldMk cId="2821369955" sldId="302"/>
        </pc:sldMkLst>
        <pc:spChg chg="mod">
          <ac:chgData name="Hjálmtýr Hafsteinsson" userId="851c0888-5f35-4c19-bf43-6c41ad09c3fa" providerId="ADAL" clId="{1A628575-DEBA-4D32-AE27-143DBE34A583}" dt="2019-10-05T09:38:31.784" v="352" actId="20577"/>
          <ac:spMkLst>
            <pc:docMk/>
            <pc:sldMk cId="2821369955" sldId="302"/>
            <ac:spMk id="675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15.079" v="373" actId="1037"/>
        <pc:sldMkLst>
          <pc:docMk/>
          <pc:sldMk cId="2828806864" sldId="304"/>
        </pc:sldMkLst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52.144" v="380" actId="20577"/>
        <pc:sldMkLst>
          <pc:docMk/>
          <pc:sldMk cId="2871690485" sldId="306"/>
        </pc:sldMkLst>
        <pc:spChg chg="mod">
          <ac:chgData name="Hjálmtýr Hafsteinsson" userId="851c0888-5f35-4c19-bf43-6c41ad09c3fa" providerId="ADAL" clId="{1A628575-DEBA-4D32-AE27-143DBE34A583}" dt="2019-10-05T09:39:52.144" v="380" actId="20577"/>
          <ac:spMkLst>
            <pc:docMk/>
            <pc:sldMk cId="2871690485" sldId="306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44.216" v="376" actId="20577"/>
          <ac:spMkLst>
            <pc:docMk/>
            <pc:sldMk cId="2871690485" sldId="306"/>
            <ac:spMk id="757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0:40.343" v="382" actId="948"/>
        <pc:sldMkLst>
          <pc:docMk/>
          <pc:sldMk cId="2985581110" sldId="309"/>
        </pc:sldMkLst>
        <pc:spChg chg="mod">
          <ac:chgData name="Hjálmtýr Hafsteinsson" userId="851c0888-5f35-4c19-bf43-6c41ad09c3fa" providerId="ADAL" clId="{1A628575-DEBA-4D32-AE27-143DBE34A583}" dt="2019-10-05T09:40:40.343" v="382" actId="948"/>
          <ac:spMkLst>
            <pc:docMk/>
            <pc:sldMk cId="2985581110" sldId="309"/>
            <ac:spMk id="8192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1:09.987" v="383" actId="948"/>
        <pc:sldMkLst>
          <pc:docMk/>
          <pc:sldMk cId="1859161032" sldId="314"/>
        </pc:sldMkLst>
        <pc:spChg chg="mod">
          <ac:chgData name="Hjálmtýr Hafsteinsson" userId="851c0888-5f35-4c19-bf43-6c41ad09c3fa" providerId="ADAL" clId="{1A628575-DEBA-4D32-AE27-143DBE34A583}" dt="2019-10-05T09:41:09.987" v="383" actId="948"/>
          <ac:spMkLst>
            <pc:docMk/>
            <pc:sldMk cId="1859161032" sldId="314"/>
            <ac:spMk id="921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5:31.088" v="435" actId="404"/>
        <pc:sldMkLst>
          <pc:docMk/>
          <pc:sldMk cId="830727878" sldId="315"/>
        </pc:sldMkLst>
        <pc:spChg chg="mod">
          <ac:chgData name="Hjálmtýr Hafsteinsson" userId="851c0888-5f35-4c19-bf43-6c41ad09c3fa" providerId="ADAL" clId="{1A628575-DEBA-4D32-AE27-143DBE34A583}" dt="2019-10-05T09:45:31.088" v="435" actId="404"/>
          <ac:spMkLst>
            <pc:docMk/>
            <pc:sldMk cId="830727878" sldId="315"/>
            <ac:spMk id="942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3:05.029" v="394" actId="2711"/>
        <pc:sldMkLst>
          <pc:docMk/>
          <pc:sldMk cId="801083977" sldId="316"/>
        </pc:sldMkLst>
        <pc:spChg chg="mod">
          <ac:chgData name="Hjálmtýr Hafsteinsson" userId="851c0888-5f35-4c19-bf43-6c41ad09c3fa" providerId="ADAL" clId="{1A628575-DEBA-4D32-AE27-143DBE34A583}" dt="2019-10-05T09:41:36.272" v="384" actId="403"/>
          <ac:spMkLst>
            <pc:docMk/>
            <pc:sldMk cId="801083977" sldId="316"/>
            <ac:spMk id="962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2:29.832" v="387" actId="2711"/>
          <ac:spMkLst>
            <pc:docMk/>
            <pc:sldMk cId="801083977" sldId="316"/>
            <ac:spMk id="9626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3:05.029" v="394" actId="2711"/>
          <ac:spMkLst>
            <pc:docMk/>
            <pc:sldMk cId="801083977" sldId="316"/>
            <ac:spMk id="9626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2:29.832" v="387" actId="2711"/>
          <ac:cxnSpMkLst>
            <pc:docMk/>
            <pc:sldMk cId="801083977" sldId="316"/>
            <ac:cxnSpMk id="11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9:44:25.157" v="404" actId="2711"/>
        <pc:sldMkLst>
          <pc:docMk/>
          <pc:sldMk cId="2523685522" sldId="317"/>
        </pc:sldMkLst>
        <pc:spChg chg="mod">
          <ac:chgData name="Hjálmtýr Hafsteinsson" userId="851c0888-5f35-4c19-bf43-6c41ad09c3fa" providerId="ADAL" clId="{1A628575-DEBA-4D32-AE27-143DBE34A583}" dt="2019-10-05T09:43:54.170" v="402" actId="20577"/>
          <ac:spMkLst>
            <pc:docMk/>
            <pc:sldMk cId="2523685522" sldId="317"/>
            <ac:spMk id="9830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25.157" v="404" actId="2711"/>
          <ac:spMkLst>
            <pc:docMk/>
            <pc:sldMk cId="2523685522" sldId="317"/>
            <ac:spMk id="9830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16.430" v="403" actId="2711"/>
          <ac:spMkLst>
            <pc:docMk/>
            <pc:sldMk cId="2523685522" sldId="317"/>
            <ac:spMk id="98310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4:16.430" v="403" actId="2711"/>
          <ac:cxnSpMkLst>
            <pc:docMk/>
            <pc:sldMk cId="2523685522" sldId="317"/>
            <ac:cxnSpMk id="13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0:42.643" v="437" actId="20577"/>
        <pc:sldMkLst>
          <pc:docMk/>
          <pc:sldMk cId="2327988363" sldId="318"/>
        </pc:sldMkLst>
        <pc:spChg chg="mod">
          <ac:chgData name="Hjálmtýr Hafsteinsson" userId="851c0888-5f35-4c19-bf43-6c41ad09c3fa" providerId="ADAL" clId="{1A628575-DEBA-4D32-AE27-143DBE34A583}" dt="2019-10-05T10:00:42.643" v="437" actId="20577"/>
          <ac:spMkLst>
            <pc:docMk/>
            <pc:sldMk cId="2327988363" sldId="318"/>
            <ac:spMk id="10035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1:19.527" v="441" actId="692"/>
        <pc:sldMkLst>
          <pc:docMk/>
          <pc:sldMk cId="3190238143" sldId="319"/>
        </pc:sldMkLst>
        <pc:spChg chg="mod">
          <ac:chgData name="Hjálmtýr Hafsteinsson" userId="851c0888-5f35-4c19-bf43-6c41ad09c3fa" providerId="ADAL" clId="{1A628575-DEBA-4D32-AE27-143DBE34A583}" dt="2019-10-05T10:01:11.342" v="439" actId="14100"/>
          <ac:spMkLst>
            <pc:docMk/>
            <pc:sldMk cId="3190238143" sldId="319"/>
            <ac:spMk id="10240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1:16.378" v="440" actId="692"/>
          <ac:spMkLst>
            <pc:docMk/>
            <pc:sldMk cId="3190238143" sldId="319"/>
            <ac:spMk id="102405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01:19.527" v="441" actId="692"/>
          <ac:cxnSpMkLst>
            <pc:docMk/>
            <pc:sldMk cId="3190238143" sldId="319"/>
            <ac:cxnSpMk id="10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2:29.848" v="475" actId="1036"/>
        <pc:sldMkLst>
          <pc:docMk/>
          <pc:sldMk cId="2008692362" sldId="320"/>
        </pc:sldMkLst>
        <pc:spChg chg="mod">
          <ac:chgData name="Hjálmtýr Hafsteinsson" userId="851c0888-5f35-4c19-bf43-6c41ad09c3fa" providerId="ADAL" clId="{1A628575-DEBA-4D32-AE27-143DBE34A583}" dt="2019-10-05T10:02:18.401" v="462" actId="948"/>
          <ac:spMkLst>
            <pc:docMk/>
            <pc:sldMk cId="2008692362" sldId="320"/>
            <ac:spMk id="1044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9.848" v="475" actId="1036"/>
          <ac:spMkLst>
            <pc:docMk/>
            <pc:sldMk cId="2008692362" sldId="320"/>
            <ac:spMk id="10445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4.488" v="472" actId="1035"/>
          <ac:spMkLst>
            <pc:docMk/>
            <pc:sldMk cId="2008692362" sldId="320"/>
            <ac:spMk id="10445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2:50.583" v="480" actId="20577"/>
        <pc:sldMkLst>
          <pc:docMk/>
          <pc:sldMk cId="3473698031" sldId="321"/>
        </pc:sldMkLst>
        <pc:spChg chg="mod">
          <ac:chgData name="Hjálmtýr Hafsteinsson" userId="851c0888-5f35-4c19-bf43-6c41ad09c3fa" providerId="ADAL" clId="{1A628575-DEBA-4D32-AE27-143DBE34A583}" dt="2019-10-05T10:02:50.583" v="480" actId="20577"/>
          <ac:spMkLst>
            <pc:docMk/>
            <pc:sldMk cId="3473698031" sldId="321"/>
            <ac:spMk id="1064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3:31.256" v="494" actId="1036"/>
        <pc:sldMkLst>
          <pc:docMk/>
          <pc:sldMk cId="1677610560" sldId="323"/>
        </pc:sldMkLst>
        <pc:spChg chg="mod">
          <ac:chgData name="Hjálmtýr Hafsteinsson" userId="851c0888-5f35-4c19-bf43-6c41ad09c3fa" providerId="ADAL" clId="{1A628575-DEBA-4D32-AE27-143DBE34A583}" dt="2019-10-05T10:03:17.705" v="481" actId="403"/>
          <ac:spMkLst>
            <pc:docMk/>
            <pc:sldMk cId="1677610560" sldId="323"/>
            <ac:spMk id="11059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31.256" v="494" actId="1036"/>
          <ac:spMkLst>
            <pc:docMk/>
            <pc:sldMk cId="1677610560" sldId="323"/>
            <ac:spMk id="11059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2.133" v="495" actId="1076"/>
        <pc:sldMkLst>
          <pc:docMk/>
          <pc:sldMk cId="1505025271" sldId="326"/>
        </pc:sldMkLst>
        <pc:spChg chg="mod">
          <ac:chgData name="Hjálmtýr Hafsteinsson" userId="851c0888-5f35-4c19-bf43-6c41ad09c3fa" providerId="ADAL" clId="{1A628575-DEBA-4D32-AE27-143DBE34A583}" dt="2019-10-05T10:04:12.133" v="495" actId="1076"/>
          <ac:spMkLst>
            <pc:docMk/>
            <pc:sldMk cId="1505025271" sldId="326"/>
            <ac:spMk id="1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9.666" v="496" actId="20577"/>
        <pc:sldMkLst>
          <pc:docMk/>
          <pc:sldMk cId="321431800" sldId="327"/>
        </pc:sldMkLst>
        <pc:spChg chg="mod">
          <ac:chgData name="Hjálmtýr Hafsteinsson" userId="851c0888-5f35-4c19-bf43-6c41ad09c3fa" providerId="ADAL" clId="{1A628575-DEBA-4D32-AE27-143DBE34A583}" dt="2019-10-05T10:04:19.666" v="496" actId="20577"/>
          <ac:spMkLst>
            <pc:docMk/>
            <pc:sldMk cId="321431800" sldId="327"/>
            <ac:spMk id="1187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51.909" v="499" actId="948"/>
        <pc:sldMkLst>
          <pc:docMk/>
          <pc:sldMk cId="4178104824" sldId="328"/>
        </pc:sldMkLst>
        <pc:spChg chg="mod">
          <ac:chgData name="Hjálmtýr Hafsteinsson" userId="851c0888-5f35-4c19-bf43-6c41ad09c3fa" providerId="ADAL" clId="{1A628575-DEBA-4D32-AE27-143DBE34A583}" dt="2019-10-05T10:04:34.665" v="497" actId="1076"/>
          <ac:spMkLst>
            <pc:docMk/>
            <pc:sldMk cId="4178104824" sldId="32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4:51.909" v="499" actId="948"/>
          <ac:spMkLst>
            <pc:docMk/>
            <pc:sldMk cId="4178104824" sldId="328"/>
            <ac:spMk id="12083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5:53.424" v="518" actId="1035"/>
        <pc:sldMkLst>
          <pc:docMk/>
          <pc:sldMk cId="673335935" sldId="329"/>
        </pc:sldMkLst>
        <pc:spChg chg="mod">
          <ac:chgData name="Hjálmtýr Hafsteinsson" userId="851c0888-5f35-4c19-bf43-6c41ad09c3fa" providerId="ADAL" clId="{1A628575-DEBA-4D32-AE27-143DBE34A583}" dt="2019-10-05T10:05:42.518" v="504" actId="948"/>
          <ac:spMkLst>
            <pc:docMk/>
            <pc:sldMk cId="673335935" sldId="329"/>
            <ac:spMk id="1228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49.989" v="515" actId="1035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53.424" v="518" actId="1035"/>
          <ac:spMkLst>
            <pc:docMk/>
            <pc:sldMk cId="673335935" sldId="329"/>
            <ac:spMk id="12288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6:22.503" v="521" actId="14100"/>
        <pc:sldMkLst>
          <pc:docMk/>
          <pc:sldMk cId="1523346425" sldId="330"/>
        </pc:sldMkLst>
        <pc:cxnChg chg="mod">
          <ac:chgData name="Hjálmtýr Hafsteinsson" userId="851c0888-5f35-4c19-bf43-6c41ad09c3fa" providerId="ADAL" clId="{1A628575-DEBA-4D32-AE27-143DBE34A583}" dt="2019-10-05T10:06:18.011" v="520" actId="14100"/>
          <ac:cxnSpMkLst>
            <pc:docMk/>
            <pc:sldMk cId="1523346425" sldId="330"/>
            <ac:cxnSpMk id="11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10:06:22.503" v="521" actId="14100"/>
          <ac:cxnSpMkLst>
            <pc:docMk/>
            <pc:sldMk cId="1523346425" sldId="330"/>
            <ac:cxnSpMk id="12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6:43.278" v="523" actId="948"/>
        <pc:sldMkLst>
          <pc:docMk/>
          <pc:sldMk cId="1564439908" sldId="331"/>
        </pc:sldMkLst>
        <pc:spChg chg="mod">
          <ac:chgData name="Hjálmtýr Hafsteinsson" userId="851c0888-5f35-4c19-bf43-6c41ad09c3fa" providerId="ADAL" clId="{1A628575-DEBA-4D32-AE27-143DBE34A583}" dt="2019-10-05T10:06:43.278" v="523" actId="948"/>
          <ac:spMkLst>
            <pc:docMk/>
            <pc:sldMk cId="1564439908" sldId="331"/>
            <ac:spMk id="1269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7:02.593" v="525" actId="20577"/>
        <pc:sldMkLst>
          <pc:docMk/>
          <pc:sldMk cId="3361401720" sldId="332"/>
        </pc:sldMkLst>
        <pc:spChg chg="mod">
          <ac:chgData name="Hjálmtýr Hafsteinsson" userId="851c0888-5f35-4c19-bf43-6c41ad09c3fa" providerId="ADAL" clId="{1A628575-DEBA-4D32-AE27-143DBE34A583}" dt="2019-10-05T10:07:02.593" v="525" actId="20577"/>
          <ac:spMkLst>
            <pc:docMk/>
            <pc:sldMk cId="3361401720" sldId="332"/>
            <ac:spMk id="129026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45:06.995" v="603" actId="1035"/>
        <pc:sldMkLst>
          <pc:docMk/>
          <pc:sldMk cId="3323769877" sldId="336"/>
        </pc:sldMkLst>
        <pc:picChg chg="add mod">
          <ac:chgData name="Hjálmtýr Hafsteinsson" userId="851c0888-5f35-4c19-bf43-6c41ad09c3fa" providerId="ADAL" clId="{1A628575-DEBA-4D32-AE27-143DBE34A583}" dt="2019-10-05T10:45:06.995" v="603" actId="1035"/>
          <ac:picMkLst>
            <pc:docMk/>
            <pc:sldMk cId="3323769877" sldId="336"/>
            <ac:picMk id="3" creationId="{07C9E1B0-2B1B-4400-A9A0-762FC6699C57}"/>
          </ac:picMkLst>
        </pc:picChg>
        <pc:picChg chg="del">
          <ac:chgData name="Hjálmtýr Hafsteinsson" userId="851c0888-5f35-4c19-bf43-6c41ad09c3fa" providerId="ADAL" clId="{1A628575-DEBA-4D32-AE27-143DBE34A583}" dt="2019-10-05T10:44:56.846" v="596" actId="478"/>
          <ac:picMkLst>
            <pc:docMk/>
            <pc:sldMk cId="3323769877" sldId="336"/>
            <ac:picMk id="137218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13:40.714" v="526" actId="948"/>
        <pc:sldMkLst>
          <pc:docMk/>
          <pc:sldMk cId="798193095" sldId="337"/>
        </pc:sldMkLst>
        <pc:spChg chg="mod">
          <ac:chgData name="Hjálmtýr Hafsteinsson" userId="851c0888-5f35-4c19-bf43-6c41ad09c3fa" providerId="ADAL" clId="{1A628575-DEBA-4D32-AE27-143DBE34A583}" dt="2019-10-05T10:13:40.714" v="526" actId="948"/>
          <ac:spMkLst>
            <pc:docMk/>
            <pc:sldMk cId="798193095" sldId="337"/>
            <ac:spMk id="139267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28:23.872" v="571" actId="1037"/>
        <pc:sldMkLst>
          <pc:docMk/>
          <pc:sldMk cId="3607022124" sldId="338"/>
        </pc:sldMkLst>
        <pc:picChg chg="add del mod">
          <ac:chgData name="Hjálmtýr Hafsteinsson" userId="851c0888-5f35-4c19-bf43-6c41ad09c3fa" providerId="ADAL" clId="{1A628575-DEBA-4D32-AE27-143DBE34A583}" dt="2019-10-05T10:28:08.968" v="534" actId="478"/>
          <ac:picMkLst>
            <pc:docMk/>
            <pc:sldMk cId="3607022124" sldId="338"/>
            <ac:picMk id="3" creationId="{2E7531B8-4F4E-47AC-ABBD-0022E8A49DD6}"/>
          </ac:picMkLst>
        </pc:picChg>
        <pc:picChg chg="add mod">
          <ac:chgData name="Hjálmtýr Hafsteinsson" userId="851c0888-5f35-4c19-bf43-6c41ad09c3fa" providerId="ADAL" clId="{1A628575-DEBA-4D32-AE27-143DBE34A583}" dt="2019-10-05T10:28:23.872" v="571" actId="1037"/>
          <ac:picMkLst>
            <pc:docMk/>
            <pc:sldMk cId="3607022124" sldId="338"/>
            <ac:picMk id="4" creationId="{246020AE-9FF3-46F1-AB9D-CC3B788A949B}"/>
          </ac:picMkLst>
        </pc:picChg>
        <pc:picChg chg="del">
          <ac:chgData name="Hjálmtýr Hafsteinsson" userId="851c0888-5f35-4c19-bf43-6c41ad09c3fa" providerId="ADAL" clId="{1A628575-DEBA-4D32-AE27-143DBE34A583}" dt="2019-10-05T10:27:22.927" v="530" actId="478"/>
          <ac:picMkLst>
            <pc:docMk/>
            <pc:sldMk cId="3607022124" sldId="338"/>
            <ac:picMk id="141314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29:07.814" v="591" actId="1035"/>
        <pc:sldMkLst>
          <pc:docMk/>
          <pc:sldMk cId="3423905558" sldId="339"/>
        </pc:sldMkLst>
        <pc:spChg chg="mod">
          <ac:chgData name="Hjálmtýr Hafsteinsson" userId="851c0888-5f35-4c19-bf43-6c41ad09c3fa" providerId="ADAL" clId="{1A628575-DEBA-4D32-AE27-143DBE34A583}" dt="2019-10-05T10:28:59.703" v="573" actId="948"/>
          <ac:spMkLst>
            <pc:docMk/>
            <pc:sldMk cId="3423905558" sldId="339"/>
            <ac:spMk id="14336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29:07.814" v="591" actId="1035"/>
          <ac:spMkLst>
            <pc:docMk/>
            <pc:sldMk cId="3423905558" sldId="339"/>
            <ac:spMk id="14336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29:39.589" v="592" actId="948"/>
        <pc:sldMkLst>
          <pc:docMk/>
          <pc:sldMk cId="487979201" sldId="340"/>
        </pc:sldMkLst>
        <pc:spChg chg="mod">
          <ac:chgData name="Hjálmtýr Hafsteinsson" userId="851c0888-5f35-4c19-bf43-6c41ad09c3fa" providerId="ADAL" clId="{1A628575-DEBA-4D32-AE27-143DBE34A583}" dt="2019-10-05T10:29:39.589" v="592" actId="948"/>
          <ac:spMkLst>
            <pc:docMk/>
            <pc:sldMk cId="487979201" sldId="340"/>
            <ac:spMk id="1454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5:40.152" v="604" actId="113"/>
        <pc:sldMkLst>
          <pc:docMk/>
          <pc:sldMk cId="3830452591" sldId="342"/>
        </pc:sldMkLst>
        <pc:spChg chg="mod">
          <ac:chgData name="Hjálmtýr Hafsteinsson" userId="851c0888-5f35-4c19-bf43-6c41ad09c3fa" providerId="ADAL" clId="{1A628575-DEBA-4D32-AE27-143DBE34A583}" dt="2019-10-05T10:45:40.152" v="604" actId="113"/>
          <ac:spMkLst>
            <pc:docMk/>
            <pc:sldMk cId="3830452591" sldId="342"/>
            <ac:spMk id="14950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13.499" v="605" actId="948"/>
        <pc:sldMkLst>
          <pc:docMk/>
          <pc:sldMk cId="2653295138" sldId="347"/>
        </pc:sldMkLst>
        <pc:spChg chg="mod">
          <ac:chgData name="Hjálmtýr Hafsteinsson" userId="851c0888-5f35-4c19-bf43-6c41ad09c3fa" providerId="ADAL" clId="{1A628575-DEBA-4D32-AE27-143DBE34A583}" dt="2019-10-05T10:46:13.499" v="605" actId="948"/>
          <ac:spMkLst>
            <pc:docMk/>
            <pc:sldMk cId="2653295138" sldId="347"/>
            <ac:spMk id="1597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57" v="609" actId="948"/>
        <pc:sldMkLst>
          <pc:docMk/>
          <pc:sldMk cId="3796945673" sldId="349"/>
        </pc:sldMkLst>
        <pc:spChg chg="mod">
          <ac:chgData name="Hjálmtýr Hafsteinsson" userId="851c0888-5f35-4c19-bf43-6c41ad09c3fa" providerId="ADAL" clId="{1A628575-DEBA-4D32-AE27-143DBE34A583}" dt="2019-10-05T10:46:57" v="609" actId="948"/>
          <ac:spMkLst>
            <pc:docMk/>
            <pc:sldMk cId="3796945673" sldId="349"/>
            <ac:spMk id="1638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7:54.091" v="626" actId="1036"/>
        <pc:sldMkLst>
          <pc:docMk/>
          <pc:sldMk cId="2843736594" sldId="351"/>
        </pc:sldMkLst>
        <pc:spChg chg="mod">
          <ac:chgData name="Hjálmtýr Hafsteinsson" userId="851c0888-5f35-4c19-bf43-6c41ad09c3fa" providerId="ADAL" clId="{1A628575-DEBA-4D32-AE27-143DBE34A583}" dt="2019-10-05T10:47:17.269" v="610" actId="404"/>
          <ac:spMkLst>
            <pc:docMk/>
            <pc:sldMk cId="2843736594" sldId="351"/>
            <ac:spMk id="1679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44.802" v="612" actId="14100"/>
          <ac:spMkLst>
            <pc:docMk/>
            <pc:sldMk cId="2843736594" sldId="351"/>
            <ac:spMk id="1679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54.091" v="626" actId="1036"/>
          <ac:spMkLst>
            <pc:docMk/>
            <pc:sldMk cId="2843736594" sldId="351"/>
            <ac:spMk id="167940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9:02.972" v="637" actId="14100"/>
        <pc:sldMkLst>
          <pc:docMk/>
          <pc:sldMk cId="2289711474" sldId="354"/>
        </pc:sldMkLst>
        <pc:spChg chg="mod">
          <ac:chgData name="Hjálmtýr Hafsteinsson" userId="851c0888-5f35-4c19-bf43-6c41ad09c3fa" providerId="ADAL" clId="{1A628575-DEBA-4D32-AE27-143DBE34A583}" dt="2019-10-05T10:48:41.558" v="630" actId="948"/>
          <ac:spMkLst>
            <pc:docMk/>
            <pc:sldMk cId="2289711474" sldId="354"/>
            <ac:spMk id="1740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9:02.972" v="637" actId="14100"/>
          <ac:spMkLst>
            <pc:docMk/>
            <pc:sldMk cId="2289711474" sldId="354"/>
            <ac:spMk id="174084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49:02.972" v="637" actId="14100"/>
          <ac:cxnSpMkLst>
            <pc:docMk/>
            <pc:sldMk cId="2289711474" sldId="354"/>
            <ac:cxnSpMk id="6" creationId="{00000000-0000-0000-0000-000000000000}"/>
          </ac:cxnSpMkLst>
        </pc:cxnChg>
      </pc:sldChg>
      <pc:sldMasterChg chg="modSp modSldLayout">
        <pc:chgData name="Hjálmtýr Hafsteinsson" userId="851c0888-5f35-4c19-bf43-6c41ad09c3fa" providerId="ADAL" clId="{1A628575-DEBA-4D32-AE27-143DBE34A583}" dt="2019-10-02T23:06:15.308" v="13" actId="20577"/>
        <pc:sldMasterMkLst>
          <pc:docMk/>
          <pc:sldMasterMk cId="3650220557" sldId="2147483648"/>
        </pc:sldMasterMkLst>
        <pc:spChg chg="mod">
          <ac:chgData name="Hjálmtýr Hafsteinsson" userId="851c0888-5f35-4c19-bf43-6c41ad09c3fa" providerId="ADAL" clId="{1A628575-DEBA-4D32-AE27-143DBE34A583}" dt="2019-10-02T23:06:15.308" v="13" actId="20577"/>
          <ac:spMkLst>
            <pc:docMk/>
            <pc:sldMasterMk cId="3650220557" sldId="2147483648"/>
            <ac:spMk id="4" creationId="{00000000-0000-0000-0000-000000000000}"/>
          </ac:spMkLst>
        </pc:spChg>
        <pc:sldLayoutChg chg="modSp">
          <pc:chgData name="Hjálmtýr Hafsteinsson" userId="851c0888-5f35-4c19-bf43-6c41ad09c3fa" providerId="ADAL" clId="{1A628575-DEBA-4D32-AE27-143DBE34A583}" dt="2019-10-02T23:06:05.790" v="9" actId="20577"/>
          <pc:sldLayoutMkLst>
            <pc:docMk/>
            <pc:sldMasterMk cId="3650220557" sldId="2147483648"/>
            <pc:sldLayoutMk cId="1837163683" sldId="2147483661"/>
          </pc:sldLayoutMkLst>
          <pc:spChg chg="mod">
            <ac:chgData name="Hjálmtýr Hafsteinsson" userId="851c0888-5f35-4c19-bf43-6c41ad09c3fa" providerId="ADAL" clId="{1A628575-DEBA-4D32-AE27-143DBE34A583}" dt="2019-10-02T23:06:05.790" v="9" actId="20577"/>
            <ac:spMkLst>
              <pc:docMk/>
              <pc:sldMasterMk cId="3650220557" sldId="2147483648"/>
              <pc:sldLayoutMk cId="1837163683" sldId="2147483661"/>
              <ac:spMk id="4" creationId="{00000000-0000-0000-0000-000000000000}"/>
            </ac:spMkLst>
          </pc:spChg>
        </pc:sldLayoutChg>
        <pc:sldLayoutChg chg="modSp">
          <pc:chgData name="Hjálmtýr Hafsteinsson" userId="851c0888-5f35-4c19-bf43-6c41ad09c3fa" providerId="ADAL" clId="{1A628575-DEBA-4D32-AE27-143DBE34A583}" dt="2019-10-02T23:05:52.745" v="4" actId="20577"/>
          <pc:sldLayoutMkLst>
            <pc:docMk/>
            <pc:sldMasterMk cId="3650220557" sldId="2147483648"/>
            <pc:sldLayoutMk cId="1250671694" sldId="2147483665"/>
          </pc:sldLayoutMkLst>
          <pc:spChg chg="mod">
            <ac:chgData name="Hjálmtýr Hafsteinsson" userId="851c0888-5f35-4c19-bf43-6c41ad09c3fa" providerId="ADAL" clId="{1A628575-DEBA-4D32-AE27-143DBE34A583}" dt="2019-10-02T23:05:52.745" v="4" actId="20577"/>
            <ac:spMkLst>
              <pc:docMk/>
              <pc:sldMasterMk cId="3650220557" sldId="2147483648"/>
              <pc:sldLayoutMk cId="1250671694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Gagnasöfn og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1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812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35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337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56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6302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76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816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97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7176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17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273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37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83491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58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1212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78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45164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99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33583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19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0754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1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2252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40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75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60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944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81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6945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01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3687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22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29694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42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22570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63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4428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83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65384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04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6514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24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3479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2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4113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45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8967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65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284543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86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67883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06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1024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27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205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47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130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68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92424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88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4838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09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86608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29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304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2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33149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49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065361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70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690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90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46159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11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16572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31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89820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52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74385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72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97216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93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5689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13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57260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34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0785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3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44782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54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307693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75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03950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95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12981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16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8684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36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1169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57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42274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77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926649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98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28770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18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25602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39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8880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3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755336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59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155875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80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10848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00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74388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21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93001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41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8531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61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52732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82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02148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02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23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8197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43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5234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4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72339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64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083095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84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17343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05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9186682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25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8472212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46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0650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66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249128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87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087889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07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756174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28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682086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48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4291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94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4334897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69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76995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89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65252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10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608279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3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30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988284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5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</p:spTree>
    <p:extLst>
      <p:ext uri="{BB962C8B-B14F-4D97-AF65-F5344CB8AC3E}">
        <p14:creationId xmlns:p14="http://schemas.microsoft.com/office/powerpoint/2010/main" val="363975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15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8572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" y="4729163"/>
            <a:ext cx="14066520" cy="44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operHewitt-Book"/>
              </a:defRPr>
            </a:lvl1pPr>
            <a:lvl2pPr>
              <a:defRPr>
                <a:latin typeface="CooperHewitt-Book"/>
              </a:defRPr>
            </a:lvl2pPr>
            <a:lvl3pPr>
              <a:defRPr>
                <a:latin typeface="CooperHewitt-Book"/>
              </a:defRPr>
            </a:lvl3pPr>
            <a:lvl4pPr>
              <a:defRPr>
                <a:latin typeface="CooperHewitt-Book"/>
              </a:defRPr>
            </a:lvl4pPr>
            <a:lvl5pPr>
              <a:defRPr>
                <a:latin typeface="CooperHewitt-Book"/>
              </a:defRPr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is-IS"/>
              <a:t>9.08.2021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lk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E_flotur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806451"/>
            <a:ext cx="2971800" cy="1968500"/>
          </a:xfrm>
        </p:spPr>
        <p:txBody>
          <a:bodyPr lIns="0" tIns="0" rIns="0" bIns="0">
            <a:noAutofit/>
          </a:bodyPr>
          <a:lstStyle>
            <a:lvl1pPr algn="l">
              <a:defRPr sz="3600"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825750"/>
            <a:ext cx="3200400" cy="140335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CooperHewitt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  <p:pic>
        <p:nvPicPr>
          <p:cNvPr id="7" name="Picture 6" descr="Endurmenntu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263"/>
            <a:ext cx="1525016" cy="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r>
              <a:rPr lang="is-IS"/>
              <a:t>9.08.2021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fld id="{A8E9934D-2A7E-9946-9099-A18C4AA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A5A5A"/>
          </a:solidFill>
          <a:latin typeface="Cooper Hewit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A5A5A"/>
          </a:solidFill>
          <a:latin typeface="CooperHewitt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A5A5A"/>
          </a:solidFill>
          <a:latin typeface="CooperHewitt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A5A5A"/>
          </a:solidFill>
          <a:latin typeface="CooperHewitt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otendur.hi.is/hh/kennsla/sql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ripken/sql.j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altLang="is-IS" b="1">
                <a:latin typeface="CooperHewitt-Book" pitchFamily="50" charset="0"/>
                <a:ea typeface="CooperHewitt-Book" pitchFamily="50" charset="0"/>
              </a:rPr>
              <a:t>Gagnasöfn og SQL</a:t>
            </a:r>
            <a:endParaRPr lang="en-US" altLang="is-IS" b="1">
              <a:latin typeface="CooperHewitt-Book" pitchFamily="50" charset="0"/>
              <a:ea typeface="CooperHewitt-Book" pitchFamily="50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s-IS" sz="2100"/>
              <a:t>Hjálmtýr Hafsteinsson</a:t>
            </a:r>
          </a:p>
          <a:p>
            <a:r>
              <a:rPr lang="en-US" altLang="is-IS" sz="2100"/>
              <a:t>Tölvunarfræði</a:t>
            </a:r>
          </a:p>
          <a:p>
            <a:r>
              <a:rPr lang="en-US" altLang="is-IS" sz="2100"/>
              <a:t>Háskóli Íslands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SQLite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stærð!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iPhone, Android, Skype, Photoshop, iTunes, ...</a:t>
            </a:r>
          </a:p>
        </p:txBody>
      </p:sp>
      <p:pic>
        <p:nvPicPr>
          <p:cNvPr id="22532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22" y="357188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84555-F4CE-4168-B7E6-BAAAC92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 sz="3000"/>
              <a:t>Heimasíða þess: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 sz="2600">
              <a:solidFill>
                <a:srgbClr val="7030A0"/>
              </a:solidFill>
            </a:endParaRPr>
          </a:p>
          <a:p>
            <a:pPr>
              <a:spcBef>
                <a:spcPts val="1800"/>
              </a:spcBef>
            </a:pPr>
            <a:r>
              <a:rPr lang="is-IS" altLang="is-IS" sz="3000"/>
              <a:t>Náið í SQLite og sýnisgagnasafn: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chemeClr val="accent2"/>
                </a:solidFill>
                <a:hlinkClick r:id="rId4"/>
              </a:rPr>
              <a:t>http://notendur.hi.is/hh/kennsla/sql1/</a:t>
            </a:r>
            <a:endParaRPr lang="is-IS" altLang="is-IS" sz="2600">
              <a:solidFill>
                <a:schemeClr val="accent2"/>
              </a:solidFill>
            </a:endParaRPr>
          </a:p>
          <a:p>
            <a:pPr lvl="1"/>
            <a:r>
              <a:rPr lang="is-IS" altLang="is-IS" sz="2600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 sz="2200"/>
              <a:t>	    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 sz="2200"/>
              <a:t>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 sz="2200"/>
              <a:t>	    	upplýsingar um leigur</a:t>
            </a:r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10F37-6215-4272-A2F4-672975A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 skipanaskel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Við notum SQLite í gegnum skipanaskel</a:t>
            </a:r>
          </a:p>
          <a:p>
            <a:pPr lvl="1"/>
            <a:r>
              <a:rPr lang="is-IS" altLang="is-IS" sz="2000"/>
              <a:t>Leyfir okkur að einbeita okkur að SQL</a:t>
            </a:r>
          </a:p>
          <a:p>
            <a:pPr lvl="1"/>
            <a:r>
              <a:rPr lang="is-IS" altLang="is-IS" sz="2000"/>
              <a:t>Öll stærri gagnasafnskerfi hafa þannig viðmót</a:t>
            </a:r>
          </a:p>
          <a:p>
            <a:pPr lvl="1"/>
            <a:r>
              <a:rPr lang="is-IS" altLang="is-IS" sz="2000"/>
              <a:t>Allir "alvöru" notendur gagnasafnskerfa nota skipanalínuviðmót!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Það eru til grafísk viðmót </a:t>
            </a:r>
            <a:r>
              <a:rPr lang="is-IS" altLang="is-IS" sz="2400" i="1"/>
              <a:t>(GUI) </a:t>
            </a:r>
            <a:r>
              <a:rPr lang="is-IS" altLang="is-IS" sz="2400"/>
              <a:t>fyrir SQLite</a:t>
            </a:r>
          </a:p>
          <a:p>
            <a:pPr lvl="1"/>
            <a:r>
              <a:rPr lang="is-IS" altLang="is-IS" sz="2000"/>
              <a:t>Listi af þeim er á heimasíðu námskeiðs</a:t>
            </a:r>
          </a:p>
          <a:p>
            <a:pPr lvl="1"/>
            <a:r>
              <a:rPr lang="is-IS" altLang="is-IS" sz="2000"/>
              <a:t>Þau gefa betri yfirsýn yfir gagnasafn með mörgum töflum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EBBD-8647-4782-9903-724D78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Verkefni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s-IS" sz="2600"/>
              <a:t>Ná í SQLite og sýnisgagnasafn</a:t>
            </a:r>
          </a:p>
          <a:p>
            <a:pPr lvl="1"/>
            <a:r>
              <a:rPr lang="en-US" altLang="is-IS" sz="1900"/>
              <a:t>Tvær skrá fyrir hvert stýrikerfi</a:t>
            </a:r>
          </a:p>
          <a:p>
            <a:pPr lvl="1"/>
            <a:r>
              <a:rPr lang="en-US" altLang="is-IS" sz="1900"/>
              <a:t>Vista í nýju skráarsafni (t.d.  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D:\SQL</a:t>
            </a:r>
            <a:r>
              <a:rPr lang="en-US" altLang="is-IS" sz="1900"/>
              <a:t>)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Keyra 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sqlite3.exe </a:t>
            </a:r>
            <a:r>
              <a:rPr lang="en-US" altLang="is-IS" sz="1900"/>
              <a:t>(eða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is-IS" sz="1900"/>
              <a:t>)</a:t>
            </a:r>
            <a:endParaRPr lang="en-US" altLang="is-IS" sz="3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is-IS" sz="2600"/>
              <a:t>Opna sýnisgagnasafn:</a:t>
            </a:r>
          </a:p>
          <a:p>
            <a:pPr lvl="1"/>
            <a:r>
              <a:rPr lang="en-US" altLang="is-IS" sz="1900"/>
              <a:t>Nota SQLite skipunina:</a:t>
            </a:r>
            <a:br>
              <a:rPr lang="en-US" altLang="is-IS" sz="1900"/>
            </a:br>
            <a:r>
              <a:rPr lang="en-US" altLang="is-IS" sz="2600" b="1"/>
              <a:t> 	</a:t>
            </a:r>
            <a:r>
              <a:rPr lang="en-US" altLang="is-IS" sz="1700" b="1">
                <a:latin typeface="Courier New" panose="02070309020205020404" pitchFamily="49" charset="0"/>
                <a:cs typeface="Courier New" panose="02070309020205020404" pitchFamily="49" charset="0"/>
              </a:rPr>
              <a:t>.open sumarhus.db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Prófa nokkrar af skipununum á blaðinu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885C9-7052-46BA-9928-D9879B2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 fyrirspurnarmálið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120"/>
          </a:xfrm>
        </p:spPr>
        <p:txBody>
          <a:bodyPr>
            <a:noAutofit/>
          </a:bodyPr>
          <a:lstStyle/>
          <a:p>
            <a:r>
              <a:rPr lang="en-US" altLang="is-IS" sz="2400"/>
              <a:t>SQL hannað hjá IBM ~1972</a:t>
            </a:r>
          </a:p>
          <a:p>
            <a:r>
              <a:rPr lang="en-US" altLang="is-IS" sz="2400"/>
              <a:t>Byggir á fræðilegu líkani fyrir vensl</a:t>
            </a:r>
          </a:p>
          <a:p>
            <a:r>
              <a:rPr lang="en-US" altLang="is-IS" sz="2400"/>
              <a:t>Inniheldur margar gerðir skipana</a:t>
            </a:r>
          </a:p>
          <a:p>
            <a:pPr lvl="1"/>
            <a:r>
              <a:rPr lang="en-US" altLang="is-IS" sz="2000"/>
              <a:t>Ein aðalskipun: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Aðrar skipanir vinna með töflur og gögn:</a:t>
            </a:r>
          </a:p>
          <a:p>
            <a:pPr lvl="2"/>
            <a:r>
              <a:rPr lang="en-US" altLang="is-IS" sz="1800"/>
              <a:t>Búa til, breyta og eyða töflum</a:t>
            </a:r>
          </a:p>
          <a:p>
            <a:pPr lvl="2"/>
            <a:r>
              <a:rPr lang="en-US" altLang="is-IS" sz="1800"/>
              <a:t>Setja inn, breyta og eyða gögnum</a:t>
            </a:r>
          </a:p>
          <a:p>
            <a:pPr lvl="2"/>
            <a:r>
              <a:rPr lang="en-US" altLang="is-IS" sz="1800"/>
              <a:t>Breyta skipulagi gagnanna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241D-9DF4-41A1-968E-8CAD453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fyrirspurnir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fyrirspurnir segja </a:t>
            </a:r>
            <a:r>
              <a:rPr lang="is-IS" altLang="is-IS" sz="2400" u="sng"/>
              <a:t>hvaða gögn</a:t>
            </a:r>
            <a:r>
              <a:rPr lang="is-IS" altLang="is-IS" sz="2400"/>
              <a:t> við viljum, </a:t>
            </a:r>
            <a:r>
              <a:rPr lang="is-IS" altLang="is-IS" sz="2400" u="sng"/>
              <a:t>ekki hvernig</a:t>
            </a:r>
            <a:r>
              <a:rPr lang="is-IS" altLang="is-IS" sz="2400"/>
              <a:t> þau eru fundin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Skipunin skilgreinir </a:t>
            </a:r>
            <a:r>
              <a:rPr lang="is-IS" altLang="is-IS" sz="2000" b="1"/>
              <a:t>mengi</a:t>
            </a:r>
            <a:r>
              <a:rPr lang="is-IS" altLang="is-IS" sz="2000"/>
              <a:t> gagnanna sem við viljum fá</a:t>
            </a:r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2876551" y="2699569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Ég ætla að fá 12’’ Ítalskan BMT í hvítu brauði með öllu grænmeti nema jalapeno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876551" y="3508004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Taktu hvítt brauð, skerðu það, náðu síðan í salami, pepperoni og skinku,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1938" y="2828157"/>
            <a:ext cx="1238747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Hvað viltu?</a:t>
            </a: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441939" y="3508004"/>
            <a:ext cx="1238746" cy="5847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Hvernig 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að fá það?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266E-DDB7-4450-80AB-0AD6C4F5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3800"/>
              <a:t>  </a:t>
            </a:r>
            <a:r>
              <a:rPr lang="en-US" altLang="is-IS"/>
              <a:t>skipunin nær í innihald tafla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160985" y="2518172"/>
            <a:ext cx="4286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7486" y="3482579"/>
            <a:ext cx="141189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rgbClr val="003399"/>
                </a:solidFill>
              </a:rPr>
              <a:t>Dálkur í töflunni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3113432" y="2893219"/>
            <a:ext cx="387006" cy="58936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7555" y="3482579"/>
            <a:ext cx="123274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Taflan heitir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263925" y="2839641"/>
            <a:ext cx="218904" cy="642938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9020" y="3016329"/>
            <a:ext cx="12068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Muna eftir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semíkommu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6249684" y="2732485"/>
            <a:ext cx="722771" cy="283844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26BC-8D1B-4FEE-A761-37BBEE5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/>
          <a:lstStyle/>
          <a:p>
            <a:r>
              <a:rPr lang="en-US" altLang="is-IS"/>
              <a:t>Getum fengið fleiri dálka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1732360" y="2357437"/>
            <a:ext cx="59345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7787" y="3084205"/>
            <a:ext cx="1104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Teljum upp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dálkanöfn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BC3E758-2A85-42B5-A357-162F59C09F7B}"/>
              </a:ext>
            </a:extLst>
          </p:cNvPr>
          <p:cNvSpPr/>
          <p:nvPr/>
        </p:nvSpPr>
        <p:spPr>
          <a:xfrm rot="16200000">
            <a:off x="3833117" y="1824487"/>
            <a:ext cx="329183" cy="2130714"/>
          </a:xfrm>
          <a:prstGeom prst="leftBrace">
            <a:avLst>
              <a:gd name="adj1" fmla="val 36111"/>
              <a:gd name="adj2" fmla="val 50449"/>
            </a:avLst>
          </a:prstGeom>
          <a:ln>
            <a:solidFill>
              <a:srgbClr val="00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CD3-A9B8-4C4F-9695-7E8867E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 í SQLite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Útkoman er ekki sérlega flott:</a:t>
            </a:r>
          </a:p>
          <a:p>
            <a:endParaRPr lang="en-US" altLang="is-IS" sz="2400"/>
          </a:p>
          <a:p>
            <a:endParaRPr lang="en-US" altLang="is-IS" sz="24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Getum látið SQLite setja úttakið í dálka:</a:t>
            </a:r>
          </a:p>
          <a:p>
            <a:pPr lvl="1">
              <a:buFontTx/>
              <a:buNone/>
            </a:pPr>
            <a:endParaRPr lang="en-US" altLang="is-IS" sz="2000"/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altLang="is-IS" sz="2000"/>
              <a:t>	og fengið nöfn dálkanna: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589610" y="1682493"/>
            <a:ext cx="2250281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Erla|1994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2589610" y="3248556"/>
            <a:ext cx="225028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columns</a:t>
            </a: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2589610" y="4124136"/>
            <a:ext cx="225028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.headers on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964225" y="3361135"/>
            <a:ext cx="1821332" cy="10156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Ath: Skipanir til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SQLite byrja 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accent1"/>
                </a:solidFill>
              </a:rPr>
              <a:t>punkti</a:t>
            </a:r>
            <a:r>
              <a:rPr lang="en-US" altLang="is-IS" sz="1500">
                <a:solidFill>
                  <a:schemeClr val="accent1"/>
                </a:solidFill>
              </a:rPr>
              <a:t> og enda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accent1"/>
                </a:solidFill>
              </a:rPr>
              <a:t>ekki</a:t>
            </a:r>
            <a:r>
              <a:rPr lang="en-US" altLang="is-IS" sz="1500">
                <a:solidFill>
                  <a:schemeClr val="accent1"/>
                </a:solidFill>
              </a:rPr>
              <a:t> á semíkommu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0876-D78B-4307-A694-B591FBAC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/>
          </a:bodyPr>
          <a:lstStyle/>
          <a:p>
            <a:r>
              <a:rPr lang="en-US" altLang="is-IS" sz="2800"/>
              <a:t>Getum fengið alla dálka með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2160985" y="2303860"/>
            <a:ext cx="40147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7272" y="3412144"/>
            <a:ext cx="3918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Ekki ráðlegt að nota * í raunverulegri notkun.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Vitum þá ekki hversu marga dálka við fáum.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Töflur breytast gjarnan yfir tíma.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4FF34-EC1A-4982-9600-6ECFC30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Efni námskeiðs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76962" y="1471270"/>
            <a:ext cx="6037678" cy="286805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is-IS" sz="2800"/>
              <a:t>Almennt um gagnasafnskerfi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SQLite gagnasafnskerfið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Einfaldar SQL fyrirspurnir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Meðhöndlun gagna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Samsöfnun </a:t>
            </a:r>
            <a:r>
              <a:rPr lang="en-US" altLang="is-IS" sz="1900" i="1"/>
              <a:t>(aggregates)</a:t>
            </a:r>
            <a:r>
              <a:rPr lang="en-US" altLang="is-IS" sz="2800"/>
              <a:t>, hópun </a:t>
            </a:r>
            <a:r>
              <a:rPr lang="en-US" altLang="is-IS" sz="1900" i="1"/>
              <a:t>(group by)</a:t>
            </a:r>
            <a:endParaRPr lang="en-US" altLang="is-IS" sz="2800" i="1"/>
          </a:p>
          <a:p>
            <a:pPr>
              <a:spcBef>
                <a:spcPts val="1800"/>
              </a:spcBef>
            </a:pPr>
            <a:r>
              <a:rPr lang="en-US" altLang="is-IS" sz="2800"/>
              <a:t>Töfluskilgreiningar, skorður </a:t>
            </a:r>
            <a:r>
              <a:rPr lang="en-US" altLang="is-IS" sz="1900"/>
              <a:t>(</a:t>
            </a:r>
            <a:r>
              <a:rPr lang="en-US" altLang="is-IS" sz="1900" i="1"/>
              <a:t>constraints</a:t>
            </a:r>
            <a:r>
              <a:rPr lang="en-US" altLang="is-IS" sz="1900"/>
              <a:t>)</a:t>
            </a:r>
            <a:endParaRPr lang="en-US" altLang="is-IS" sz="2800" i="1"/>
          </a:p>
          <a:p>
            <a:endParaRPr lang="en-U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89FBF-63FD-4C22-AEE2-8794D4F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098546" y="1401230"/>
            <a:ext cx="6888774" cy="2776611"/>
          </a:xfrm>
        </p:spPr>
        <p:txBody>
          <a:bodyPr>
            <a:noAutofit/>
          </a:bodyPr>
          <a:lstStyle/>
          <a:p>
            <a:r>
              <a:rPr lang="en-US" altLang="is-IS" sz="2400"/>
              <a:t>Úttakið kemur í "einhverri röð"</a:t>
            </a:r>
          </a:p>
          <a:p>
            <a:pPr lvl="1"/>
            <a:r>
              <a:rPr lang="en-US" altLang="is-IS" sz="2000"/>
              <a:t>Líklega eftir því hvenær gögnin voru sett inn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Línurnar eru stök í </a:t>
            </a:r>
            <a:r>
              <a:rPr lang="en-US" altLang="is-IS" sz="2400" b="1"/>
              <a:t>mengi</a:t>
            </a:r>
          </a:p>
          <a:p>
            <a:pPr lvl="1"/>
            <a:r>
              <a:rPr lang="en-US" altLang="is-IS" sz="2000"/>
              <a:t>Stök í mengi hafa enga sérstaka röð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Til að raða </a:t>
            </a:r>
            <a:r>
              <a:rPr lang="en-US" altLang="is-IS" sz="2400" u="sng"/>
              <a:t>úttakinu</a:t>
            </a:r>
            <a:r>
              <a:rPr lang="en-US" altLang="is-IS" sz="2400"/>
              <a:t> notum við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is-IS" sz="2400"/>
              <a:t>:</a:t>
            </a: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294628" y="380223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1083-46CD-4681-B23A-116100B6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/>
              <a:t>Hægt að raða eftir mörgum dálkum</a:t>
            </a:r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2107406" y="216336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inng_ar, nafn;</a:t>
            </a:r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2160985" y="3268267"/>
            <a:ext cx="491288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Hér er raðað fyrst eftir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>
                <a:solidFill>
                  <a:schemeClr val="accent1"/>
                </a:solidFill>
                <a:latin typeface="+mn-lt"/>
              </a:rPr>
              <a:t>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og síðan í stafrófsröð eftir nafni innan hvers árs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6D5E-F419-4BD1-B814-A92AD0FE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Sjálfgefið er að raðað sé í hækkandi röð</a:t>
            </a:r>
          </a:p>
          <a:p>
            <a:pPr lvl="1"/>
            <a:r>
              <a:rPr lang="en-US" altLang="is-IS" sz="2400"/>
              <a:t>Getum raðað í lækkandi röð með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2160985" y="241449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3394839"/>
            <a:ext cx="24654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Hér koma hæstu stigin fyrst</a:t>
            </a: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2363331" y="3887818"/>
            <a:ext cx="3063211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er stytting á orðinu "</a:t>
            </a:r>
            <a:r>
              <a:rPr lang="en-US" altLang="is-IS" sz="140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descending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Hægt að nota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fyrir hækkandi röð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6DF7B-B09D-42AF-A751-ACB5C3B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Margir röðunardálkar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2800"/>
              <a:t> (eða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2800"/>
              <a:t>) á aðeins við dálkinn sem það stendur við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956216" y="2393426"/>
            <a:ext cx="5509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desc, inng_ar;</a:t>
            </a:r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2349103" y="3449242"/>
            <a:ext cx="3496214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Hæstu stig fyrst og síðan 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eftir inngönguári ef stig þau sömu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84BF-03E1-4B2E-9E42-A022576C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Takmarka fjölda lína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Stundum viljum við ekki fá allar línur</a:t>
            </a:r>
          </a:p>
          <a:p>
            <a:pPr lvl="1"/>
            <a:r>
              <a:rPr lang="en-US" altLang="is-IS" sz="2000"/>
              <a:t>Getum takmarkað fjöldann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en-US" altLang="is-I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1837128" y="2154201"/>
            <a:ext cx="4929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5098" y="3505717"/>
            <a:ext cx="33020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hafa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2444" y="2571750"/>
            <a:ext cx="144411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Ath:  Línuskipting</a:t>
            </a:r>
          </a:p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breytir engu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061" y="4048254"/>
            <a:ext cx="482866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Ekkert vit í að nota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1600">
                <a:solidFill>
                  <a:schemeClr val="accent1"/>
                </a:solidFill>
              </a:rPr>
              <a:t> nema með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AA1E-304F-4297-8371-6866EBD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Sleppa línum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Stundum viljum við ekki fyrstu 3 línurnar, heldur næstu 3</a:t>
            </a:r>
          </a:p>
          <a:p>
            <a:pPr lvl="1"/>
            <a:r>
              <a:rPr lang="is-IS" altLang="is-IS" sz="2000"/>
              <a:t>Bætum þá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is-IS" altLang="is-IS" sz="2000"/>
              <a:t>  við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2367890" y="2289870"/>
            <a:ext cx="45505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 offset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5718" y="3607922"/>
            <a:ext cx="31724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eru í fjórða,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fimmta og sjötta sæti yfir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782" y="3607922"/>
            <a:ext cx="161935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sleppir</a:t>
            </a:r>
          </a:p>
          <a:p>
            <a:pPr algn="ctr" eaLnBrk="1" hangingPunct="1">
              <a:defRPr/>
            </a:pP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fyrstu línunum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DB66-2185-4CAA-8C25-DEE28682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í hækkandi röð eftir fjölda rúma og lækkandi röð eftir stærð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upplýsingar um stærsta sumarhúsið 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nöfn og inngönguár þriggja nýjustu félagsmannanna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dagsetningu næstnýjustu leigunnar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0B2A-5447-4E87-B665-E67F7A9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Notum skilyrði í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800"/>
              <a:t>-hluta</a:t>
            </a:r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2048137" y="195420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400;</a:t>
            </a:r>
          </a:p>
        </p:txBody>
      </p: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2048137" y="328294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nafn='Gunnar';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7289" y="2653536"/>
            <a:ext cx="406476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nafn og stig þeirra sem hafa fleiri en 400 stig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7289" y="3982539"/>
            <a:ext cx="3284104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dálka þeirra sem heita 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A190-4D58-4BD4-BB97-92AB261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Fleiri dæmi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2107406" y="1958506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&lt;&gt; 'Gunnar';</a:t>
            </a: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2107407" y="3278779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&gt;= 2000;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489" y="2657835"/>
            <a:ext cx="376301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Ath.:  Notum einfaldar gæsalappir fyrir strengi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489" y="3993570"/>
            <a:ext cx="309475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sem gerðust félagar á þessari öld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944E-D0DE-4BE0-A252-AB75086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Sameinum skilyrði með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800"/>
              <a:t> og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2000250" y="3285813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between 200 and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184" y="2690270"/>
            <a:ext cx="269278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með stig á bilinu 200 til 400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9184" y="3932144"/>
            <a:ext cx="225080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Jafngild skipuninni að ofan</a:t>
            </a:r>
          </a:p>
        </p:txBody>
      </p:sp>
      <p:sp>
        <p:nvSpPr>
          <p:cNvPr id="61447" name="TextBox 9"/>
          <p:cNvSpPr txBox="1">
            <a:spLocks noChangeArrowheads="1"/>
          </p:cNvSpPr>
          <p:nvPr/>
        </p:nvSpPr>
        <p:spPr bwMode="auto">
          <a:xfrm>
            <a:off x="1946673" y="1990941"/>
            <a:ext cx="5379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&gt;= 200 and stig &lt;= 400;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FCA9-FD54-4D96-BF0F-40094EDB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/>
              <a:t>Gagnasafnskerfi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s-IS" sz="2100"/>
              <a:t>Gagnasafn er safn gagna á skipulögðu formi</a:t>
            </a:r>
          </a:p>
          <a:p>
            <a:pPr eaLnBrk="1" hangingPunct="1"/>
            <a:r>
              <a:rPr lang="en-US" altLang="is-IS" sz="2100"/>
              <a:t>Gríðarlega útbreidd notkun:</a:t>
            </a:r>
          </a:p>
          <a:p>
            <a:pPr lvl="1" eaLnBrk="1" hangingPunct="1"/>
            <a:r>
              <a:rPr lang="en-US" altLang="is-IS" sz="1800"/>
              <a:t>Fjármálagögn banka</a:t>
            </a:r>
          </a:p>
          <a:p>
            <a:pPr lvl="1" eaLnBrk="1" hangingPunct="1"/>
            <a:r>
              <a:rPr lang="en-US" altLang="is-IS" sz="1800"/>
              <a:t>Birgðabókhald verslana</a:t>
            </a:r>
          </a:p>
          <a:p>
            <a:pPr lvl="1" eaLnBrk="1" hangingPunct="1"/>
            <a:r>
              <a:rPr lang="en-US" altLang="is-IS" sz="1800"/>
              <a:t>Facebook, Twitter, Amazon, ...</a:t>
            </a:r>
          </a:p>
          <a:p>
            <a:pPr lvl="1" eaLnBrk="1" hangingPunct="1"/>
            <a:r>
              <a:rPr lang="en-US" altLang="is-IS" sz="1800"/>
              <a:t>...</a:t>
            </a:r>
          </a:p>
          <a:p>
            <a:pPr eaLnBrk="1" hangingPunct="1"/>
            <a:r>
              <a:rPr lang="en-US" altLang="is-IS" sz="2100"/>
              <a:t>Nær öll vefsetur byggja á gagnasafnskerfum</a:t>
            </a:r>
          </a:p>
          <a:p>
            <a:pPr lvl="1" eaLnBrk="1" hangingPunct="1"/>
            <a:r>
              <a:rPr lang="en-US" altLang="is-IS" sz="1800"/>
              <a:t>Vefsíður "búnar til" upp úr gagnasafni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A2E4-0E8D-4100-8552-7C8899DC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Hægt að nota útreikning í skilyrðum</a:t>
            </a:r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1946673" y="2012173"/>
            <a:ext cx="5250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2021-inng_ar &gt; 10;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31" y="3214687"/>
            <a:ext cx="369646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Í SQLite er hægt að fá núverandi ártal með</a:t>
            </a:r>
          </a:p>
          <a:p>
            <a:pPr algn="ctr" eaLnBrk="1" hangingPunct="1">
              <a:defRPr/>
            </a:pP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strftime('%Y', 'now')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6031" y="3915966"/>
            <a:ext cx="366779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Mismunandi milli gagnasafnskerfa hvernig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núverandi dagsetning er fengin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036224" y="2893221"/>
            <a:ext cx="348038" cy="3214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0533-380A-4E42-93A6-4851483A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Möguleg vandamál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335882" y="1222039"/>
            <a:ext cx="5861447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Finna þá félaga með fleiri en 400 stig sem gengu í félagið 2016 eða 2017</a:t>
            </a:r>
          </a:p>
        </p:txBody>
      </p:sp>
      <p:sp>
        <p:nvSpPr>
          <p:cNvPr id="65540" name="TextBox 6"/>
          <p:cNvSpPr txBox="1">
            <a:spLocks noChangeArrowheads="1"/>
          </p:cNvSpPr>
          <p:nvPr/>
        </p:nvSpPr>
        <p:spPr bwMode="auto">
          <a:xfrm>
            <a:off x="2253052" y="2154119"/>
            <a:ext cx="5023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inng_ar = 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1946671" y="3543619"/>
            <a:ext cx="321617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48|Gunnar|107|450|2017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64|Helga|112|55|2016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6590" y="3478734"/>
            <a:ext cx="138332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Helga er aðeins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með 55 stig!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048846" y="3744243"/>
            <a:ext cx="997744" cy="2202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ACAFE-DD83-4210-AD11-98DC10E1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Hvert er vandamálið?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354891" y="1218610"/>
            <a:ext cx="6051745" cy="3086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is-IS" sz="2400"/>
              <a:t>Virkinn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400"/>
              <a:t>  hefur hærri forgang en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altLang="is-IS" sz="2000"/>
              <a:t>Þurfum að nota sviga til að fá rétta útkomu</a:t>
            </a: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2432940" y="2316241"/>
            <a:ext cx="45005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(inng_ar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or inng_ar = 2017)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9011" y="3915789"/>
            <a:ext cx="310597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svipað og í segðinni  5 − 2 * 3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Útkoman er 5−6 = −1, en ekki 3*3 = 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C662D-E517-449D-ADF7-16706DFA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með fleiri en 6 rúm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leigur á árinu 2021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alla félaga í Reykjavík eða Kópavogi sem hafa minna en 200 stig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þann félaga sem býr utan Reykjavíkur sem hefur mestan fjölda stiga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67D5-0905-4207-AAF1-58862BF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  <a:br>
              <a:rPr lang="en-US" altLang="is-IS"/>
            </a:br>
            <a:r>
              <a:rPr lang="en-US" altLang="is-IS" sz="2400" i="1"/>
              <a:t>(regular expressions)</a:t>
            </a:r>
            <a:endParaRPr lang="en-US" altLang="is-IS" i="1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352547" y="1370432"/>
            <a:ext cx="5829300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Hægt að nota </a:t>
            </a:r>
            <a:r>
              <a:rPr lang="en-US" altLang="is-IS" sz="2400" b="1" i="1"/>
              <a:t>algildisstafi</a:t>
            </a:r>
            <a:r>
              <a:rPr lang="en-US" altLang="is-IS" sz="2400"/>
              <a:t> </a:t>
            </a:r>
            <a:r>
              <a:rPr lang="en-US" altLang="is-IS" sz="1800"/>
              <a:t>(</a:t>
            </a:r>
            <a:r>
              <a:rPr lang="en-US" altLang="is-IS" sz="1800" i="1"/>
              <a:t>wildcards</a:t>
            </a:r>
            <a:r>
              <a:rPr lang="en-US" altLang="is-IS" sz="1800"/>
              <a:t>)</a:t>
            </a:r>
            <a:endParaRPr lang="en-US" altLang="is-IS" sz="2400"/>
          </a:p>
          <a:p>
            <a:pPr lvl="1"/>
            <a:r>
              <a:rPr lang="en-US" altLang="is-IS" sz="2000"/>
              <a:t>Notum þá með orðinu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1684" name="TextBox 6"/>
          <p:cNvSpPr txBox="1">
            <a:spLocks noChangeArrowheads="1"/>
          </p:cNvSpPr>
          <p:nvPr/>
        </p:nvSpPr>
        <p:spPr bwMode="auto">
          <a:xfrm>
            <a:off x="1877807" y="2325464"/>
            <a:ext cx="4500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stadur like 'Husaf%';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2525" y="3205606"/>
            <a:ext cx="49237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öll sumarhús með staðsetningu sem byrjar á 'Husaf'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855" y="3925121"/>
            <a:ext cx="36186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Táknið % parast á móti 0 eða fleiri stöfum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34B4-B50A-4789-90B1-A4E7D407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0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Annað dæmi</a:t>
            </a:r>
          </a:p>
          <a:p>
            <a:endParaRPr lang="en-US" altLang="is-IS" sz="2800"/>
          </a:p>
          <a:p>
            <a:endParaRPr lang="en-US" altLang="is-IS" sz="2800"/>
          </a:p>
          <a:p>
            <a:endParaRPr lang="en-US" altLang="is-IS" sz="2800"/>
          </a:p>
          <a:p>
            <a:r>
              <a:rPr lang="en-US" altLang="is-IS" sz="2800"/>
              <a:t>Hvað með?</a:t>
            </a: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2214563" y="1743239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'%i%';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813" y="2493332"/>
            <a:ext cx="3482492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nöfn sem innihalda i</a:t>
            </a:r>
          </a:p>
        </p:txBody>
      </p:sp>
      <p:sp>
        <p:nvSpPr>
          <p:cNvPr id="73734" name="TextBox 8"/>
          <p:cNvSpPr txBox="1">
            <a:spLocks noChangeArrowheads="1"/>
          </p:cNvSpPr>
          <p:nvPr/>
        </p:nvSpPr>
        <p:spPr bwMode="auto">
          <a:xfrm>
            <a:off x="2214563" y="3792860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24DD-2D07-44AB-BAE6-A1BC3D42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Táknið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is-IS" sz="2100"/>
              <a:t>  passar við nákvæmlega einn staf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nöfn með 5 eða fleiri stafi:</a:t>
            </a:r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2214563" y="1736206"/>
            <a:ext cx="3964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1738" y="2507730"/>
            <a:ext cx="2972096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4ra stafa nöfn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0079" y="1736205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4 _ tákn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5536407" y="1874317"/>
            <a:ext cx="803672" cy="2905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11"/>
          <p:cNvSpPr txBox="1">
            <a:spLocks noChangeArrowheads="1"/>
          </p:cNvSpPr>
          <p:nvPr/>
        </p:nvSpPr>
        <p:spPr bwMode="auto">
          <a:xfrm>
            <a:off x="2214563" y="3655472"/>
            <a:ext cx="417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'_____%';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4379" y="3581653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5 _ tákn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 flipV="1">
            <a:off x="5589985" y="3719766"/>
            <a:ext cx="864394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D1DC-3E7F-480A-B383-AAD8CF57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9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Viljum finna félaga með nöfn sem eru 4 stafir eða styttri</a:t>
            </a:r>
          </a:p>
          <a:p>
            <a:pPr lvl="1"/>
            <a:r>
              <a:rPr lang="en-US" altLang="is-IS" sz="2000"/>
              <a:t>Ein leið: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Betri leið:</a:t>
            </a:r>
          </a:p>
        </p:txBody>
      </p:sp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2385788" y="1788743"/>
            <a:ext cx="41790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nafn like '__'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...;</a:t>
            </a:r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2385788" y="3484964"/>
            <a:ext cx="471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not like '_____%';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8362-CA04-4B8B-8812-7D1923A7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Hástafir/lágstafir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Sjálfgefið er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400"/>
              <a:t> geri </a:t>
            </a:r>
            <a:r>
              <a:rPr lang="is-IS" altLang="is-IS" sz="2400" u="sng"/>
              <a:t>ekki</a:t>
            </a:r>
            <a:r>
              <a:rPr lang="is-IS" altLang="is-IS" sz="2400"/>
              <a:t> greinarmun á hástöfum og lágstöfum</a:t>
            </a:r>
          </a:p>
          <a:p>
            <a:pPr lvl="1"/>
            <a:r>
              <a:rPr lang="is-IS" altLang="is-IS" sz="2000"/>
              <a:t>Hægt að breyta því: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</a:pPr>
            <a:r>
              <a:rPr lang="is-IS" altLang="is-IS" sz="2000"/>
              <a:t>Þá skilar þessi skipun engri niðurstöðu:</a:t>
            </a:r>
          </a:p>
        </p:txBody>
      </p:sp>
      <p:sp>
        <p:nvSpPr>
          <p:cNvPr id="79876" name="TextBox 6"/>
          <p:cNvSpPr txBox="1">
            <a:spLocks noChangeArrowheads="1"/>
          </p:cNvSpPr>
          <p:nvPr/>
        </p:nvSpPr>
        <p:spPr bwMode="auto">
          <a:xfrm>
            <a:off x="2367311" y="2396490"/>
            <a:ext cx="457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case_sensitive_like = on;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2367310" y="3432089"/>
            <a:ext cx="45708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nafn like 'gunnar';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8429" y="4146159"/>
            <a:ext cx="347609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400">
                <a:solidFill>
                  <a:schemeClr val="accent1"/>
                </a:solidFill>
              </a:rPr>
              <a:t> er óstöðluð skipun, sem hægt er að nota til að breyta hegðun SQLite á ýmsa vegu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D06BE-B284-45C1-B4E2-9166E861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is-IS" sz="2400"/>
              <a:t>Sýnið öll sumarhús með textann "vatn" í nafninu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allar leigur í júlí, óháð ári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 félagsmenn með nafn sem endar á "a" og hafa meira en 200 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DA0A-2E83-4572-BD58-3332BE6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Eiginleikar gagnasafnskerfa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Kostir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Geyma gögn á </a:t>
            </a:r>
            <a:r>
              <a:rPr lang="is-IS" altLang="is-IS" sz="2000" u="sng"/>
              <a:t>öruggan</a:t>
            </a:r>
            <a:r>
              <a:rPr lang="is-IS" altLang="is-IS" sz="2000"/>
              <a:t> hátt</a:t>
            </a:r>
          </a:p>
          <a:p>
            <a:pPr lvl="1">
              <a:spcBef>
                <a:spcPts val="300"/>
              </a:spcBef>
            </a:pPr>
            <a:r>
              <a:rPr lang="is-IS" altLang="is-IS" sz="2000" u="sng"/>
              <a:t>Hraðvirk</a:t>
            </a:r>
            <a:r>
              <a:rPr lang="is-IS" altLang="is-IS" sz="2000"/>
              <a:t> leit að gögnum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Aðgangur frá mörgum notendum </a:t>
            </a:r>
            <a:r>
              <a:rPr lang="is-IS" altLang="is-IS" sz="2000" u="sng"/>
              <a:t>samtímis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</a:t>
            </a:r>
            <a:r>
              <a:rPr lang="is-IS" altLang="is-IS" sz="2000" u="sng"/>
              <a:t>skipulögðu</a:t>
            </a:r>
            <a:r>
              <a:rPr lang="is-IS" altLang="is-IS" sz="2000"/>
              <a:t> formi</a:t>
            </a:r>
          </a:p>
          <a:p>
            <a:r>
              <a:rPr lang="is-IS" altLang="is-IS" sz="2400"/>
              <a:t>Gallar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Flókin og dýr hugbúnaður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Henta ekki fyrir lítið gagnamagn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skipulögðu formi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949F6-B1F1-4A08-80E2-8069B5BC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0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Að búa til og eyða töflum</a:t>
            </a:r>
          </a:p>
        </p:txBody>
      </p:sp>
      <p:sp>
        <p:nvSpPr>
          <p:cNvPr id="83972" name="TextBox 6"/>
          <p:cNvSpPr txBox="1">
            <a:spLocks noChangeArrowheads="1"/>
          </p:cNvSpPr>
          <p:nvPr/>
        </p:nvSpPr>
        <p:spPr bwMode="auto">
          <a:xfrm>
            <a:off x="2482454" y="1984037"/>
            <a:ext cx="35361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142" y="1501834"/>
            <a:ext cx="122071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töflunnar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839891" y="1639947"/>
            <a:ext cx="857250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313" y="2885340"/>
            <a:ext cx="9210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dálks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rot="5400000" flipH="1" flipV="1">
            <a:off x="2216945" y="2084050"/>
            <a:ext cx="419100" cy="11834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8610" y="2550495"/>
            <a:ext cx="109421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Tegund dálks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786314" y="2443342"/>
            <a:ext cx="1232296" cy="257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9" name="TextBox 20"/>
          <p:cNvSpPr txBox="1">
            <a:spLocks noChangeArrowheads="1"/>
          </p:cNvSpPr>
          <p:nvPr/>
        </p:nvSpPr>
        <p:spPr bwMode="auto">
          <a:xfrm>
            <a:off x="2482453" y="4100513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felagar;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7401" y="4049262"/>
            <a:ext cx="160020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Eyðir út töflunni og öllu sem í henni 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FCBA8-B194-4918-A294-9D762A2E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7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Setja inn gögn</a:t>
            </a: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2000250" y="1862813"/>
            <a:ext cx="56257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(fnr, nafn, postnr, stig,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(55, 'Axel', '108', 50, 2021);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6694" y="3047624"/>
            <a:ext cx="47112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Má sleppa því að telja upp dálkana ef öll gildi til staðar</a:t>
            </a:r>
          </a:p>
        </p:txBody>
      </p:sp>
      <p:sp>
        <p:nvSpPr>
          <p:cNvPr id="86022" name="TextBox 8"/>
          <p:cNvSpPr txBox="1">
            <a:spLocks noChangeArrowheads="1"/>
          </p:cNvSpPr>
          <p:nvPr/>
        </p:nvSpPr>
        <p:spPr bwMode="auto">
          <a:xfrm>
            <a:off x="3288983" y="3703517"/>
            <a:ext cx="3048238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 ekki sett gildi í einhvern dálk þá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verður hann tómur (þ.e. </a:t>
            </a:r>
            <a:r>
              <a:rPr lang="en-US" altLang="is-IS" sz="1600" b="1">
                <a:solidFill>
                  <a:schemeClr val="accent1"/>
                </a:solidFill>
                <a:latin typeface="+mn-lt"/>
              </a:rPr>
              <a:t>NULL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F50E9-9333-411B-8017-C89F1D4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is-IS" sz="2800"/>
              <a:t>Eyða gögnum</a:t>
            </a:r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marL="457200" lvl="1" indent="0">
              <a:spcBef>
                <a:spcPts val="1200"/>
              </a:spcBef>
              <a:buNone/>
            </a:pPr>
            <a:endParaRPr lang="en-US" altLang="is-IS" sz="2400"/>
          </a:p>
          <a:p>
            <a:pPr lvl="1">
              <a:spcBef>
                <a:spcPts val="1200"/>
              </a:spcBef>
            </a:pPr>
            <a:r>
              <a:rPr lang="en-US" altLang="is-IS" sz="2400"/>
              <a:t>Ef skilyrðið vantar	þá er öllum línum eytt!</a:t>
            </a:r>
          </a:p>
        </p:txBody>
      </p:sp>
      <p:sp>
        <p:nvSpPr>
          <p:cNvPr id="88068" name="TextBox 6"/>
          <p:cNvSpPr txBox="1">
            <a:spLocks noChangeArrowheads="1"/>
          </p:cNvSpPr>
          <p:nvPr/>
        </p:nvSpPr>
        <p:spPr bwMode="auto">
          <a:xfrm>
            <a:off x="2756032" y="1777549"/>
            <a:ext cx="3161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55;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9121" y="2560802"/>
            <a:ext cx="37057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Eyðir út öllum línum sem uppfylla skilyrðið</a:t>
            </a:r>
          </a:p>
        </p:txBody>
      </p:sp>
      <p:sp>
        <p:nvSpPr>
          <p:cNvPr id="88070" name="TextBox 8"/>
          <p:cNvSpPr txBox="1">
            <a:spLocks noChangeArrowheads="1"/>
          </p:cNvSpPr>
          <p:nvPr/>
        </p:nvSpPr>
        <p:spPr bwMode="auto">
          <a:xfrm>
            <a:off x="2756032" y="3900786"/>
            <a:ext cx="3161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27220-1B8F-47D3-9F37-CEE13DDC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Breyta gögnum</a:t>
            </a:r>
          </a:p>
        </p:txBody>
      </p:sp>
      <p:sp>
        <p:nvSpPr>
          <p:cNvPr id="90116" name="TextBox 6"/>
          <p:cNvSpPr txBox="1">
            <a:spLocks noChangeArrowheads="1"/>
          </p:cNvSpPr>
          <p:nvPr/>
        </p:nvSpPr>
        <p:spPr bwMode="auto">
          <a:xfrm>
            <a:off x="2643188" y="1679348"/>
            <a:ext cx="32682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postnr = '101'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31;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3188" y="2728110"/>
            <a:ext cx="363227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Breytir öllum línum sem uppfylla skilyrðið</a:t>
            </a:r>
          </a:p>
        </p:txBody>
      </p:sp>
      <p:sp>
        <p:nvSpPr>
          <p:cNvPr id="90118" name="TextBox 8"/>
          <p:cNvSpPr txBox="1">
            <a:spLocks noChangeArrowheads="1"/>
          </p:cNvSpPr>
          <p:nvPr/>
        </p:nvSpPr>
        <p:spPr bwMode="auto">
          <a:xfrm>
            <a:off x="2643188" y="3546872"/>
            <a:ext cx="38040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stig = stig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'Rakel';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81D-AEA5-428B-AD32-D136522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9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Hækkið stigin hjá öllum félagsmönnum um 50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Búið til töfluna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  <a:r>
              <a:rPr lang="en-US" altLang="is-IS" sz="2400"/>
              <a:t> með dálkunum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is-IS" sz="2400"/>
              <a:t> (heiltala) og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is-IS" sz="2400"/>
              <a:t> (10 stafa texti)</a:t>
            </a:r>
          </a:p>
          <a:p>
            <a:pPr lvl="1"/>
            <a:r>
              <a:rPr lang="en-US" altLang="is-IS" sz="2000"/>
              <a:t>Setjið eina línu inní töfluna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</a:p>
          <a:p>
            <a:pPr lvl="1"/>
            <a:r>
              <a:rPr lang="en-US" altLang="is-IS" sz="2000"/>
              <a:t>Skoðið töfluna með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Eyðið töflunni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7F1B-D6CB-42B8-989A-BC09CCFD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1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Innflutningur gagna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Gagnasafnskerfi hafa líka sérstakar skipanir til að hlaða inn gögnum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Mismunandi skipanir milli kerfa, ekki hluti af SQL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Gögn oftast á CSV-formi  </a:t>
            </a:r>
            <a:r>
              <a:rPr lang="en-US" altLang="is-IS" sz="1800"/>
              <a:t>(</a:t>
            </a:r>
            <a:r>
              <a:rPr lang="en-US" altLang="is-IS" sz="1800" i="1" u="sng"/>
              <a:t>C</a:t>
            </a:r>
            <a:r>
              <a:rPr lang="en-US" altLang="is-IS" sz="1800" i="1"/>
              <a:t>omma </a:t>
            </a:r>
            <a:r>
              <a:rPr lang="en-US" altLang="is-IS" sz="1800" i="1" u="sng"/>
              <a:t>S</a:t>
            </a:r>
            <a:r>
              <a:rPr lang="en-US" altLang="is-IS" sz="1800" i="1"/>
              <a:t>eparated </a:t>
            </a:r>
            <a:r>
              <a:rPr lang="en-US" altLang="is-IS" sz="1800" i="1" u="sng"/>
              <a:t>V</a:t>
            </a:r>
            <a:r>
              <a:rPr lang="en-US" altLang="is-IS" sz="1800" i="1"/>
              <a:t>alues</a:t>
            </a:r>
            <a:r>
              <a:rPr lang="en-US" altLang="is-IS" sz="1800"/>
              <a:t>)</a:t>
            </a:r>
            <a:endParaRPr lang="en-US" altLang="is-IS" sz="2000"/>
          </a:p>
          <a:p>
            <a:pPr lvl="2">
              <a:spcBef>
                <a:spcPts val="900"/>
              </a:spcBef>
            </a:pPr>
            <a:r>
              <a:rPr lang="en-US" altLang="is-IS" sz="1600"/>
              <a:t>Aðskilnaðartákn geta verið , ; : | TAB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Nú að verða algengara að nota XML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Oftast hraðvirkara en að nota margar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is-IS" sz="2000"/>
              <a:t>-skipanir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6E05-7645-4ED2-9FBE-8CA69F9A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7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Gagnainnflutningur í SQLite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1361923" y="1351017"/>
            <a:ext cx="5915025" cy="3086100"/>
          </a:xfrm>
        </p:spPr>
        <p:txBody>
          <a:bodyPr/>
          <a:lstStyle/>
          <a:p>
            <a:r>
              <a:rPr lang="en-US" altLang="is-IS" sz="2100"/>
              <a:t>SQLite hefur skipunina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.import</a:t>
            </a:r>
            <a:r>
              <a:rPr lang="en-US" altLang="is-IS" sz="2100"/>
              <a:t>  til að lesa gögn inní töflu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r>
              <a:rPr lang="en-US" altLang="is-IS" sz="1800"/>
              <a:t>Skráin þarf að nota rétt aðskilnaðartákn ( | )</a:t>
            </a:r>
          </a:p>
          <a:p>
            <a:pPr lvl="2"/>
            <a:r>
              <a:rPr lang="en-US" altLang="is-IS" sz="1500"/>
              <a:t>Hægt að breyta því með skipuninni </a:t>
            </a:r>
            <a:r>
              <a:rPr lang="en-US" altLang="is-IS" sz="14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endParaRPr lang="en-US" altLang="is-IS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60" name="TextBox 6"/>
          <p:cNvSpPr txBox="1">
            <a:spLocks noChangeArrowheads="1"/>
          </p:cNvSpPr>
          <p:nvPr/>
        </p:nvSpPr>
        <p:spPr bwMode="auto">
          <a:xfrm>
            <a:off x="2678358" y="2073773"/>
            <a:ext cx="3750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.import gogn.csv felagar</a:t>
            </a:r>
          </a:p>
        </p:txBody>
      </p:sp>
      <p:sp>
        <p:nvSpPr>
          <p:cNvPr id="96261" name="TextBox 7"/>
          <p:cNvSpPr txBox="1">
            <a:spLocks noChangeArrowheads="1"/>
          </p:cNvSpPr>
          <p:nvPr/>
        </p:nvSpPr>
        <p:spPr bwMode="auto">
          <a:xfrm>
            <a:off x="3509978" y="2598839"/>
            <a:ext cx="1032334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nafn á skrá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2707" y="2620270"/>
            <a:ext cx="108254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 á töflu</a:t>
            </a:r>
          </a:p>
        </p:txBody>
      </p:sp>
      <p:cxnSp>
        <p:nvCxnSpPr>
          <p:cNvPr id="11" name="Straight Arrow Connector 10"/>
          <p:cNvCxnSpPr>
            <a:stCxn id="96261" idx="0"/>
          </p:cNvCxnSpPr>
          <p:nvPr/>
        </p:nvCxnSpPr>
        <p:spPr>
          <a:xfrm flipV="1">
            <a:off x="4026145" y="2384527"/>
            <a:ext cx="259557" cy="2143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16200000" flipV="1">
            <a:off x="5529904" y="2426199"/>
            <a:ext cx="235744" cy="152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5" name="TextBox 14"/>
          <p:cNvSpPr txBox="1">
            <a:spLocks noChangeArrowheads="1"/>
          </p:cNvSpPr>
          <p:nvPr/>
        </p:nvSpPr>
        <p:spPr bwMode="auto">
          <a:xfrm>
            <a:off x="2678358" y="3701534"/>
            <a:ext cx="1875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;</a:t>
            </a:r>
          </a:p>
        </p:txBody>
      </p:sp>
      <p:sp>
        <p:nvSpPr>
          <p:cNvPr id="96266" name="TextBox 15"/>
          <p:cNvSpPr txBox="1">
            <a:spLocks noChangeArrowheads="1"/>
          </p:cNvSpPr>
          <p:nvPr/>
        </p:nvSpPr>
        <p:spPr bwMode="auto">
          <a:xfrm>
            <a:off x="4594569" y="4031985"/>
            <a:ext cx="2682379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Hér eftir er búist við aðskilnaðar-tákninu</a:t>
            </a:r>
            <a:r>
              <a:rPr lang="en-US" altLang="is-IS" sz="1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í innlesnum skrám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2DCE6-7FB3-49D0-97AC-C24AC9F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Gagnaútflutningur í SQLite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Notum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2400"/>
              <a:t>-skipun til að búa til gagnaskrá á CSV-formi</a:t>
            </a:r>
          </a:p>
        </p:txBody>
      </p:sp>
      <p:sp>
        <p:nvSpPr>
          <p:cNvPr id="98308" name="TextBox 6"/>
          <p:cNvSpPr txBox="1">
            <a:spLocks noChangeArrowheads="1"/>
          </p:cNvSpPr>
          <p:nvPr/>
        </p:nvSpPr>
        <p:spPr bwMode="auto">
          <a:xfrm>
            <a:off x="3506391" y="2283360"/>
            <a:ext cx="3375422" cy="1754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.headers off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felagar.csv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</p:txBody>
      </p:sp>
      <p:sp>
        <p:nvSpPr>
          <p:cNvPr id="98309" name="TextBox 7"/>
          <p:cNvSpPr txBox="1">
            <a:spLocks noChangeArrowheads="1"/>
          </p:cNvSpPr>
          <p:nvPr/>
        </p:nvSpPr>
        <p:spPr bwMode="auto">
          <a:xfrm>
            <a:off x="2107406" y="2176204"/>
            <a:ext cx="1072730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Stilla úttak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úr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10" name="TextBox 8"/>
          <p:cNvSpPr txBox="1">
            <a:spLocks noChangeArrowheads="1"/>
          </p:cNvSpPr>
          <p:nvPr/>
        </p:nvSpPr>
        <p:spPr bwMode="auto">
          <a:xfrm>
            <a:off x="2107406" y="3108464"/>
            <a:ext cx="1060483" cy="3231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Úttak í skrá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407" y="3681154"/>
            <a:ext cx="103605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Úttak aftur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á skjáinn</a:t>
            </a:r>
          </a:p>
        </p:txBody>
      </p:sp>
      <p:cxnSp>
        <p:nvCxnSpPr>
          <p:cNvPr id="12" name="Straight Arrow Connector 11"/>
          <p:cNvCxnSpPr>
            <a:stCxn id="98309" idx="3"/>
          </p:cNvCxnSpPr>
          <p:nvPr/>
        </p:nvCxnSpPr>
        <p:spPr>
          <a:xfrm>
            <a:off x="3133725" y="2441713"/>
            <a:ext cx="473869" cy="27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8310" idx="3"/>
          </p:cNvCxnSpPr>
          <p:nvPr/>
        </p:nvCxnSpPr>
        <p:spPr>
          <a:xfrm flipV="1">
            <a:off x="3167889" y="3264436"/>
            <a:ext cx="369459" cy="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3131344" y="3895467"/>
            <a:ext cx="375047" cy="5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1D18-5F19-40F9-8AAF-92BE091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5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Gögn úr SQLite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99404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Opnið skránna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felagar.csv</a:t>
            </a:r>
            <a:r>
              <a:rPr lang="en-US" altLang="is-IS" sz="2800"/>
              <a:t>  í Excel</a:t>
            </a:r>
          </a:p>
          <a:p>
            <a:pPr lvl="1"/>
            <a:r>
              <a:rPr lang="en-US" altLang="is-IS" sz="2400"/>
              <a:t>Fara í "</a:t>
            </a:r>
            <a:r>
              <a:rPr lang="en-US" altLang="is-IS" sz="2400" i="1"/>
              <a:t>Data</a:t>
            </a:r>
            <a:r>
              <a:rPr lang="en-US" altLang="is-IS" sz="2400"/>
              <a:t>" valmynd</a:t>
            </a:r>
          </a:p>
          <a:p>
            <a:pPr lvl="1"/>
            <a:r>
              <a:rPr lang="en-US" altLang="is-IS" sz="2400"/>
              <a:t>Velja fyrsta dálk skjalsins og smella á "</a:t>
            </a:r>
            <a:r>
              <a:rPr lang="en-US" altLang="is-IS" sz="2400" i="1"/>
              <a:t>Text to Columns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Velja svo "</a:t>
            </a:r>
            <a:r>
              <a:rPr lang="en-US" altLang="is-IS" sz="2400" i="1"/>
              <a:t>Delimited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og svo táknið "|"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79" y="2786062"/>
            <a:ext cx="2389584" cy="171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C7C5-2C4B-4DB2-AB16-70B93AF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8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Skipanaskrár í SQLite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Algengt að búnar séu til skrár með SQL skipunum til að skilgreina töflur</a:t>
            </a:r>
          </a:p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.read </a:t>
            </a:r>
            <a:r>
              <a:rPr lang="en-US" altLang="is-IS" sz="2400"/>
              <a:t>í SQLite les og framkvæmir slíka skrá</a:t>
            </a:r>
          </a:p>
        </p:txBody>
      </p:sp>
      <p:sp>
        <p:nvSpPr>
          <p:cNvPr id="102404" name="TextBox 6"/>
          <p:cNvSpPr txBox="1">
            <a:spLocks noChangeArrowheads="1"/>
          </p:cNvSpPr>
          <p:nvPr/>
        </p:nvSpPr>
        <p:spPr bwMode="auto">
          <a:xfrm>
            <a:off x="2803923" y="2881236"/>
            <a:ext cx="3182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 sumarhus.sql</a:t>
            </a:r>
          </a:p>
        </p:txBody>
      </p:sp>
      <p:sp>
        <p:nvSpPr>
          <p:cNvPr id="102405" name="TextBox 7"/>
          <p:cNvSpPr txBox="1">
            <a:spLocks noChangeArrowheads="1"/>
          </p:cNvSpPr>
          <p:nvPr/>
        </p:nvSpPr>
        <p:spPr bwMode="auto">
          <a:xfrm>
            <a:off x="3581281" y="3549177"/>
            <a:ext cx="3256597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Sjá þessa skrá 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http://notendur.hi.is/hh/kennsla/sql1/</a:t>
            </a:r>
          </a:p>
        </p:txBody>
      </p:sp>
      <p:cxnSp>
        <p:nvCxnSpPr>
          <p:cNvPr id="10" name="Straight Arrow Connector 9"/>
          <p:cNvCxnSpPr>
            <a:stCxn id="102405" idx="0"/>
          </p:cNvCxnSpPr>
          <p:nvPr/>
        </p:nvCxnSpPr>
        <p:spPr>
          <a:xfrm flipH="1" flipV="1">
            <a:off x="4679157" y="3174130"/>
            <a:ext cx="531019" cy="37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B246-B3AB-40D5-A1D3-6C594DB0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Venslagagnasöfn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Byggir á stærðfræðihugtakinu </a:t>
            </a:r>
            <a:r>
              <a:rPr lang="en-US" altLang="is-IS" sz="2400" b="1" u="sng"/>
              <a:t>vensl</a:t>
            </a:r>
            <a:r>
              <a:rPr lang="en-US" altLang="is-IS" sz="2400" b="1"/>
              <a:t> </a:t>
            </a:r>
            <a:r>
              <a:rPr lang="en-US" altLang="is-IS" sz="2000"/>
              <a:t>(</a:t>
            </a:r>
            <a:r>
              <a:rPr lang="en-US" altLang="is-IS" sz="2000" i="1"/>
              <a:t>relation</a:t>
            </a:r>
            <a:r>
              <a:rPr lang="en-US" altLang="is-IS" sz="2000"/>
              <a:t>)</a:t>
            </a:r>
            <a:endParaRPr lang="en-US" altLang="is-IS" sz="2400"/>
          </a:p>
          <a:p>
            <a:pPr lvl="1">
              <a:buFontTx/>
              <a:buNone/>
            </a:pPr>
            <a:r>
              <a:rPr lang="en-US" altLang="is-IS" sz="2000"/>
              <a:t>		Dæmi um tvístæð </a:t>
            </a:r>
            <a:r>
              <a:rPr lang="en-US" altLang="is-IS" sz="1600"/>
              <a:t>(</a:t>
            </a:r>
            <a:r>
              <a:rPr lang="en-US" altLang="is-IS" sz="1600" i="1"/>
              <a:t>binary</a:t>
            </a:r>
            <a:r>
              <a:rPr lang="en-US" altLang="is-IS" sz="1600"/>
              <a:t>)</a:t>
            </a:r>
            <a:r>
              <a:rPr lang="en-US" altLang="is-IS" sz="2000"/>
              <a:t> vensl:</a:t>
            </a:r>
          </a:p>
          <a:p>
            <a:pPr lvl="1">
              <a:buFontTx/>
              <a:buNone/>
            </a:pPr>
            <a:r>
              <a:rPr lang="en-US" altLang="is-IS" sz="2000"/>
              <a:t>		     {(1, 2),  (1, 3),  (2, 3),  (1, 4),  (2, 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"</a:t>
            </a:r>
            <a:r>
              <a:rPr lang="en-US" altLang="is-IS" sz="2000" i="1"/>
              <a:t>x</a:t>
            </a:r>
            <a:r>
              <a:rPr lang="en-US" altLang="is-IS" sz="2000"/>
              <a:t>  &lt;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</a:p>
          <a:p>
            <a:pPr lvl="1">
              <a:buFontTx/>
              <a:buNone/>
            </a:pPr>
            <a:endParaRPr lang="en-US" altLang="is-IS" sz="2000"/>
          </a:p>
          <a:p>
            <a:pPr lvl="1">
              <a:buFontTx/>
              <a:buNone/>
            </a:pPr>
            <a:r>
              <a:rPr lang="en-US" altLang="is-IS" sz="2000"/>
              <a:t>		Annað dæmi:</a:t>
            </a:r>
          </a:p>
          <a:p>
            <a:pPr lvl="1">
              <a:buFontTx/>
              <a:buNone/>
            </a:pPr>
            <a:r>
              <a:rPr lang="en-US" altLang="is-IS" sz="2000"/>
              <a:t>		    { (Jón, 895-4321), (Gunna, 555-1234),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 "</a:t>
            </a:r>
            <a:r>
              <a:rPr lang="en-US" altLang="is-IS" sz="2000" i="1"/>
              <a:t>x</a:t>
            </a:r>
            <a:r>
              <a:rPr lang="en-US" altLang="is-IS" sz="2000" b="1"/>
              <a:t>  hefur símanúmer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  <a:endParaRPr lang="en-US" altLang="is-IS" sz="2000" i="1"/>
          </a:p>
        </p:txBody>
      </p:sp>
      <p:sp>
        <p:nvSpPr>
          <p:cNvPr id="7" name="TextBox 6"/>
          <p:cNvSpPr txBox="1"/>
          <p:nvPr/>
        </p:nvSpPr>
        <p:spPr>
          <a:xfrm>
            <a:off x="5200280" y="2617250"/>
            <a:ext cx="126124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Hvert stak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kallast </a:t>
            </a:r>
            <a:r>
              <a:rPr lang="en-US" sz="1500" i="1">
                <a:solidFill>
                  <a:schemeClr val="accent1"/>
                </a:solidFill>
              </a:rPr>
              <a:t>tvennd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5448525" y="2208271"/>
            <a:ext cx="267890" cy="5500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0C35-96C3-4E95-AD90-E834A49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9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 í SQLite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1030016" y="1373954"/>
            <a:ext cx="7108141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.dump </a:t>
            </a:r>
            <a:r>
              <a:rPr lang="en-US" altLang="is-IS" sz="2400"/>
              <a:t>skrifar allt gagnasafnið út</a:t>
            </a:r>
          </a:p>
          <a:p>
            <a:pPr lvl="1"/>
            <a:r>
              <a:rPr lang="en-US" altLang="is-IS" sz="2000"/>
              <a:t>Til að skrifa það í skipanaskrá þarf að nota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r>
              <a:rPr lang="en-US" altLang="is-IS" sz="2000"/>
              <a:t>Einnig hægt að skrifa út einstakar töflur</a:t>
            </a:r>
          </a:p>
        </p:txBody>
      </p:sp>
      <p:sp>
        <p:nvSpPr>
          <p:cNvPr id="104452" name="TextBox 6"/>
          <p:cNvSpPr txBox="1">
            <a:spLocks noChangeArrowheads="1"/>
          </p:cNvSpPr>
          <p:nvPr/>
        </p:nvSpPr>
        <p:spPr bwMode="auto">
          <a:xfrm>
            <a:off x="2750344" y="2219755"/>
            <a:ext cx="3643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sumarhus1.sql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stdout</a:t>
            </a:r>
          </a:p>
        </p:txBody>
      </p:sp>
      <p:sp>
        <p:nvSpPr>
          <p:cNvPr id="104453" name="TextBox 7"/>
          <p:cNvSpPr txBox="1">
            <a:spLocks noChangeArrowheads="1"/>
          </p:cNvSpPr>
          <p:nvPr/>
        </p:nvSpPr>
        <p:spPr bwMode="auto">
          <a:xfrm>
            <a:off x="2750344" y="3912075"/>
            <a:ext cx="3643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 felagar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73C62-2994-4BA4-8BF2-D304763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2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1013238" y="1388022"/>
            <a:ext cx="6977209" cy="3086100"/>
          </a:xfrm>
        </p:spPr>
        <p:txBody>
          <a:bodyPr>
            <a:noAutofit/>
          </a:bodyPr>
          <a:lstStyle/>
          <a:p>
            <a:r>
              <a:rPr lang="en-US" altLang="is-IS" sz="2400"/>
              <a:t>Náið í skipanaskránna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countries.sql</a:t>
            </a:r>
          </a:p>
          <a:p>
            <a:r>
              <a:rPr lang="en-US" altLang="is-IS" sz="2400"/>
              <a:t>Lesið hana inní SQLite</a:t>
            </a:r>
          </a:p>
          <a:p>
            <a:r>
              <a:rPr lang="en-US" altLang="is-IS" sz="2400"/>
              <a:t>Skoðið nýju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</a:p>
          <a:p>
            <a:r>
              <a:rPr lang="en-US" altLang="is-IS" sz="2400"/>
              <a:t>Setjið innihald töflunnar í CSV-skrá</a:t>
            </a:r>
          </a:p>
          <a:p>
            <a:r>
              <a:rPr lang="en-US" altLang="is-IS" sz="2400"/>
              <a:t>Flytjið CSV-skránna inn í Excel</a:t>
            </a:r>
          </a:p>
          <a:p>
            <a:r>
              <a:rPr lang="en-US" altLang="is-IS" sz="2400"/>
              <a:t>Tæmið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n-US" altLang="is-IS" sz="2400"/>
              <a:t>  (með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is-IS" sz="2400"/>
              <a:t>)</a:t>
            </a:r>
          </a:p>
          <a:p>
            <a:r>
              <a:rPr lang="en-US" altLang="is-IS" sz="2400"/>
              <a:t>Hlaðið inn í hana úr CSV-skránni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0940-AA06-4B34-AF45-E5E2C1B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98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  <a:br>
              <a:rPr lang="en-US" altLang="is-IS"/>
            </a:br>
            <a:r>
              <a:rPr lang="en-US" altLang="is-IS" sz="2100"/>
              <a:t>(</a:t>
            </a:r>
            <a:r>
              <a:rPr lang="en-US" altLang="is-IS" sz="2100" i="1"/>
              <a:t>aggregates</a:t>
            </a:r>
            <a:r>
              <a:rPr lang="en-US" altLang="is-IS" sz="2100"/>
              <a:t>)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464234" y="1364565"/>
            <a:ext cx="8229600" cy="3230057"/>
          </a:xfrm>
        </p:spPr>
        <p:txBody>
          <a:bodyPr>
            <a:normAutofit/>
          </a:bodyPr>
          <a:lstStyle/>
          <a:p>
            <a:r>
              <a:rPr lang="en-US" altLang="is-IS" sz="2400"/>
              <a:t>Viljum stundum finna heildarupplýsingar um gögn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Getum fengið meðaltal yfir hluta gagnanna</a:t>
            </a:r>
          </a:p>
        </p:txBody>
      </p:sp>
      <p:sp>
        <p:nvSpPr>
          <p:cNvPr id="108548" name="TextBox 6"/>
          <p:cNvSpPr txBox="1">
            <a:spLocks noChangeArrowheads="1"/>
          </p:cNvSpPr>
          <p:nvPr/>
        </p:nvSpPr>
        <p:spPr bwMode="auto">
          <a:xfrm>
            <a:off x="2396564" y="1786234"/>
            <a:ext cx="3161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108549" name="TextBox 7"/>
          <p:cNvSpPr txBox="1">
            <a:spLocks noChangeArrowheads="1"/>
          </p:cNvSpPr>
          <p:nvPr/>
        </p:nvSpPr>
        <p:spPr bwMode="auto">
          <a:xfrm>
            <a:off x="2396564" y="3172843"/>
            <a:ext cx="4286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2010;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E1E09-E656-4097-B3EB-A48D6417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/>
          <a:lstStyle/>
          <a:p>
            <a:r>
              <a:rPr lang="en-US" altLang="is-IS" sz="2400"/>
              <a:t>Summa yfir dálk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Hágildi og lággildi</a:t>
            </a:r>
            <a:endParaRPr lang="en-US" altLang="is-IS" sz="2100"/>
          </a:p>
        </p:txBody>
      </p:sp>
      <p:sp>
        <p:nvSpPr>
          <p:cNvPr id="110596" name="TextBox 6"/>
          <p:cNvSpPr txBox="1">
            <a:spLocks noChangeArrowheads="1"/>
          </p:cNvSpPr>
          <p:nvPr/>
        </p:nvSpPr>
        <p:spPr bwMode="auto">
          <a:xfrm>
            <a:off x="2375297" y="1658792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sum(stig) from felagar;</a:t>
            </a:r>
          </a:p>
        </p:txBody>
      </p:sp>
      <p:sp>
        <p:nvSpPr>
          <p:cNvPr id="110597" name="TextBox 7"/>
          <p:cNvSpPr txBox="1">
            <a:spLocks noChangeArrowheads="1"/>
          </p:cNvSpPr>
          <p:nvPr/>
        </p:nvSpPr>
        <p:spPr bwMode="auto">
          <a:xfrm>
            <a:off x="2375298" y="3022179"/>
            <a:ext cx="439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170;</a:t>
            </a:r>
          </a:p>
        </p:txBody>
      </p:sp>
      <p:sp>
        <p:nvSpPr>
          <p:cNvPr id="110598" name="TextBox 8"/>
          <p:cNvSpPr txBox="1">
            <a:spLocks noChangeArrowheads="1"/>
          </p:cNvSpPr>
          <p:nvPr/>
        </p:nvSpPr>
        <p:spPr bwMode="auto">
          <a:xfrm>
            <a:off x="2375298" y="3821510"/>
            <a:ext cx="4822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min(inng_ar)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5BE90-3847-42AE-AE54-C295638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0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8229600" cy="3394472"/>
          </a:xfrm>
        </p:spPr>
        <p:txBody>
          <a:bodyPr/>
          <a:lstStyle/>
          <a:p>
            <a:r>
              <a:rPr lang="en-US" altLang="is-IS" sz="2100"/>
              <a:t>Telja allar línur</a:t>
            </a:r>
          </a:p>
          <a:p>
            <a:endParaRPr lang="en-US" altLang="is-IS" sz="2100"/>
          </a:p>
          <a:p>
            <a:pPr>
              <a:spcBef>
                <a:spcPct val="0"/>
              </a:spcBef>
            </a:pPr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gildi í dálki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ólík gildi í dálki</a:t>
            </a:r>
          </a:p>
        </p:txBody>
      </p:sp>
      <p:sp>
        <p:nvSpPr>
          <p:cNvPr id="112644" name="TextBox 6"/>
          <p:cNvSpPr txBox="1">
            <a:spLocks noChangeArrowheads="1"/>
          </p:cNvSpPr>
          <p:nvPr/>
        </p:nvSpPr>
        <p:spPr bwMode="auto">
          <a:xfrm>
            <a:off x="2375297" y="1580794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felagar;</a:t>
            </a:r>
          </a:p>
        </p:txBody>
      </p:sp>
      <p:sp>
        <p:nvSpPr>
          <p:cNvPr id="112645" name="TextBox 7"/>
          <p:cNvSpPr txBox="1">
            <a:spLocks noChangeArrowheads="1"/>
          </p:cNvSpPr>
          <p:nvPr/>
        </p:nvSpPr>
        <p:spPr bwMode="auto">
          <a:xfrm>
            <a:off x="2375297" y="2584114"/>
            <a:ext cx="503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count(inng_ar) from felagar;</a:t>
            </a:r>
          </a:p>
        </p:txBody>
      </p:sp>
      <p:sp>
        <p:nvSpPr>
          <p:cNvPr id="112646" name="TextBox 8"/>
          <p:cNvSpPr txBox="1">
            <a:spLocks noChangeArrowheads="1"/>
          </p:cNvSpPr>
          <p:nvPr/>
        </p:nvSpPr>
        <p:spPr bwMode="auto">
          <a:xfrm>
            <a:off x="2375297" y="3720515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1919-6739-478F-AD4C-8CCE3F2C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2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gagna </a:t>
            </a:r>
            <a:r>
              <a:rPr lang="en-US" altLang="is-IS" sz="2700" i="1"/>
              <a:t>(group by)</a:t>
            </a:r>
            <a:endParaRPr lang="en-US" altLang="is-IS" i="1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finna meðalfjölda stiga eftir póstnúmeri</a:t>
            </a:r>
          </a:p>
          <a:p>
            <a:pPr lvl="1"/>
            <a:r>
              <a:rPr lang="en-US" altLang="is-IS" sz="1800"/>
              <a:t>Gætum gert nokkrar fyrirspurnir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r>
              <a:rPr lang="en-US" altLang="is-IS" sz="1800"/>
              <a:t>	og síðan eins fyrir '107', 110', o.s.frv.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Betra að búa til hópa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1800"/>
              <a:t> og finna meðaltal innan hvers hóps</a:t>
            </a:r>
          </a:p>
        </p:txBody>
      </p:sp>
      <p:sp>
        <p:nvSpPr>
          <p:cNvPr id="114692" name="TextBox 6"/>
          <p:cNvSpPr txBox="1">
            <a:spLocks noChangeArrowheads="1"/>
          </p:cNvSpPr>
          <p:nvPr/>
        </p:nvSpPr>
        <p:spPr bwMode="auto">
          <a:xfrm>
            <a:off x="2590800" y="1924467"/>
            <a:ext cx="3802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'101';</a:t>
            </a: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2589609" y="3638967"/>
            <a:ext cx="4802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FEC3-F4DE-42A3-9976-05749DAC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0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Aðeins hægt að sýna dálka sem koma fyrir í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100"/>
              <a:t>-hlutanum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endParaRPr lang="en-US" altLang="is-IS" sz="1800"/>
          </a:p>
        </p:txBody>
      </p:sp>
      <p:sp>
        <p:nvSpPr>
          <p:cNvPr id="116740" name="TextBox 6"/>
          <p:cNvSpPr txBox="1">
            <a:spLocks noChangeArrowheads="1"/>
          </p:cNvSpPr>
          <p:nvPr/>
        </p:nvSpPr>
        <p:spPr bwMode="auto">
          <a:xfrm>
            <a:off x="1806593" y="2195656"/>
            <a:ext cx="5473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nafn,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32485" y="2088501"/>
            <a:ext cx="5250656" cy="7500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2485" y="2144276"/>
            <a:ext cx="5304235" cy="535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4041" y="3154409"/>
            <a:ext cx="436542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Hvaða gildi ætti nafn að hafa fyrir tiltekið póstnúmer?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6696" y="3821921"/>
            <a:ext cx="254011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reyndar leyft í SQLite!</a:t>
            </a:r>
          </a:p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 er útkoman?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7895-70D9-4E2C-AF62-B5882633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5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85336" y="1200151"/>
            <a:ext cx="7990449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Má nota fleiri en einn dálk í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endParaRPr lang="en-US" altLang="is-I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s-IS" sz="2400"/>
              <a:t>Þá er hópað á alla dálkana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355708" y="2230982"/>
            <a:ext cx="4469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inng_ar,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postnr, inng_ar;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3526" y="3416581"/>
            <a:ext cx="389472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Fyrir hvert ólíkt gildi á (póstnúmer, inngönguár)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er fundinn meðalstigafjöldi félaga með þau 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B5D-3A32-47F0-9270-D890BF36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og röðun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7779434" cy="3394472"/>
          </a:xfrm>
        </p:spPr>
        <p:txBody>
          <a:bodyPr/>
          <a:lstStyle/>
          <a:p>
            <a:r>
              <a:rPr lang="en-US" altLang="is-IS" sz="2100"/>
              <a:t>Oft er úttakið raðað eftir hópum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buFontTx/>
              <a:buNone/>
            </a:pPr>
            <a:endParaRPr lang="en-US" altLang="is-IS" sz="2100"/>
          </a:p>
          <a:p>
            <a:pPr>
              <a:spcBef>
                <a:spcPts val="600"/>
              </a:spcBef>
            </a:pPr>
            <a:r>
              <a:rPr lang="en-US" altLang="is-IS" sz="2100"/>
              <a:t>Þetta fer eftir útfærslu</a:t>
            </a:r>
          </a:p>
          <a:p>
            <a:pPr lvl="1"/>
            <a:r>
              <a:rPr lang="en-US" altLang="is-IS" sz="1800"/>
              <a:t>Til að vera viss um röðun þarf að nota 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</p:txBody>
      </p:sp>
      <p:sp>
        <p:nvSpPr>
          <p:cNvPr id="120836" name="TextBox 7"/>
          <p:cNvSpPr txBox="1">
            <a:spLocks noChangeArrowheads="1"/>
          </p:cNvSpPr>
          <p:nvPr/>
        </p:nvSpPr>
        <p:spPr bwMode="auto">
          <a:xfrm>
            <a:off x="2375297" y="1600529"/>
            <a:ext cx="4813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0852" y="2188956"/>
            <a:ext cx="300351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Gefur úttak í röð eftir póstnúmerum</a:t>
            </a:r>
          </a:p>
        </p:txBody>
      </p:sp>
      <p:sp>
        <p:nvSpPr>
          <p:cNvPr id="120838" name="TextBox 7"/>
          <p:cNvSpPr txBox="1">
            <a:spLocks noChangeArrowheads="1"/>
          </p:cNvSpPr>
          <p:nvPr/>
        </p:nvSpPr>
        <p:spPr bwMode="auto">
          <a:xfrm>
            <a:off x="2375297" y="3551250"/>
            <a:ext cx="4813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postnr desc;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F588-65F5-4B5F-95AC-E8F7233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4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520503" y="1200151"/>
            <a:ext cx="7716129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ekki sýna alla hópa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línur </a:t>
            </a:r>
            <a:r>
              <a:rPr lang="en-US" altLang="is-IS" sz="2000" u="sng"/>
              <a:t>inní hópa</a:t>
            </a:r>
            <a:r>
              <a:rPr lang="en-US" altLang="is-IS" sz="2000"/>
              <a:t> 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</a:t>
            </a:r>
            <a:r>
              <a:rPr lang="en-US" altLang="is-IS" sz="2000" u="sng"/>
              <a:t>hópa til að sýna</a:t>
            </a:r>
            <a:r>
              <a:rPr lang="en-US" altLang="is-IS" sz="2000" b="1"/>
              <a:t> </a:t>
            </a:r>
            <a:r>
              <a:rPr lang="en-US" altLang="is-IS" sz="2000"/>
              <a:t>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122884" name="TextBox 7"/>
          <p:cNvSpPr txBox="1">
            <a:spLocks noChangeArrowheads="1"/>
          </p:cNvSpPr>
          <p:nvPr/>
        </p:nvSpPr>
        <p:spPr bwMode="auto">
          <a:xfrm>
            <a:off x="2268141" y="2707274"/>
            <a:ext cx="4829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postnr &lt; 170;</a:t>
            </a:r>
          </a:p>
        </p:txBody>
      </p:sp>
      <p:sp>
        <p:nvSpPr>
          <p:cNvPr id="122885" name="TextBox 7"/>
          <p:cNvSpPr txBox="1">
            <a:spLocks noChangeArrowheads="1"/>
          </p:cNvSpPr>
          <p:nvPr/>
        </p:nvSpPr>
        <p:spPr bwMode="auto">
          <a:xfrm>
            <a:off x="2711593" y="3734633"/>
            <a:ext cx="3942105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Meðalfjöldi stiga eftir póstnúmeri </a:t>
            </a:r>
            <a:r>
              <a:rPr lang="en-US" altLang="is-IS" sz="1500" u="sng">
                <a:solidFill>
                  <a:schemeClr val="accent1"/>
                </a:solidFill>
              </a:rPr>
              <a:t>í Reykjavík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7F4F-972B-46EB-AD14-3AED0465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Grunnmengi </a:t>
            </a:r>
            <a:r>
              <a:rPr lang="is-IS" altLang="is-IS" sz="3000" i="1"/>
              <a:t>(domain)</a:t>
            </a:r>
            <a:endParaRPr lang="is-IS" altLang="is-IS" i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Hvert stak í tvennd (eða </a:t>
            </a:r>
            <a:r>
              <a:rPr lang="is-IS" altLang="is-IS" sz="2400" i="1"/>
              <a:t>n</a:t>
            </a:r>
            <a:r>
              <a:rPr lang="is-IS" altLang="is-IS" sz="2400"/>
              <a:t>-d) kemur úr mengi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Í venslunum { (1, 2), (1, 3), ... }</a:t>
            </a:r>
          </a:p>
          <a:p>
            <a:pPr lvl="2"/>
            <a:r>
              <a:rPr lang="is-IS" altLang="is-IS" sz="1600"/>
              <a:t>Bæði stökin koma úr mengi jákvæðra heiltalna</a:t>
            </a:r>
          </a:p>
          <a:p>
            <a:pPr lvl="1">
              <a:spcBef>
                <a:spcPts val="1200"/>
              </a:spcBef>
            </a:pPr>
            <a:r>
              <a:rPr lang="is-IS" altLang="is-IS" sz="2000"/>
              <a:t>Í venslunum { (Jón, </a:t>
            </a:r>
            <a:r>
              <a:rPr lang="en-US" altLang="is-IS" sz="2000"/>
              <a:t>895-4321), ... }</a:t>
            </a:r>
          </a:p>
          <a:p>
            <a:pPr lvl="2"/>
            <a:r>
              <a:rPr lang="en-US" altLang="is-IS" sz="1600"/>
              <a:t>Fyrra stakið úr mengi mannanafn (eða einhverjum hópi)</a:t>
            </a:r>
          </a:p>
          <a:p>
            <a:pPr lvl="2"/>
            <a:r>
              <a:rPr lang="en-US" altLang="is-IS" sz="1600"/>
              <a:t>Seinna stakið úr mengi löglegra símanúmera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Aðeins stök úr menginu geta verið í þessu sæti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8E59-7C09-4DC3-B611-FA78183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8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valið hópa með flóknari skilyrðum</a:t>
            </a:r>
          </a:p>
          <a:p>
            <a:pPr>
              <a:spcBef>
                <a:spcPts val="900"/>
              </a:spcBef>
              <a:buNone/>
            </a:pPr>
            <a:r>
              <a:rPr lang="en-US" altLang="is-IS" sz="2400"/>
              <a:t>	</a:t>
            </a:r>
            <a:r>
              <a:rPr lang="en-US" altLang="is-IS" sz="2000"/>
              <a:t>Finna meðalfjölda stiga eftir póstnúmerum í Reykjavík með a.m.k. tvo félaga</a:t>
            </a:r>
            <a:endParaRPr lang="en-US" altLang="is-IS" sz="2400"/>
          </a:p>
        </p:txBody>
      </p:sp>
      <p:sp>
        <p:nvSpPr>
          <p:cNvPr id="124932" name="TextBox 7"/>
          <p:cNvSpPr txBox="1">
            <a:spLocks noChangeArrowheads="1"/>
          </p:cNvSpPr>
          <p:nvPr/>
        </p:nvSpPr>
        <p:spPr bwMode="auto">
          <a:xfrm>
            <a:off x="2761032" y="2789516"/>
            <a:ext cx="495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count(*) &gt;= 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3735" y="2946798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línur inn í hópana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735" y="3589735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hópa til birtingar</a:t>
            </a:r>
          </a:p>
        </p:txBody>
      </p:sp>
      <p:cxnSp>
        <p:nvCxnSpPr>
          <p:cNvPr id="11" name="Straight Arrow Connector 10"/>
          <p:cNvCxnSpPr>
            <a:cxnSpLocks/>
            <a:stCxn id="8" idx="3"/>
          </p:cNvCxnSpPr>
          <p:nvPr/>
        </p:nvCxnSpPr>
        <p:spPr>
          <a:xfrm>
            <a:off x="2428875" y="3208408"/>
            <a:ext cx="847725" cy="62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 flipV="1">
            <a:off x="2428875" y="3696893"/>
            <a:ext cx="847725" cy="1544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34053-0213-489D-9464-E05EF24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6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heildarfjölda daga í útleigu fyrir hvert sumarhús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fjölda leiga eftir dagafjölda (þ.e. helgar- eða vikuleiga)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meðalfjölda stiga eftir inngönguári, ef fleiri en einn á því ári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F837B-D53C-4864-A187-9DD7DCD2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Form  </a:t>
            </a:r>
            <a:r>
              <a:rPr lang="en-U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/>
              <a:t>  skipunar</a:t>
            </a:r>
          </a:p>
        </p:txBody>
      </p:sp>
      <p:sp>
        <p:nvSpPr>
          <p:cNvPr id="129027" name="TextBox 7"/>
          <p:cNvSpPr txBox="1">
            <a:spLocks noChangeArrowheads="1"/>
          </p:cNvSpPr>
          <p:nvPr/>
        </p:nvSpPr>
        <p:spPr bwMode="auto">
          <a:xfrm>
            <a:off x="2217256" y="1570088"/>
            <a:ext cx="5140147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 eða útreikningur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OFFSET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C5FD5-EB92-44E1-B2F0-AB43ACE5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1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>
          <a:xfrm>
            <a:off x="893298" y="203978"/>
            <a:ext cx="7357404" cy="857250"/>
          </a:xfrm>
        </p:spPr>
        <p:txBody>
          <a:bodyPr>
            <a:noAutofit/>
          </a:bodyPr>
          <a:lstStyle/>
          <a:p>
            <a:r>
              <a:rPr lang="en-US" altLang="is-IS" sz="4000"/>
              <a:t>Almennt form </a:t>
            </a:r>
            <a:r>
              <a:rPr lang="en-U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4000"/>
              <a:t> skipunar</a:t>
            </a:r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7" y="1061228"/>
            <a:ext cx="6344070" cy="35670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B0FA-C4D1-404A-8E7B-61D0D5A4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7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Önnur SQLite viðmót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Skipanaskelin er einföld og þægileg</a:t>
            </a:r>
          </a:p>
          <a:p>
            <a:pPr lvl="1"/>
            <a:r>
              <a:rPr lang="is-IS" altLang="is-IS" sz="2000"/>
              <a:t>en þarf að muna skipanir</a:t>
            </a:r>
          </a:p>
          <a:p>
            <a:pPr lvl="1"/>
            <a:r>
              <a:rPr lang="is-IS" altLang="is-IS" sz="2000"/>
              <a:t>erfiðara að fá yfirlit yfir</a:t>
            </a:r>
            <a:br>
              <a:rPr lang="is-IS" altLang="is-IS" sz="2000"/>
            </a:br>
            <a:r>
              <a:rPr lang="is-IS" altLang="is-IS" sz="2000"/>
              <a:t>gagnasafnið</a:t>
            </a:r>
          </a:p>
          <a:p>
            <a:endParaRPr lang="is-IS" altLang="is-IS" sz="2100"/>
          </a:p>
          <a:p>
            <a:r>
              <a:rPr lang="is-IS" altLang="is-IS" sz="2400"/>
              <a:t>Grafísk viðmót</a:t>
            </a:r>
          </a:p>
          <a:p>
            <a:pPr lvl="1"/>
            <a:r>
              <a:rPr lang="is-IS" altLang="is-IS" sz="2000"/>
              <a:t>líkari venjulegum forritum</a:t>
            </a:r>
          </a:p>
          <a:p>
            <a:pPr lvl="1"/>
            <a:r>
              <a:rPr lang="is-IS" altLang="is-IS" sz="2000"/>
              <a:t>en óstöðluð og hafa mism.</a:t>
            </a:r>
            <a:br>
              <a:rPr lang="is-IS" altLang="is-IS" sz="2000"/>
            </a:br>
            <a:r>
              <a:rPr lang="is-IS" altLang="is-IS" sz="2000"/>
              <a:t>möguleika</a:t>
            </a: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78" y="1681090"/>
            <a:ext cx="2288227" cy="11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23" y="3214926"/>
            <a:ext cx="1980440" cy="13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20FF-C8A5-41EB-B0DE-B34A401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DB Browser for SQLite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Opinn og frír hugbúnaður</a:t>
            </a:r>
          </a:p>
          <a:p>
            <a:r>
              <a:rPr lang="is-IS" altLang="is-IS" sz="2400"/>
              <a:t>Til fyrir Windows, Mac, Linux, FreeBSD</a:t>
            </a:r>
          </a:p>
          <a:p>
            <a:r>
              <a:rPr lang="is-IS" altLang="is-IS" sz="2400"/>
              <a:t>Nokkuð örar uppfærslur</a:t>
            </a:r>
          </a:p>
          <a:p>
            <a:r>
              <a:rPr lang="is-IS" altLang="is-IS" sz="2400"/>
              <a:t>Margvíslegir eiginleikar:</a:t>
            </a:r>
          </a:p>
          <a:p>
            <a:pPr lvl="1"/>
            <a:r>
              <a:rPr lang="is-IS" altLang="is-IS" sz="2000"/>
              <a:t>Innflutningur/útflutningur gagna</a:t>
            </a:r>
          </a:p>
          <a:p>
            <a:pPr lvl="1"/>
            <a:r>
              <a:rPr lang="is-IS" altLang="is-IS" sz="2000"/>
              <a:t>Gandálfar til að búa til töflur og fleira</a:t>
            </a:r>
          </a:p>
          <a:p>
            <a:pPr lvl="1"/>
            <a:r>
              <a:rPr lang="is-IS" altLang="is-IS" sz="2000"/>
              <a:t>Auðvelt að breyta stillingum gagnasafns</a:t>
            </a:r>
          </a:p>
          <a:p>
            <a:pPr lvl="1"/>
            <a:r>
              <a:rPr lang="is-IS" altLang="is-IS" sz="2000"/>
              <a:t>Hægt að sjá lista yfir allar framkvæmdar SQL 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D3E6E-84AE-4EED-AA92-2496C26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3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E1B0-2B1B-4400-A9A0-762FC669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33" y="395022"/>
            <a:ext cx="6058310" cy="4126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2755-F069-4AA7-9C50-6CA4C30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9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hlinkClick r:id="rId3"/>
              </a:rPr>
              <a:t>sqliteonline.com</a:t>
            </a:r>
            <a:endParaRPr lang="is-IS" altLang="is-IS"/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s-IS" altLang="is-IS" sz="2400"/>
              <a:t>SQLite í vafra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Einfalt viðmót til að vinna með SQLite gagnasöfn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Byggir á </a:t>
            </a:r>
            <a:r>
              <a:rPr lang="is-IS" altLang="is-IS" sz="2400">
                <a:hlinkClick r:id="rId4"/>
              </a:rPr>
              <a:t>sql.js</a:t>
            </a:r>
            <a:endParaRPr lang="is-IS" altLang="is-IS" sz="2400"/>
          </a:p>
          <a:p>
            <a:pPr lvl="1">
              <a:spcBef>
                <a:spcPts val="1200"/>
              </a:spcBef>
            </a:pPr>
            <a:r>
              <a:rPr lang="is-IS" altLang="is-IS" sz="2000"/>
              <a:t>C-kóði fyrir SQLite þýddur yfir í Javascript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Ágætt til að æfa SQL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Engin uppsetning á tölvu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71AF5-DF93-4805-B9CF-26A6A1E8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7C27-952A-463F-AF26-EE3F895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6A8D1-7856-4FB8-92EB-0C7A58D9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86" y="165610"/>
            <a:ext cx="6171038" cy="44412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022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NULL gildi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leyfir dálkum að hafa sérstök NULL gildi</a:t>
            </a:r>
          </a:p>
          <a:p>
            <a:pPr lvl="1"/>
            <a:r>
              <a:rPr lang="is-IS" altLang="is-IS" sz="2000"/>
              <a:t>Ef gildið er óþekkt, t.d. fæðingardagur</a:t>
            </a:r>
          </a:p>
          <a:p>
            <a:pPr lvl="1"/>
            <a:r>
              <a:rPr lang="is-IS" altLang="is-IS" sz="2000"/>
              <a:t>Ef gildið á ekki við, t.d. nafn á maka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Merkingin er að gildi vanti</a:t>
            </a:r>
          </a:p>
          <a:p>
            <a:pPr lvl="1"/>
            <a:r>
              <a:rPr lang="is-IS" altLang="is-IS" sz="2000"/>
              <a:t>Fáum þau ef gildi vantar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-skipun</a:t>
            </a:r>
            <a:endParaRPr lang="is-IS" altLang="is-IS" sz="2400"/>
          </a:p>
        </p:txBody>
      </p:sp>
      <p:sp>
        <p:nvSpPr>
          <p:cNvPr id="143364" name="TextBox 6"/>
          <p:cNvSpPr txBox="1">
            <a:spLocks noChangeArrowheads="1"/>
          </p:cNvSpPr>
          <p:nvPr/>
        </p:nvSpPr>
        <p:spPr bwMode="auto">
          <a:xfrm>
            <a:off x="1971341" y="3599063"/>
            <a:ext cx="5128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 (fnr, nafn,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(66, 'Helgi', 2021);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001EB-3DF5-4DFC-BAA3-DC29746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Töflur og vensl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57350" y="1295983"/>
            <a:ext cx="5829300" cy="1032272"/>
          </a:xfrm>
        </p:spPr>
        <p:txBody>
          <a:bodyPr>
            <a:normAutofit/>
          </a:bodyPr>
          <a:lstStyle/>
          <a:p>
            <a:r>
              <a:rPr lang="is-IS" altLang="is-IS" sz="2400"/>
              <a:t>Vensl eru oft táknuð sem töflur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71813" y="2983614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54016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3364707" y="3037191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Jón</a:t>
            </a:r>
            <a:endParaRPr lang="is-IS" altLang="is-IS" sz="1800"/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304110" y="3037191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895-4321</a:t>
            </a:r>
            <a:endParaRPr lang="is-IS" altLang="is-IS" sz="1800"/>
          </a:p>
        </p:txBody>
      </p:sp>
      <p:sp>
        <p:nvSpPr>
          <p:cNvPr id="16392" name="TextBox 12"/>
          <p:cNvSpPr txBox="1">
            <a:spLocks noChangeArrowheads="1"/>
          </p:cNvSpPr>
          <p:nvPr/>
        </p:nvSpPr>
        <p:spPr bwMode="auto">
          <a:xfrm>
            <a:off x="3257551" y="3333657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Gunna</a:t>
            </a:r>
            <a:endParaRPr lang="is-IS" altLang="is-IS" sz="1800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4304110" y="3333657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555-1234</a:t>
            </a:r>
            <a:endParaRPr lang="is-IS" altLang="is-IS" sz="1800"/>
          </a:p>
        </p:txBody>
      </p:sp>
      <p:sp>
        <p:nvSpPr>
          <p:cNvPr id="16394" name="TextBox 19"/>
          <p:cNvSpPr txBox="1">
            <a:spLocks noChangeArrowheads="1"/>
          </p:cNvSpPr>
          <p:nvPr/>
        </p:nvSpPr>
        <p:spPr bwMode="auto">
          <a:xfrm>
            <a:off x="3302794" y="263714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Nafn</a:t>
            </a:r>
            <a:endParaRPr lang="is-IS" altLang="is-IS" sz="1800"/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4535092" y="263714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Sími</a:t>
            </a:r>
            <a:endParaRPr lang="is-IS" altLang="is-IS" sz="180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428875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893469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1813" y="2608566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9" name="TextBox 24"/>
          <p:cNvSpPr txBox="1">
            <a:spLocks noChangeArrowheads="1"/>
          </p:cNvSpPr>
          <p:nvPr/>
        </p:nvSpPr>
        <p:spPr bwMode="auto">
          <a:xfrm>
            <a:off x="4732735" y="1912051"/>
            <a:ext cx="857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Dálkur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>
            <a:stCxn id="16399" idx="2"/>
          </p:cNvCxnSpPr>
          <p:nvPr/>
        </p:nvCxnSpPr>
        <p:spPr>
          <a:xfrm flipH="1">
            <a:off x="4947048" y="2250605"/>
            <a:ext cx="214312" cy="357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30"/>
          <p:cNvSpPr txBox="1">
            <a:spLocks noChangeArrowheads="1"/>
          </p:cNvSpPr>
          <p:nvPr/>
        </p:nvSpPr>
        <p:spPr bwMode="auto">
          <a:xfrm>
            <a:off x="6179344" y="2983614"/>
            <a:ext cx="623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Lína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16401" idx="1"/>
          </p:cNvCxnSpPr>
          <p:nvPr/>
        </p:nvCxnSpPr>
        <p:spPr>
          <a:xfrm flipH="1">
            <a:off x="5589986" y="3152891"/>
            <a:ext cx="589358" cy="4503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32548" y="2662145"/>
            <a:ext cx="750094" cy="32146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6404" name="TextBox 36"/>
          <p:cNvSpPr txBox="1">
            <a:spLocks noChangeArrowheads="1"/>
          </p:cNvSpPr>
          <p:nvPr/>
        </p:nvSpPr>
        <p:spPr bwMode="auto">
          <a:xfrm>
            <a:off x="1489798" y="2548827"/>
            <a:ext cx="1278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Nafn mengis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sem þessi stök koma úr</a:t>
            </a:r>
          </a:p>
        </p:txBody>
      </p:sp>
      <p:cxnSp>
        <p:nvCxnSpPr>
          <p:cNvPr id="38" name="Straight Arrow Connector 37"/>
          <p:cNvCxnSpPr>
            <a:stCxn id="16404" idx="3"/>
            <a:endCxn id="36" idx="2"/>
          </p:cNvCxnSpPr>
          <p:nvPr/>
        </p:nvCxnSpPr>
        <p:spPr>
          <a:xfrm flipV="1">
            <a:off x="2767880" y="2822880"/>
            <a:ext cx="464668" cy="1414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3087" y="4123995"/>
            <a:ext cx="2302046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Taflan er </a:t>
            </a:r>
            <a:r>
              <a:rPr lang="en-US" sz="1600" b="1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rPr>
              <a:t>mengi</a:t>
            </a:r>
            <a:r>
              <a:rPr lang="en-US" sz="1600">
                <a:solidFill>
                  <a:schemeClr val="accent1"/>
                </a:solidFill>
              </a:rPr>
              <a:t> lína</a:t>
            </a:r>
          </a:p>
        </p:txBody>
      </p:sp>
      <p:sp>
        <p:nvSpPr>
          <p:cNvPr id="16407" name="TextBox 25"/>
          <p:cNvSpPr txBox="1">
            <a:spLocks noChangeArrowheads="1"/>
          </p:cNvSpPr>
          <p:nvPr/>
        </p:nvSpPr>
        <p:spPr bwMode="auto">
          <a:xfrm>
            <a:off x="3545681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16408" name="TextBox 27"/>
          <p:cNvSpPr txBox="1">
            <a:spLocks noChangeArrowheads="1"/>
          </p:cNvSpPr>
          <p:nvPr/>
        </p:nvSpPr>
        <p:spPr bwMode="auto">
          <a:xfrm>
            <a:off x="4693444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2B88-4286-49D1-9887-EDF6864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7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b="1"/>
              <a:t>NULL</a:t>
            </a:r>
            <a:r>
              <a:rPr lang="en-US" altLang="is-IS"/>
              <a:t> gildi í SQLite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SQLite sýnir tóman streng fyrir </a:t>
            </a:r>
            <a:r>
              <a:rPr lang="en-US" altLang="is-IS" sz="2400" b="1"/>
              <a:t>NULL</a:t>
            </a:r>
            <a:r>
              <a:rPr lang="en-US" altLang="is-IS" sz="2400"/>
              <a:t> gildi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200"/>
              </a:spcBef>
            </a:pPr>
            <a:r>
              <a:rPr lang="en-US" altLang="is-IS" sz="2400"/>
              <a:t>Hægt að sýna </a:t>
            </a:r>
            <a:r>
              <a:rPr lang="en-US" altLang="is-IS" sz="2400" b="1"/>
              <a:t>NULL</a:t>
            </a:r>
            <a:r>
              <a:rPr lang="en-US" altLang="is-IS" sz="2400"/>
              <a:t> gildi:</a:t>
            </a:r>
          </a:p>
        </p:txBody>
      </p:sp>
      <p:sp>
        <p:nvSpPr>
          <p:cNvPr id="145412" name="TextBox 6"/>
          <p:cNvSpPr txBox="1">
            <a:spLocks noChangeArrowheads="1"/>
          </p:cNvSpPr>
          <p:nvPr/>
        </p:nvSpPr>
        <p:spPr bwMode="auto">
          <a:xfrm>
            <a:off x="2609668" y="1808517"/>
            <a:ext cx="228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66|Helgi|||2021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1733507"/>
            <a:ext cx="23764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 úr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500">
                <a:solidFill>
                  <a:schemeClr val="accent1"/>
                </a:solidFill>
              </a:rPr>
              <a:t>-skipun eftir síðustu innsetningu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839891" y="1999017"/>
            <a:ext cx="379809" cy="23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15" name="TextBox 10"/>
          <p:cNvSpPr txBox="1">
            <a:spLocks noChangeArrowheads="1"/>
          </p:cNvSpPr>
          <p:nvPr/>
        </p:nvSpPr>
        <p:spPr bwMode="auto">
          <a:xfrm>
            <a:off x="2696766" y="3136106"/>
            <a:ext cx="228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.nullvalue 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2094" y="3268593"/>
            <a:ext cx="208954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Texti sem við ákveðum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893469" y="3322172"/>
            <a:ext cx="428625" cy="964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DAB7-CD46-44FA-AE99-5BBFFF7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9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Samanburður með </a:t>
            </a:r>
            <a:r>
              <a:rPr lang="en-US" altLang="is-IS" b="1"/>
              <a:t>NULL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Allar aðgerðir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gefa gildið </a:t>
            </a:r>
            <a:r>
              <a:rPr lang="en-US" altLang="is-IS" sz="2400" b="1"/>
              <a:t>NULL</a:t>
            </a:r>
          </a:p>
          <a:p>
            <a:pPr lvl="1">
              <a:buFontTx/>
              <a:buNone/>
            </a:pPr>
            <a:r>
              <a:rPr lang="en-US" altLang="is-IS" sz="2000"/>
              <a:t>	Ef </a:t>
            </a:r>
            <a:r>
              <a:rPr lang="en-US" altLang="is-IS" sz="2000" i="1"/>
              <a:t>x</a:t>
            </a:r>
            <a:r>
              <a:rPr lang="en-US" altLang="is-IS" sz="2000"/>
              <a:t> er </a:t>
            </a:r>
            <a:r>
              <a:rPr lang="en-US" altLang="is-IS" sz="2000" b="1"/>
              <a:t>NULL</a:t>
            </a:r>
            <a:r>
              <a:rPr lang="en-US" altLang="is-IS" sz="2000"/>
              <a:t> þá er gildið á (</a:t>
            </a:r>
            <a:r>
              <a:rPr lang="en-US" altLang="is-IS" sz="2000" i="1"/>
              <a:t>x</a:t>
            </a:r>
            <a:r>
              <a:rPr lang="en-US" altLang="is-IS" sz="2000"/>
              <a:t> + 3) líka </a:t>
            </a:r>
            <a:r>
              <a:rPr lang="en-US" altLang="is-IS" sz="2000" b="1"/>
              <a:t>NULL</a:t>
            </a:r>
            <a:endParaRPr lang="en-US" altLang="is-IS" sz="3200" b="1"/>
          </a:p>
          <a:p>
            <a:endParaRPr lang="en-US" altLang="is-IS" sz="2400"/>
          </a:p>
          <a:p>
            <a:r>
              <a:rPr lang="en-US" altLang="is-IS" sz="2400"/>
              <a:t>Í samanburði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verður útkoman sanngildið </a:t>
            </a:r>
            <a:r>
              <a:rPr lang="en-US" altLang="is-IS" sz="2400" b="1"/>
              <a:t>Óþekkt</a:t>
            </a:r>
          </a:p>
          <a:p>
            <a:pPr lvl="1"/>
            <a:r>
              <a:rPr lang="en-US" altLang="is-IS" sz="2000"/>
              <a:t>Höfum sanngildin </a:t>
            </a:r>
            <a:r>
              <a:rPr lang="en-US" altLang="is-IS" sz="2000" b="1"/>
              <a:t>Satt</a:t>
            </a:r>
            <a:r>
              <a:rPr lang="en-US" altLang="is-IS" sz="2000"/>
              <a:t> og </a:t>
            </a:r>
            <a:r>
              <a:rPr lang="en-US" altLang="is-IS" sz="2000" b="1"/>
              <a:t>Ósatt</a:t>
            </a:r>
            <a:r>
              <a:rPr lang="en-US" altLang="is-IS" sz="2000"/>
              <a:t>, nú eru þrjú sanngildi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06E9-4F4C-43FC-8CBA-537D83C1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3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Sanngildið </a:t>
            </a:r>
            <a:r>
              <a:rPr lang="is-IS" altLang="is-IS" b="1"/>
              <a:t>Óþekkt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Nú þurfa rökaðgerðirnar AND, OR og NOT að ráða við gildið </a:t>
            </a:r>
            <a:r>
              <a:rPr lang="is-IS" altLang="is-IS" sz="2400" b="1"/>
              <a:t>Óþekkt</a:t>
            </a:r>
            <a:r>
              <a:rPr lang="is-IS" altLang="is-IS" sz="2400"/>
              <a:t>	</a:t>
            </a:r>
          </a:p>
          <a:p>
            <a:pPr lvl="1"/>
            <a:r>
              <a:rPr lang="is-IS" altLang="is-IS" sz="2400"/>
              <a:t>Helstu breytingar:</a:t>
            </a:r>
          </a:p>
          <a:p>
            <a:pPr lvl="2">
              <a:spcBef>
                <a:spcPts val="1350"/>
              </a:spcBef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</a:t>
            </a:r>
            <a:r>
              <a:rPr lang="is-IS" altLang="is-IS" sz="1800" b="1"/>
              <a:t>AND</a:t>
            </a:r>
            <a:r>
              <a:rPr lang="is-IS" altLang="is-IS" sz="1800"/>
              <a:t>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AND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Ósatt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Satt</a:t>
            </a:r>
          </a:p>
          <a:p>
            <a:pPr lvl="2">
              <a:buFontTx/>
              <a:buNone/>
            </a:pPr>
            <a:r>
              <a:rPr lang="is-IS" altLang="is-IS" sz="1800"/>
              <a:t>	NOT </a:t>
            </a:r>
            <a:r>
              <a:rPr lang="is-IS" altLang="is-IS" sz="1800" b="1"/>
              <a:t>Óþekkt</a:t>
            </a:r>
            <a:r>
              <a:rPr lang="is-IS" altLang="is-IS" sz="1800"/>
              <a:t>  			gefur	</a:t>
            </a:r>
            <a:r>
              <a:rPr lang="is-IS" altLang="is-IS" sz="1800" b="1"/>
              <a:t>Óþekkt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72E0-EED3-4F3C-906B-5D47E6B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2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b="1"/>
              <a:t>NULL</a:t>
            </a:r>
            <a:r>
              <a:rPr lang="is-IS" altLang="is-IS"/>
              <a:t>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 skipunum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400"/>
              <a:t> skilar öllum þeim línum þar sem skilyrðið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400"/>
              <a:t>-hluta er </a:t>
            </a:r>
            <a:r>
              <a:rPr lang="is-IS" altLang="is-IS" sz="2400" b="1"/>
              <a:t>Satt</a:t>
            </a:r>
            <a:endParaRPr lang="is-IS" altLang="is-IS" sz="2000" b="1"/>
          </a:p>
          <a:p>
            <a:r>
              <a:rPr lang="is-IS" altLang="is-IS" sz="2000"/>
              <a:t>Hvað með þegar skilyrðið er </a:t>
            </a:r>
            <a:r>
              <a:rPr lang="is-IS" altLang="is-IS" sz="2000" b="1"/>
              <a:t>Óþekkt</a:t>
            </a:r>
            <a:r>
              <a:rPr lang="is-IS" altLang="is-IS" sz="2000"/>
              <a:t>?</a:t>
            </a:r>
          </a:p>
          <a:p>
            <a:pPr lvl="1"/>
            <a:r>
              <a:rPr lang="is-IS" altLang="is-IS" sz="2000"/>
              <a:t>Sú lína er ekki með (þ.e. eins og gildið væri </a:t>
            </a:r>
            <a:r>
              <a:rPr lang="is-IS" altLang="is-IS" sz="2000" b="1"/>
              <a:t>Ósatt</a:t>
            </a:r>
            <a:r>
              <a:rPr lang="is-IS" altLang="is-IS" sz="2000"/>
              <a:t>)</a:t>
            </a:r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2750344" y="2910027"/>
            <a:ext cx="3321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&lt;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5348" y="3822786"/>
            <a:ext cx="338246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Skilar ekki línu sem hefur </a:t>
            </a:r>
            <a:r>
              <a:rPr lang="en-US" sz="1600" b="1">
                <a:solidFill>
                  <a:schemeClr val="accent1"/>
                </a:solidFill>
              </a:rPr>
              <a:t>NULL</a:t>
            </a:r>
            <a:r>
              <a:rPr lang="en-US" sz="1600">
                <a:solidFill>
                  <a:schemeClr val="accent1"/>
                </a:solidFill>
              </a:rPr>
              <a:t> í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B147-DA1D-4926-B696-9B0FACD4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4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</a:t>
            </a:r>
            <a:r>
              <a:rPr lang="is-IS" altLang="is-IS" b="1"/>
              <a:t>NULL</a:t>
            </a:r>
          </a:p>
        </p:txBody>
      </p:sp>
      <p:sp>
        <p:nvSpPr>
          <p:cNvPr id="153603" name="TextBox 6"/>
          <p:cNvSpPr txBox="1">
            <a:spLocks noChangeArrowheads="1"/>
          </p:cNvSpPr>
          <p:nvPr/>
        </p:nvSpPr>
        <p:spPr bwMode="auto">
          <a:xfrm>
            <a:off x="2000250" y="1278995"/>
            <a:ext cx="514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200 or stig &lt;&gt;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6599" y="1993658"/>
            <a:ext cx="306824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ættu að vera allir, en fáum samt ekki þá sem hafa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í stig</a:t>
            </a:r>
          </a:p>
        </p:txBody>
      </p:sp>
      <p:sp>
        <p:nvSpPr>
          <p:cNvPr id="153605" name="TextBox 8"/>
          <p:cNvSpPr txBox="1">
            <a:spLocks noChangeArrowheads="1"/>
          </p:cNvSpPr>
          <p:nvPr/>
        </p:nvSpPr>
        <p:spPr bwMode="auto">
          <a:xfrm>
            <a:off x="2000250" y="2912087"/>
            <a:ext cx="3375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0*stig = 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6599" y="3751935"/>
            <a:ext cx="274677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stig er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hefur 0*stig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, sem er ekki = 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2BDB-23A8-4934-9FA4-462B9CF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6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 finna </a:t>
            </a:r>
            <a:r>
              <a:rPr lang="is-IS" altLang="is-IS" b="1"/>
              <a:t>NULL</a:t>
            </a:r>
            <a:r>
              <a:rPr lang="is-IS" altLang="is-IS"/>
              <a:t> gildi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Hvernig finnum við hvort lína hafi gildið </a:t>
            </a:r>
            <a:r>
              <a:rPr lang="is-IS" altLang="is-IS" sz="2400" b="1"/>
              <a:t>NULL</a:t>
            </a:r>
            <a:r>
              <a:rPr lang="is-IS" altLang="is-IS" sz="2400"/>
              <a:t> í dálki?</a:t>
            </a:r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2525866" y="1733044"/>
            <a:ext cx="342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NULL;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040" y="2441214"/>
            <a:ext cx="330456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annað gildið í samanburði hefur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er útkoman </a:t>
            </a:r>
            <a:r>
              <a:rPr lang="en-US" sz="1500" b="1">
                <a:solidFill>
                  <a:schemeClr val="accent1"/>
                </a:solidFill>
              </a:rPr>
              <a:t>Óþekkt</a:t>
            </a:r>
            <a:r>
              <a:rPr lang="en-US" sz="1500">
                <a:solidFill>
                  <a:schemeClr val="accent1"/>
                </a:solidFill>
              </a:rPr>
              <a:t>, ekki </a:t>
            </a:r>
            <a:r>
              <a:rPr lang="en-US" sz="1500" b="1">
                <a:solidFill>
                  <a:schemeClr val="accent1"/>
                </a:solidFill>
              </a:rPr>
              <a:t>Satt</a:t>
            </a:r>
          </a:p>
        </p:txBody>
      </p:sp>
      <p:sp>
        <p:nvSpPr>
          <p:cNvPr id="155654" name="TextBox 9"/>
          <p:cNvSpPr txBox="1">
            <a:spLocks noChangeArrowheads="1"/>
          </p:cNvSpPr>
          <p:nvPr/>
        </p:nvSpPr>
        <p:spPr bwMode="auto">
          <a:xfrm>
            <a:off x="2525866" y="3386671"/>
            <a:ext cx="3589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is NULL;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7472" y="4104450"/>
            <a:ext cx="2143125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Sérstakur samanburður sem skilar </a:t>
            </a:r>
            <a:r>
              <a:rPr lang="en-US" sz="1350" b="1">
                <a:solidFill>
                  <a:schemeClr val="accent1"/>
                </a:solidFill>
              </a:rPr>
              <a:t>Satt</a:t>
            </a:r>
            <a:r>
              <a:rPr lang="en-US" sz="1350">
                <a:solidFill>
                  <a:schemeClr val="accent1"/>
                </a:solidFill>
              </a:rPr>
              <a:t> eða </a:t>
            </a:r>
            <a:r>
              <a:rPr lang="en-US" sz="1350" b="1">
                <a:solidFill>
                  <a:schemeClr val="accent1"/>
                </a:solidFill>
              </a:rPr>
              <a:t>Ósatt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>
            <a:off x="4946004" y="3997294"/>
            <a:ext cx="321469" cy="3500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8F97-45E8-4A32-8666-FF33B4D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3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Töfluskilgreiningar og </a:t>
            </a:r>
            <a:r>
              <a:rPr lang="is-IS" altLang="is-IS" b="1"/>
              <a:t>NULL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Leyfum ekki sumum dálkum að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Látum vita af því í skilgreiningu töflunnar</a:t>
            </a:r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2321719" y="2394347"/>
            <a:ext cx="39647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157701" name="TextBox 7"/>
          <p:cNvSpPr txBox="1">
            <a:spLocks noChangeArrowheads="1"/>
          </p:cNvSpPr>
          <p:nvPr/>
        </p:nvSpPr>
        <p:spPr bwMode="auto">
          <a:xfrm>
            <a:off x="6286500" y="3367386"/>
            <a:ext cx="1607344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</a:rPr>
              <a:t>Ráðum því sjálf hvaða dálkar mega ekki vera </a:t>
            </a:r>
            <a:r>
              <a:rPr lang="en-US" altLang="is-IS" sz="1350" b="1">
                <a:solidFill>
                  <a:schemeClr val="accent1"/>
                </a:solidFill>
                <a:latin typeface="Helvetica" panose="020B0604020202020204" pitchFamily="34" charset="0"/>
              </a:rPr>
              <a:t>NULL</a:t>
            </a:r>
          </a:p>
        </p:txBody>
      </p:sp>
      <p:cxnSp>
        <p:nvCxnSpPr>
          <p:cNvPr id="9" name="Straight Arrow Connector 8"/>
          <p:cNvCxnSpPr>
            <a:stCxn id="157701" idx="1"/>
          </p:cNvCxnSpPr>
          <p:nvPr/>
        </p:nvCxnSpPr>
        <p:spPr>
          <a:xfrm flipH="1" flipV="1">
            <a:off x="5416062" y="3230464"/>
            <a:ext cx="870438" cy="5985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4CA3-1227-44BC-A1EA-E16355E2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Setjið línu inn í 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með engum stigum.</a:t>
            </a:r>
          </a:p>
          <a:p>
            <a:pPr lvl="1"/>
            <a:r>
              <a:rPr lang="is-IS" altLang="is-IS" sz="2000"/>
              <a:t>Sýnið félaga í röð eftir stigum.  Koma </a:t>
            </a:r>
            <a:r>
              <a:rPr lang="is-IS" altLang="is-IS" sz="2000" b="1"/>
              <a:t>NULL</a:t>
            </a:r>
            <a:r>
              <a:rPr lang="is-IS" altLang="is-IS" sz="2000"/>
              <a:t> með?</a:t>
            </a:r>
          </a:p>
          <a:p>
            <a:pPr lvl="1"/>
            <a:r>
              <a:rPr lang="is-IS" altLang="is-IS" sz="2000"/>
              <a:t>Finnið meðalfjölda stiga hjá félagsmönnum.  Er </a:t>
            </a:r>
            <a:r>
              <a:rPr lang="is-IS" altLang="is-IS" sz="2000" b="1"/>
              <a:t>NULL</a:t>
            </a:r>
            <a:r>
              <a:rPr lang="is-IS" altLang="is-IS" sz="2000"/>
              <a:t> gildið með?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Breytið skilgreiningu töflunnar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  <a:r>
              <a:rPr lang="is-IS" altLang="is-IS" sz="2400"/>
              <a:t> þannig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fermetrar</a:t>
            </a:r>
            <a:r>
              <a:rPr lang="is-IS" altLang="is-IS" sz="2400"/>
              <a:t> megi ekki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Reynið síðan að setja inn </a:t>
            </a:r>
            <a:r>
              <a:rPr lang="is-IS" altLang="is-IS" sz="2000" b="1"/>
              <a:t>NULL</a:t>
            </a:r>
            <a:r>
              <a:rPr lang="is-IS" altLang="is-IS" sz="2000"/>
              <a:t> þar</a:t>
            </a:r>
          </a:p>
          <a:p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C728F-DCD0-4599-BDF7-B2A22A8A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5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Heilleiki gagna </a:t>
            </a:r>
            <a:r>
              <a:rPr lang="is-IS" altLang="is-IS" sz="3000" i="1"/>
              <a:t>(data integrity)</a:t>
            </a:r>
            <a:endParaRPr lang="is-IS" altLang="is-IS" i="1"/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Mjög mikilvægt að gögn í gagnasafninu séu rétt</a:t>
            </a:r>
          </a:p>
          <a:p>
            <a:pPr lvl="1"/>
            <a:r>
              <a:rPr lang="is-IS" altLang="is-IS" sz="2000"/>
              <a:t>Erfitt að eiga við gölluð gögn í gagnasafninu</a:t>
            </a:r>
          </a:p>
          <a:p>
            <a:pPr lvl="2"/>
            <a:r>
              <a:rPr lang="is-IS" altLang="is-IS" sz="1600"/>
              <a:t>Gefa rangar niðurstöður</a:t>
            </a:r>
          </a:p>
          <a:p>
            <a:pPr lvl="2"/>
            <a:r>
              <a:rPr lang="is-IS" altLang="is-IS" sz="1600"/>
              <a:t>Erfitt að finna og leiðrétta á öllum stöðum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Betra að koma í veg fyrir að röng/gölluð gögn fari inní safnið í upphafi</a:t>
            </a:r>
          </a:p>
          <a:p>
            <a:pPr lvl="2"/>
            <a:r>
              <a:rPr lang="is-IS" altLang="is-IS" sz="1600"/>
              <a:t>Staðreyna inntak, t.d. vartöluprófa kennitölur í inntaki</a:t>
            </a:r>
          </a:p>
          <a:p>
            <a:pPr lvl="2"/>
            <a:r>
              <a:rPr lang="is-IS" altLang="is-IS" sz="1600"/>
              <a:t>Nota skorður (</a:t>
            </a:r>
            <a:r>
              <a:rPr lang="is-IS" altLang="is-IS" sz="1600" i="1"/>
              <a:t>constraints</a:t>
            </a:r>
            <a:r>
              <a:rPr lang="is-IS" altLang="is-IS" sz="1600"/>
              <a:t>) á töflur</a:t>
            </a:r>
          </a:p>
          <a:p>
            <a:pPr lvl="1"/>
            <a:endParaRPr lang="is-IS" altLang="is-I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DD874-F1A1-4687-BCF0-02AD40BC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6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Lyklar </a:t>
            </a:r>
            <a:r>
              <a:rPr lang="is-IS" altLang="is-IS" sz="3000" i="1"/>
              <a:t>(keys)</a:t>
            </a:r>
            <a:endParaRPr lang="is-IS" altLang="is-IS" i="1"/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785152" y="1225647"/>
            <a:ext cx="7224992" cy="3280515"/>
          </a:xfrm>
        </p:spPr>
        <p:txBody>
          <a:bodyPr>
            <a:normAutofit lnSpcReduction="10000"/>
          </a:bodyPr>
          <a:lstStyle/>
          <a:p>
            <a:r>
              <a:rPr lang="is-IS" altLang="is-IS" sz="2400"/>
              <a:t>Lykill er </a:t>
            </a:r>
            <a:r>
              <a:rPr lang="is-IS" altLang="is-IS" sz="2400" b="1"/>
              <a:t>dálkur</a:t>
            </a:r>
            <a:r>
              <a:rPr lang="is-IS" altLang="is-IS" sz="2400"/>
              <a:t> (eða safn dálka) sem </a:t>
            </a:r>
            <a:r>
              <a:rPr lang="is-IS" altLang="is-IS" sz="2400" b="1"/>
              <a:t>ákvarðar línu einkvæmt</a:t>
            </a:r>
          </a:p>
          <a:p>
            <a:pPr lvl="1"/>
            <a:r>
              <a:rPr lang="is-IS" altLang="is-IS" sz="2000"/>
              <a:t>Í töflunni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000"/>
              <a:t>: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is-IS" altLang="is-IS" sz="2000"/>
              <a:t> er ekki lykill (margar línur með sama gildi)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000"/>
              <a:t> er ekki lykill (margir geta heitið sama nafni)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 er lykill (við búum dálkinn til þannig!)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Ræðst af eðli gagnanna hvor dálkur sé lykill</a:t>
            </a:r>
          </a:p>
          <a:p>
            <a:pPr lvl="1"/>
            <a:r>
              <a:rPr lang="is-IS" altLang="is-IS" sz="2000"/>
              <a:t>Er kennitala lykill?</a:t>
            </a:r>
          </a:p>
          <a:p>
            <a:pPr lvl="2"/>
            <a:r>
              <a:rPr lang="is-IS" altLang="is-IS" sz="1600"/>
              <a:t>Hvað með Gervimaður útlönd (010130-7789)?</a:t>
            </a:r>
          </a:p>
          <a:p>
            <a:pPr lvl="1">
              <a:buFontTx/>
              <a:buNone/>
            </a:pP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53B90-DD00-4D56-864E-718E83FE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Hönnun gagnasafna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Gögn eru annað hvort </a:t>
            </a:r>
            <a:r>
              <a:rPr lang="en-US" altLang="is-IS" sz="2100" u="sng"/>
              <a:t>upplýsingar um hlut</a:t>
            </a:r>
            <a:r>
              <a:rPr lang="en-US" altLang="is-IS" sz="2100"/>
              <a:t> eða </a:t>
            </a:r>
            <a:r>
              <a:rPr lang="en-US" altLang="is-IS" sz="2100" u="sng"/>
              <a:t>upplýsingar um tengingar hluta</a:t>
            </a:r>
            <a:endParaRPr lang="en-US" altLang="is-IS" sz="2100"/>
          </a:p>
          <a:p>
            <a:pPr lvl="1"/>
            <a:r>
              <a:rPr lang="en-US" altLang="is-IS" sz="1800"/>
              <a:t>Hvorutveggja geymt sem vensl (töflur)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881155" y="3125721"/>
            <a:ext cx="140936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>
                <a:solidFill>
                  <a:schemeClr val="tx1"/>
                </a:solidFill>
              </a:rPr>
              <a:t>Sumarhús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8483" y="3125721"/>
            <a:ext cx="1493550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Félagsmenn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9499" y="3340034"/>
            <a:ext cx="745525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Leiga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859" y="2575653"/>
            <a:ext cx="76256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0515" y="2575653"/>
            <a:ext cx="76619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9499" y="2393487"/>
            <a:ext cx="1125140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1601142" y="2914207"/>
            <a:ext cx="154498" cy="1757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6684828" y="2914207"/>
            <a:ext cx="168784" cy="1972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488125" y="2978262"/>
            <a:ext cx="133944" cy="3260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10" idx="3"/>
            <a:endCxn id="11" idx="1"/>
          </p:cNvCxnSpPr>
          <p:nvPr/>
        </p:nvCxnSpPr>
        <p:spPr>
          <a:xfrm>
            <a:off x="3142033" y="3333470"/>
            <a:ext cx="917466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/>
            <a:stCxn id="11" idx="3"/>
            <a:endCxn id="18436" idx="1"/>
          </p:cNvCxnSpPr>
          <p:nvPr/>
        </p:nvCxnSpPr>
        <p:spPr>
          <a:xfrm flipV="1">
            <a:off x="4805024" y="3333470"/>
            <a:ext cx="1076131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8483" y="3560832"/>
            <a:ext cx="1607344" cy="58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Kennitala, nafn, sími, stig,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6524" y="3567866"/>
            <a:ext cx="166299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Auðkenni, staður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 stærð, lýsing, 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8764" y="3732941"/>
            <a:ext cx="147397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Félagsmaður, sumarhús, dagsetning, 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C461-BC06-462B-960F-E06E8D5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53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Samsettir lyklar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töflum fyrir tengsl á milli hluta eru lyklar oft samsettir úr lyklum hlutanna</a:t>
            </a:r>
          </a:p>
          <a:p>
            <a:pPr lvl="1"/>
            <a:r>
              <a:rPr lang="is-IS" altLang="is-IS" sz="2000"/>
              <a:t>Lykill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is-IS" altLang="is-IS" sz="2000"/>
              <a:t> er samsettur úr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dags</a:t>
            </a:r>
          </a:p>
          <a:p>
            <a:pPr lvl="2"/>
            <a:r>
              <a:rPr lang="is-IS" altLang="is-IS" sz="1600"/>
              <a:t>Ekki nóg að vita bara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1600"/>
              <a:t>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endParaRPr lang="is-IS" altLang="is-I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350"/>
              </a:spcBef>
            </a:pPr>
            <a:r>
              <a:rPr lang="is-IS" altLang="is-IS" sz="2400"/>
              <a:t>Þurfum sjálf að ákveða hvort tiltekin svið myndi lykil</a:t>
            </a:r>
          </a:p>
          <a:p>
            <a:pPr lvl="1">
              <a:spcBef>
                <a:spcPts val="450"/>
              </a:spcBef>
            </a:pPr>
            <a:r>
              <a:rPr lang="is-IS" altLang="is-IS" sz="2000"/>
              <a:t>Til dæmis ef enginn má leigja bústað oftar en einu sinni þá er {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} lykill fyrir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C5885-F12B-4411-9DD9-887C81D2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3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cs typeface="Courier New" panose="02070309020205020404" pitchFamily="49" charset="0"/>
              </a:rPr>
              <a:t>Aðallykill (</a:t>
            </a:r>
            <a:r>
              <a:rPr lang="is-I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is-IS" altLang="is-IS"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94269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Getum látið gagnasafnskerfið vita um lykla í skilgreiningu töflunnar</a:t>
            </a:r>
          </a:p>
        </p:txBody>
      </p:sp>
      <p:sp>
        <p:nvSpPr>
          <p:cNvPr id="167940" name="TextBox 7"/>
          <p:cNvSpPr txBox="1">
            <a:spLocks noChangeArrowheads="1"/>
          </p:cNvSpPr>
          <p:nvPr/>
        </p:nvSpPr>
        <p:spPr bwMode="auto">
          <a:xfrm>
            <a:off x="2884288" y="2085396"/>
            <a:ext cx="3537613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7941" name="TextBox 7"/>
          <p:cNvSpPr txBox="1">
            <a:spLocks noChangeArrowheads="1"/>
          </p:cNvSpPr>
          <p:nvPr/>
        </p:nvSpPr>
        <p:spPr bwMode="auto">
          <a:xfrm>
            <a:off x="2884288" y="3484820"/>
            <a:ext cx="4423877" cy="78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leigur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primary key (fnr, husnr, dags));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229" y="2671817"/>
            <a:ext cx="1393031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  <a:cs typeface="Courier New" pitchFamily="49" charset="0"/>
              </a:rPr>
              <a:t>Hver tafla getur aðeins haft einn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primary key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DF040-C801-419E-BAB1-F506846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6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Skorður (</a:t>
            </a:r>
            <a:r>
              <a:rPr lang="is-IS" altLang="is-IS" i="1"/>
              <a:t>constraints</a:t>
            </a:r>
            <a:r>
              <a:rPr lang="is-IS" altLang="is-IS"/>
              <a:t>)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>
          <a:xfrm>
            <a:off x="991772" y="1485900"/>
            <a:ext cx="7258930" cy="3086100"/>
          </a:xfrm>
        </p:spPr>
        <p:txBody>
          <a:bodyPr>
            <a:normAutofit/>
          </a:bodyPr>
          <a:lstStyle/>
          <a:p>
            <a:r>
              <a:rPr lang="is-IS" altLang="is-IS" sz="2800"/>
              <a:t>Skilgreining á aðallykli er dæmi um skorðu</a:t>
            </a:r>
          </a:p>
          <a:p>
            <a:pPr lvl="1"/>
            <a:r>
              <a:rPr lang="is-IS" altLang="is-IS" sz="2400"/>
              <a:t>Aðrar skorður: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is-IS" altLang="is-IS" sz="1800"/>
              <a:t>  -  segir að dálkurinn sé einkvæmur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is-IS" altLang="is-IS" sz="1800">
                <a:cs typeface="Courier New" panose="02070309020205020404" pitchFamily="49" charset="0"/>
              </a:rPr>
              <a:t>  </a:t>
            </a:r>
            <a:r>
              <a:rPr lang="is-IS" altLang="is-IS" sz="1800"/>
              <a:t>-  segir að dálkurinn verði að hafa gildi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s-IS" altLang="is-IS" sz="1800"/>
              <a:t>  -  gefur sjálfgefið gildi á dálkinn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check(</a:t>
            </a:r>
            <a:r>
              <a:rPr lang="is-IS" altLang="is-IS" sz="1800" i="1"/>
              <a:t>skilyrði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s-IS" altLang="is-IS" sz="1800"/>
              <a:t>  -  tryggir að </a:t>
            </a:r>
            <a:r>
              <a:rPr lang="is-IS" altLang="is-IS" sz="1800" i="1"/>
              <a:t>skilyrði</a:t>
            </a:r>
            <a:r>
              <a:rPr lang="is-IS" altLang="is-IS" sz="1800"/>
              <a:t> sé uppfyllt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AA95-6804-4D68-BAF2-D1E6BD22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0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skorður</a:t>
            </a:r>
          </a:p>
        </p:txBody>
      </p:sp>
      <p:sp>
        <p:nvSpPr>
          <p:cNvPr id="172035" name="TextBox 7"/>
          <p:cNvSpPr txBox="1">
            <a:spLocks noChangeArrowheads="1"/>
          </p:cNvSpPr>
          <p:nvPr/>
        </p:nvSpPr>
        <p:spPr bwMode="auto">
          <a:xfrm>
            <a:off x="1625204" y="1651398"/>
            <a:ext cx="535940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</a:t>
            </a: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 default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 check(inng_ar &gt; 1900),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constraint pnr_check(postnr&gt;'100'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and postnr&lt;='999')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2036" name="TextBox 7"/>
          <p:cNvSpPr txBox="1">
            <a:spLocks noChangeArrowheads="1"/>
          </p:cNvSpPr>
          <p:nvPr/>
        </p:nvSpPr>
        <p:spPr bwMode="auto">
          <a:xfrm>
            <a:off x="4089796" y="3955256"/>
            <a:ext cx="1579483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Skorða með nafni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7" name="TextBox 8"/>
          <p:cNvSpPr txBox="1">
            <a:spLocks noChangeArrowheads="1"/>
          </p:cNvSpPr>
          <p:nvPr/>
        </p:nvSpPr>
        <p:spPr bwMode="auto">
          <a:xfrm>
            <a:off x="5375672" y="1428750"/>
            <a:ext cx="857250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Aðallykill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8" name="TextBox 9"/>
          <p:cNvSpPr txBox="1">
            <a:spLocks noChangeArrowheads="1"/>
          </p:cNvSpPr>
          <p:nvPr/>
        </p:nvSpPr>
        <p:spPr bwMode="auto">
          <a:xfrm>
            <a:off x="5589984" y="2260074"/>
            <a:ext cx="1285876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Sjálfgefið gildi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9" name="TextBox 10"/>
          <p:cNvSpPr txBox="1">
            <a:spLocks noChangeArrowheads="1"/>
          </p:cNvSpPr>
          <p:nvPr/>
        </p:nvSpPr>
        <p:spPr bwMode="auto">
          <a:xfrm>
            <a:off x="7090171" y="2585725"/>
            <a:ext cx="805264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Almenn skorða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72038" idx="1"/>
          </p:cNvCxnSpPr>
          <p:nvPr/>
        </p:nvCxnSpPr>
        <p:spPr>
          <a:xfrm flipH="1">
            <a:off x="4742462" y="2410115"/>
            <a:ext cx="847522" cy="2881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2039" idx="1"/>
          </p:cNvCxnSpPr>
          <p:nvPr/>
        </p:nvCxnSpPr>
        <p:spPr>
          <a:xfrm flipH="1">
            <a:off x="6447235" y="2839641"/>
            <a:ext cx="642936" cy="10715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72037" idx="1"/>
          </p:cNvCxnSpPr>
          <p:nvPr/>
        </p:nvCxnSpPr>
        <p:spPr>
          <a:xfrm rot="10800000" flipV="1">
            <a:off x="4469606" y="1566863"/>
            <a:ext cx="906066" cy="3929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2036" idx="0"/>
          </p:cNvCxnSpPr>
          <p:nvPr/>
        </p:nvCxnSpPr>
        <p:spPr>
          <a:xfrm flipH="1" flipV="1">
            <a:off x="4518424" y="3543302"/>
            <a:ext cx="361114" cy="4119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333F-595D-4AD8-98F7-8CD46D8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81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Hvað næst?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>
          <a:xfrm>
            <a:off x="541608" y="1200151"/>
            <a:ext cx="7554351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Framhaldsnámskeið hjá EHÍ: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Töflutengingar (</a:t>
            </a:r>
            <a:r>
              <a:rPr lang="is-IS" altLang="is-IS" sz="2000" i="1"/>
              <a:t>join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Undirfyrirspurnir (</a:t>
            </a:r>
            <a:r>
              <a:rPr lang="is-IS" altLang="is-IS" sz="2000" i="1"/>
              <a:t>subqueries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en-US" altLang="is-IS" sz="2000"/>
              <a:t>Notkun á mengjavirkjum </a:t>
            </a:r>
            <a:r>
              <a:rPr lang="en-US" altLang="is-IS" sz="2000" i="1"/>
              <a:t>(set operators)</a:t>
            </a:r>
            <a:endParaRPr lang="is-IS" altLang="is-IS" sz="2000"/>
          </a:p>
          <a:p>
            <a:pPr lvl="1">
              <a:spcBef>
                <a:spcPts val="400"/>
              </a:spcBef>
            </a:pPr>
            <a:r>
              <a:rPr lang="is-IS" altLang="is-IS" sz="2000"/>
              <a:t>Sýndartöflur, vísar, hönnun gagnasafna, ...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Kennsluefni á Vefnum: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SQL kennsluefni á heimasíðu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Háskólanámskeið um Gagnasafnsfræði</a:t>
            </a:r>
            <a:endParaRPr lang="is-IS" altLang="is-IS" sz="2400"/>
          </a:p>
        </p:txBody>
      </p:sp>
      <p:sp>
        <p:nvSpPr>
          <p:cNvPr id="174084" name="TextBox 8"/>
          <p:cNvSpPr txBox="1">
            <a:spLocks noChangeArrowheads="1"/>
          </p:cNvSpPr>
          <p:nvPr/>
        </p:nvSpPr>
        <p:spPr bwMode="auto">
          <a:xfrm>
            <a:off x="6407359" y="1306538"/>
            <a:ext cx="1913682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SQL fyrirspurnarmálið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  <a:stCxn id="174084" idx="1"/>
          </p:cNvCxnSpPr>
          <p:nvPr/>
        </p:nvCxnSpPr>
        <p:spPr>
          <a:xfrm flipH="1">
            <a:off x="4886555" y="1456579"/>
            <a:ext cx="152080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9194-605A-4990-ABDC-9D45CC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Kostir venslalíkansins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Einfalt gagnsætt líkan</a:t>
            </a:r>
          </a:p>
          <a:p>
            <a:pPr lvl="1"/>
            <a:r>
              <a:rPr lang="is-IS" altLang="is-IS" sz="2000"/>
              <a:t>Allt er töflur!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Traustar stærðfræðilegar undirstöður</a:t>
            </a:r>
          </a:p>
          <a:p>
            <a:pPr lvl="1"/>
            <a:r>
              <a:rPr lang="is-IS" altLang="is-IS" sz="2000"/>
              <a:t>Venslareikningur, mengi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Passar oftast vel við raunveruleg gögn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Hraðvirkar útfærslur</a:t>
            </a:r>
          </a:p>
          <a:p>
            <a:pPr lvl="1"/>
            <a:r>
              <a:rPr lang="is-IS" altLang="is-IS" sz="2000"/>
              <a:t>Nær öll gagnasafnskerfi í dag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0C07D-EBB8-4F09-B88F-ACCC7D7E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9.08.2021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4390</Words>
  <Application>Microsoft Office PowerPoint</Application>
  <PresentationFormat>On-screen Show (16:9)</PresentationFormat>
  <Paragraphs>959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Cooper Hewitt</vt:lpstr>
      <vt:lpstr>CooperHewitt-Book</vt:lpstr>
      <vt:lpstr>Courier New</vt:lpstr>
      <vt:lpstr>Helvetica</vt:lpstr>
      <vt:lpstr>Office Theme</vt:lpstr>
      <vt:lpstr>Gagnasöfn og SQL</vt:lpstr>
      <vt:lpstr>Efni námskeiðs</vt:lpstr>
      <vt:lpstr>Gagnasafnskerfi</vt:lpstr>
      <vt:lpstr>Eiginleikar gagnasafnskerfa</vt:lpstr>
      <vt:lpstr>Venslagagnasöfn</vt:lpstr>
      <vt:lpstr>Grunnmengi (domain)</vt:lpstr>
      <vt:lpstr>Töflur og vensl</vt:lpstr>
      <vt:lpstr>Hönnun gagnasafna</vt:lpstr>
      <vt:lpstr>Kostir venslalíkansins</vt:lpstr>
      <vt:lpstr>SQLite</vt:lpstr>
      <vt:lpstr>SQLite</vt:lpstr>
      <vt:lpstr>SQLite skipanaskel</vt:lpstr>
      <vt:lpstr>Verkefni</vt:lpstr>
      <vt:lpstr>SQL fyrirspurnarmálið</vt:lpstr>
      <vt:lpstr>SQL fyrirspurnir</vt:lpstr>
      <vt:lpstr>Fyrirspurnir</vt:lpstr>
      <vt:lpstr>Fyrirspurnir</vt:lpstr>
      <vt:lpstr>Fyrirspurnir í SQLite</vt:lpstr>
      <vt:lpstr>Fyrirspurnir</vt:lpstr>
      <vt:lpstr>Röð úttaks</vt:lpstr>
      <vt:lpstr>Röð úttaks</vt:lpstr>
      <vt:lpstr>Röð úttaks</vt:lpstr>
      <vt:lpstr>Margir röðunardálkar</vt:lpstr>
      <vt:lpstr>Takmarka fjölda lína</vt:lpstr>
      <vt:lpstr>Sleppa línum</vt:lpstr>
      <vt:lpstr>Æfingar</vt:lpstr>
      <vt:lpstr>Velja út línur</vt:lpstr>
      <vt:lpstr>Velja út línur</vt:lpstr>
      <vt:lpstr>Flóknari skilyrði</vt:lpstr>
      <vt:lpstr>Flóknari skilyrði</vt:lpstr>
      <vt:lpstr>Möguleg vandamál</vt:lpstr>
      <vt:lpstr>Hvert er vandamálið?</vt:lpstr>
      <vt:lpstr>Æfingar</vt:lpstr>
      <vt:lpstr>Reglulegar segðir (regular expressions)</vt:lpstr>
      <vt:lpstr>Reglulegar segðir</vt:lpstr>
      <vt:lpstr>Reglulegar segðir</vt:lpstr>
      <vt:lpstr>Reglulegar segðir</vt:lpstr>
      <vt:lpstr>Hástafir/lágstafir í like</vt:lpstr>
      <vt:lpstr>Æfingar</vt:lpstr>
      <vt:lpstr>Aðrar skipanir í SQL</vt:lpstr>
      <vt:lpstr>Aðrar skipanir í SQL</vt:lpstr>
      <vt:lpstr>Aðrar skipanir í SQL</vt:lpstr>
      <vt:lpstr>Aðrar skipanir í SQL</vt:lpstr>
      <vt:lpstr>Æfingar</vt:lpstr>
      <vt:lpstr>Innflutningur gagna</vt:lpstr>
      <vt:lpstr>Gagnainnflutningur í SQLite</vt:lpstr>
      <vt:lpstr>Gagnaútflutningur í SQLite</vt:lpstr>
      <vt:lpstr>Gögn úr SQLite</vt:lpstr>
      <vt:lpstr>Skipanaskrár í SQLite</vt:lpstr>
      <vt:lpstr>Skipanaskrá í SQLite</vt:lpstr>
      <vt:lpstr>Æfingar</vt:lpstr>
      <vt:lpstr>Samsöfnun gagna (aggregates)</vt:lpstr>
      <vt:lpstr>Samsöfnun gagna</vt:lpstr>
      <vt:lpstr>Samsöfnun gagna</vt:lpstr>
      <vt:lpstr>Hópun gagna (group by)</vt:lpstr>
      <vt:lpstr>Reglur um hópun</vt:lpstr>
      <vt:lpstr>Reglur um hópun</vt:lpstr>
      <vt:lpstr>Hópun og röðun</vt:lpstr>
      <vt:lpstr>Velja úr hópa</vt:lpstr>
      <vt:lpstr>Velja úr hópa</vt:lpstr>
      <vt:lpstr>Æfingar</vt:lpstr>
      <vt:lpstr>Form  select  skipunar</vt:lpstr>
      <vt:lpstr>Almennt form select skipunar</vt:lpstr>
      <vt:lpstr>Önnur SQLite viðmót</vt:lpstr>
      <vt:lpstr>DB Browser for SQLite</vt:lpstr>
      <vt:lpstr>PowerPoint Presentation</vt:lpstr>
      <vt:lpstr>sqliteonline.com</vt:lpstr>
      <vt:lpstr>PowerPoint Presentation</vt:lpstr>
      <vt:lpstr>NULL gildi</vt:lpstr>
      <vt:lpstr>NULL gildi í SQLite</vt:lpstr>
      <vt:lpstr>Samanburður með NULL</vt:lpstr>
      <vt:lpstr>Sanngildið Óþekkt</vt:lpstr>
      <vt:lpstr>NULL í select skipunum</vt:lpstr>
      <vt:lpstr>Dæmi um NULL</vt:lpstr>
      <vt:lpstr>Að finna NULL gildi</vt:lpstr>
      <vt:lpstr>Töfluskilgreiningar og NULL</vt:lpstr>
      <vt:lpstr>Æfingar</vt:lpstr>
      <vt:lpstr>Heilleiki gagna (data integrity)</vt:lpstr>
      <vt:lpstr>Lyklar (keys)</vt:lpstr>
      <vt:lpstr>Samsettir lyklar</vt:lpstr>
      <vt:lpstr>Aðallykill (primary key) </vt:lpstr>
      <vt:lpstr>Skorður (constraints)</vt:lpstr>
      <vt:lpstr>Dæmi um skorður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Gagnasöfn og SQL</dc:title>
  <dc:creator>hh@hi.is</dc:creator>
  <cp:lastModifiedBy>Hjálmtýr Hafsteinsson - HI</cp:lastModifiedBy>
  <cp:revision>65</cp:revision>
  <cp:lastPrinted>2021-01-20T08:33:29Z</cp:lastPrinted>
  <dcterms:created xsi:type="dcterms:W3CDTF">2018-09-28T11:57:27Z</dcterms:created>
  <dcterms:modified xsi:type="dcterms:W3CDTF">2021-07-04T09:24:59Z</dcterms:modified>
</cp:coreProperties>
</file>