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84"/>
  </p:notesMasterIdLst>
  <p:handoutMasterIdLst>
    <p:handoutMasterId r:id="rId85"/>
  </p:handoutMasterIdLst>
  <p:sldIdLst>
    <p:sldId id="436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  <p:sldId id="418" r:id="rId66"/>
    <p:sldId id="419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27" r:id="rId75"/>
    <p:sldId id="428" r:id="rId76"/>
    <p:sldId id="429" r:id="rId77"/>
    <p:sldId id="430" r:id="rId78"/>
    <p:sldId id="431" r:id="rId79"/>
    <p:sldId id="432" r:id="rId80"/>
    <p:sldId id="433" r:id="rId81"/>
    <p:sldId id="434" r:id="rId82"/>
    <p:sldId id="435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A5A5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A0897-6AF1-4FA5-A4C5-04A495B74964}" v="17" dt="2024-10-29T19:10:3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 snapToGrid="0" snapToObjects="1">
      <p:cViewPr varScale="1">
        <p:scale>
          <a:sx n="118" d="100"/>
          <a:sy n="118" d="100"/>
        </p:scale>
        <p:origin x="114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640"/>
    </p:cViewPr>
  </p:sorterViewPr>
  <p:notesViewPr>
    <p:cSldViewPr snapToGrid="0" snapToObjects="1">
      <p:cViewPr varScale="1">
        <p:scale>
          <a:sx n="78" d="100"/>
          <a:sy n="78" d="100"/>
        </p:scale>
        <p:origin x="31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álmtýr Hafsteinsson - HI" userId="851c0888-5f35-4c19-bf43-6c41ad09c3fa" providerId="ADAL" clId="{91512D4A-6DC6-4504-99B5-C34B7421D2D2}"/>
    <pc:docChg chg="undo redo custSel addSld delSld modSld delMainMaster modMainMaster">
      <pc:chgData name="Hjálmtýr Hafsteinsson - HI" userId="851c0888-5f35-4c19-bf43-6c41ad09c3fa" providerId="ADAL" clId="{91512D4A-6DC6-4504-99B5-C34B7421D2D2}" dt="2023-09-08T12:49:28.240" v="2216" actId="6549"/>
      <pc:docMkLst>
        <pc:docMk/>
      </pc:docMkLst>
      <pc:sldChg chg="del">
        <pc:chgData name="Hjálmtýr Hafsteinsson - HI" userId="851c0888-5f35-4c19-bf43-6c41ad09c3fa" providerId="ADAL" clId="{91512D4A-6DC6-4504-99B5-C34B7421D2D2}" dt="2023-09-01T13:44:06.362" v="56" actId="47"/>
        <pc:sldMkLst>
          <pc:docMk/>
          <pc:sldMk cId="2769938115" sldId="271"/>
        </pc:sldMkLst>
      </pc:sldChg>
      <pc:sldChg chg="modSp mod modClrScheme chgLayout">
        <pc:chgData name="Hjálmtýr Hafsteinsson - HI" userId="851c0888-5f35-4c19-bf43-6c41ad09c3fa" providerId="ADAL" clId="{91512D4A-6DC6-4504-99B5-C34B7421D2D2}" dt="2023-09-01T13:44:38.440" v="79" actId="403"/>
        <pc:sldMkLst>
          <pc:docMk/>
          <pc:sldMk cId="4028763815" sldId="35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028763815" sldId="355"/>
            <ac:spMk id="2" creationId="{3B9F03EB-7673-482D-A55D-83A47A454654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028763815" sldId="355"/>
            <ac:spMk id="3" creationId="{47EB272F-F709-47C6-9CA1-974A87F74153}"/>
          </ac:spMkLst>
        </pc:spChg>
        <pc:spChg chg="mod ord">
          <ac:chgData name="Hjálmtýr Hafsteinsson - HI" userId="851c0888-5f35-4c19-bf43-6c41ad09c3fa" providerId="ADAL" clId="{91512D4A-6DC6-4504-99B5-C34B7421D2D2}" dt="2023-09-01T13:44:38.440" v="79" actId="403"/>
          <ac:spMkLst>
            <pc:docMk/>
            <pc:sldMk cId="4028763815" sldId="355"/>
            <ac:spMk id="614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028763815" sldId="355"/>
            <ac:spMk id="614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1T13:46:20.348" v="86" actId="1076"/>
        <pc:sldMkLst>
          <pc:docMk/>
          <pc:sldMk cId="3702536638" sldId="35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02536638" sldId="356"/>
            <ac:spMk id="2" creationId="{ED629D1B-BF6B-4CB1-AF09-94D9E506EFA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02536638" sldId="356"/>
            <ac:spMk id="3" creationId="{D1A13BE2-75E0-4801-A3C4-D247367FEBC4}"/>
          </ac:spMkLst>
        </pc:spChg>
        <pc:spChg chg="mod ord">
          <ac:chgData name="Hjálmtýr Hafsteinsson - HI" userId="851c0888-5f35-4c19-bf43-6c41ad09c3fa" providerId="ADAL" clId="{91512D4A-6DC6-4504-99B5-C34B7421D2D2}" dt="2023-09-01T13:45:46.668" v="82" actId="403"/>
          <ac:spMkLst>
            <pc:docMk/>
            <pc:sldMk cId="3702536638" sldId="356"/>
            <ac:spMk id="819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6:07.483" v="83" actId="404"/>
          <ac:spMkLst>
            <pc:docMk/>
            <pc:sldMk cId="3702536638" sldId="356"/>
            <ac:spMk id="8195" creationId="{00000000-0000-0000-0000-000000000000}"/>
          </ac:spMkLst>
        </pc:spChg>
        <pc:picChg chg="mod">
          <ac:chgData name="Hjálmtýr Hafsteinsson - HI" userId="851c0888-5f35-4c19-bf43-6c41ad09c3fa" providerId="ADAL" clId="{91512D4A-6DC6-4504-99B5-C34B7421D2D2}" dt="2023-09-01T13:46:20.348" v="86" actId="1076"/>
          <ac:picMkLst>
            <pc:docMk/>
            <pc:sldMk cId="3702536638" sldId="356"/>
            <ac:picMk id="8197" creationId="{00000000-0000-0000-0000-000000000000}"/>
          </ac:picMkLst>
        </pc:picChg>
      </pc:sldChg>
      <pc:sldChg chg="modSp mod modClrScheme chgLayout">
        <pc:chgData name="Hjálmtýr Hafsteinsson - HI" userId="851c0888-5f35-4c19-bf43-6c41ad09c3fa" providerId="ADAL" clId="{91512D4A-6DC6-4504-99B5-C34B7421D2D2}" dt="2023-09-01T13:47:20.231" v="95" actId="20577"/>
        <pc:sldMkLst>
          <pc:docMk/>
          <pc:sldMk cId="3978288232" sldId="35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78288232" sldId="357"/>
            <ac:spMk id="2" creationId="{5FA4A5F3-EA6A-45B4-9FF5-DD43DB84014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78288232" sldId="357"/>
            <ac:spMk id="3" creationId="{AE800154-8539-4671-906A-4408D1C7CF62}"/>
          </ac:spMkLst>
        </pc:spChg>
        <pc:spChg chg="mod ord">
          <ac:chgData name="Hjálmtýr Hafsteinsson - HI" userId="851c0888-5f35-4c19-bf43-6c41ad09c3fa" providerId="ADAL" clId="{91512D4A-6DC6-4504-99B5-C34B7421D2D2}" dt="2023-09-01T13:46:38.409" v="88" actId="403"/>
          <ac:spMkLst>
            <pc:docMk/>
            <pc:sldMk cId="3978288232" sldId="357"/>
            <ac:spMk id="1024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7:20.231" v="95" actId="20577"/>
          <ac:spMkLst>
            <pc:docMk/>
            <pc:sldMk cId="3978288232" sldId="357"/>
            <ac:spMk id="1024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11:54.505" v="145" actId="948"/>
        <pc:sldMkLst>
          <pc:docMk/>
          <pc:sldMk cId="1857437541" sldId="35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57437541" sldId="358"/>
            <ac:spMk id="2" creationId="{D5A07A76-72C3-4ED0-AECD-4BAA91F1D4A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57437541" sldId="358"/>
            <ac:spMk id="3" creationId="{64A3126D-9593-4BB7-A089-9C4AEC4320BD}"/>
          </ac:spMkLst>
        </pc:spChg>
        <pc:spChg chg="mod ord">
          <ac:chgData name="Hjálmtýr Hafsteinsson - HI" userId="851c0888-5f35-4c19-bf43-6c41ad09c3fa" providerId="ADAL" clId="{91512D4A-6DC6-4504-99B5-C34B7421D2D2}" dt="2023-09-01T13:47:29.916" v="97" actId="403"/>
          <ac:spMkLst>
            <pc:docMk/>
            <pc:sldMk cId="1857437541" sldId="358"/>
            <ac:spMk id="1229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1:54.505" v="145" actId="948"/>
          <ac:spMkLst>
            <pc:docMk/>
            <pc:sldMk cId="1857437541" sldId="358"/>
            <ac:spMk id="12291" creationId="{00000000-0000-0000-0000-000000000000}"/>
          </ac:spMkLst>
        </pc:spChg>
        <pc:picChg chg="mod">
          <ac:chgData name="Hjálmtýr Hafsteinsson - HI" userId="851c0888-5f35-4c19-bf43-6c41ad09c3fa" providerId="ADAL" clId="{91512D4A-6DC6-4504-99B5-C34B7421D2D2}" dt="2023-09-01T13:47:52.109" v="101" actId="1076"/>
          <ac:picMkLst>
            <pc:docMk/>
            <pc:sldMk cId="1857437541" sldId="358"/>
            <ac:picMk id="12293" creationId="{00000000-0000-0000-0000-000000000000}"/>
          </ac:picMkLst>
        </pc:picChg>
        <pc:picChg chg="mod">
          <ac:chgData name="Hjálmtýr Hafsteinsson - HI" userId="851c0888-5f35-4c19-bf43-6c41ad09c3fa" providerId="ADAL" clId="{91512D4A-6DC6-4504-99B5-C34B7421D2D2}" dt="2023-09-01T13:47:45.394" v="99" actId="1076"/>
          <ac:picMkLst>
            <pc:docMk/>
            <pc:sldMk cId="1857437541" sldId="358"/>
            <ac:picMk id="12294" creationId="{00000000-0000-0000-0000-000000000000}"/>
          </ac:picMkLst>
        </pc:picChg>
        <pc:picChg chg="mod">
          <ac:chgData name="Hjálmtýr Hafsteinsson - HI" userId="851c0888-5f35-4c19-bf43-6c41ad09c3fa" providerId="ADAL" clId="{91512D4A-6DC6-4504-99B5-C34B7421D2D2}" dt="2023-09-01T13:47:47.733" v="100" actId="1076"/>
          <ac:picMkLst>
            <pc:docMk/>
            <pc:sldMk cId="1857437541" sldId="358"/>
            <ac:picMk id="12295" creationId="{00000000-0000-0000-0000-000000000000}"/>
          </ac:picMkLst>
        </pc:picChg>
      </pc:sldChg>
      <pc:sldChg chg="addSp delSp modSp mod modClrScheme chgLayout">
        <pc:chgData name="Hjálmtýr Hafsteinsson - HI" userId="851c0888-5f35-4c19-bf43-6c41ad09c3fa" providerId="ADAL" clId="{91512D4A-6DC6-4504-99B5-C34B7421D2D2}" dt="2023-09-07T09:11:12.458" v="138" actId="403"/>
        <pc:sldMkLst>
          <pc:docMk/>
          <pc:sldMk cId="1201951562" sldId="35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01951562" sldId="359"/>
            <ac:spMk id="2" creationId="{4BEF7DB7-80FB-4585-B639-B8228DE1C6F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01951562" sldId="359"/>
            <ac:spMk id="3" creationId="{E53BD6EA-6F04-4FD0-B4F2-F46420D2ACE3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4" creationId="{0026EBC5-E9CD-B046-35FB-9FB812B9E8DE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5" creationId="{63029CFB-22B1-ADBA-7468-68E29EF73768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6" creationId="{B74BDDFE-BF3F-E846-DFEA-0333D333FCE4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7" creationId="{F4883110-6B63-511B-C780-BE3B070734C8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8" creationId="{52306EEC-2357-46EB-8A4A-E35AC34977EC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9" creationId="{1A3C3FCF-C4D4-4C3B-7DC1-54CEF0297700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10" creationId="{B71F829B-4714-43BA-9CDE-82BF375224CB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11" creationId="{443CA920-571A-499B-8266-54FF2B2FF668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12" creationId="{93E8DE65-A24C-4799-ACD5-EDF7FF49E278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13" creationId="{A6039677-1546-4AB8-A488-451064A01A35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14" creationId="{4F9AC1FB-A539-4BCF-96D1-0916CEF1605A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15" creationId="{2A5465E0-9DE7-DF92-54AB-AEF0D00CFC7B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24" creationId="{0042B08F-A8BB-76A4-9C1F-298F138C3AB9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25" creationId="{C55BBFC3-B8FC-2B12-19D7-5D92B37362E8}"/>
          </ac:spMkLst>
        </pc:spChg>
        <pc:spChg chg="add mod">
          <ac:chgData name="Hjálmtýr Hafsteinsson - HI" userId="851c0888-5f35-4c19-bf43-6c41ad09c3fa" providerId="ADAL" clId="{91512D4A-6DC6-4504-99B5-C34B7421D2D2}" dt="2023-09-07T09:06:00.965" v="135" actId="1037"/>
          <ac:spMkLst>
            <pc:docMk/>
            <pc:sldMk cId="1201951562" sldId="359"/>
            <ac:spMk id="26" creationId="{4E24A010-3C49-6DC6-34EC-81D79D900556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37" creationId="{DA08523D-B922-40B2-8FE1-CD6D7933EAC4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38" creationId="{63FE2666-9A0E-45A0-B807-105C33878F8A}"/>
          </ac:spMkLst>
        </pc:spChg>
        <pc:spChg chg="del">
          <ac:chgData name="Hjálmtýr Hafsteinsson - HI" userId="851c0888-5f35-4c19-bf43-6c41ad09c3fa" providerId="ADAL" clId="{91512D4A-6DC6-4504-99B5-C34B7421D2D2}" dt="2023-09-07T09:05:44.417" v="102" actId="478"/>
          <ac:spMkLst>
            <pc:docMk/>
            <pc:sldMk cId="1201951562" sldId="359"/>
            <ac:spMk id="39" creationId="{0F9B36D3-A531-4F43-BEB6-1ED66CFD24B4}"/>
          </ac:spMkLst>
        </pc:spChg>
        <pc:spChg chg="mod ord">
          <ac:chgData name="Hjálmtýr Hafsteinsson - HI" userId="851c0888-5f35-4c19-bf43-6c41ad09c3fa" providerId="ADAL" clId="{91512D4A-6DC6-4504-99B5-C34B7421D2D2}" dt="2023-09-07T09:11:06.638" v="137" actId="403"/>
          <ac:spMkLst>
            <pc:docMk/>
            <pc:sldMk cId="1201951562" sldId="359"/>
            <ac:spMk id="1433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1:12.458" v="138" actId="403"/>
          <ac:spMkLst>
            <pc:docMk/>
            <pc:sldMk cId="1201951562" sldId="359"/>
            <ac:spMk id="14339" creationId="{00000000-0000-0000-0000-000000000000}"/>
          </ac:spMkLst>
        </pc:spChg>
        <pc:cxnChg chg="del mod">
          <ac:chgData name="Hjálmtýr Hafsteinsson - HI" userId="851c0888-5f35-4c19-bf43-6c41ad09c3fa" providerId="ADAL" clId="{91512D4A-6DC6-4504-99B5-C34B7421D2D2}" dt="2023-09-07T09:05:44.417" v="102" actId="478"/>
          <ac:cxnSpMkLst>
            <pc:docMk/>
            <pc:sldMk cId="1201951562" sldId="359"/>
            <ac:cxnSpMk id="16" creationId="{B452C52E-B6C6-45BD-A680-6600485E4E98}"/>
          </ac:cxnSpMkLst>
        </pc:cxnChg>
        <pc:cxnChg chg="del mod">
          <ac:chgData name="Hjálmtýr Hafsteinsson - HI" userId="851c0888-5f35-4c19-bf43-6c41ad09c3fa" providerId="ADAL" clId="{91512D4A-6DC6-4504-99B5-C34B7421D2D2}" dt="2023-09-07T09:05:44.417" v="102" actId="478"/>
          <ac:cxnSpMkLst>
            <pc:docMk/>
            <pc:sldMk cId="1201951562" sldId="359"/>
            <ac:cxnSpMk id="17" creationId="{C633BE1C-2A0F-480A-BD78-5592751E5D0D}"/>
          </ac:cxnSpMkLst>
        </pc:cxnChg>
        <pc:cxnChg chg="add mod">
          <ac:chgData name="Hjálmtýr Hafsteinsson - HI" userId="851c0888-5f35-4c19-bf43-6c41ad09c3fa" providerId="ADAL" clId="{91512D4A-6DC6-4504-99B5-C34B7421D2D2}" dt="2023-09-07T09:06:00.965" v="135" actId="1037"/>
          <ac:cxnSpMkLst>
            <pc:docMk/>
            <pc:sldMk cId="1201951562" sldId="359"/>
            <ac:cxnSpMk id="18" creationId="{AE575750-5FDD-D9A4-40E5-6A440FAFC4F3}"/>
          </ac:cxnSpMkLst>
        </pc:cxnChg>
        <pc:cxnChg chg="add mod">
          <ac:chgData name="Hjálmtýr Hafsteinsson - HI" userId="851c0888-5f35-4c19-bf43-6c41ad09c3fa" providerId="ADAL" clId="{91512D4A-6DC6-4504-99B5-C34B7421D2D2}" dt="2023-09-07T09:06:00.965" v="135" actId="1037"/>
          <ac:cxnSpMkLst>
            <pc:docMk/>
            <pc:sldMk cId="1201951562" sldId="359"/>
            <ac:cxnSpMk id="19" creationId="{3B2C92D8-5B19-2ACA-AB9F-745A01C99855}"/>
          </ac:cxnSpMkLst>
        </pc:cxnChg>
        <pc:cxnChg chg="del mod">
          <ac:chgData name="Hjálmtýr Hafsteinsson - HI" userId="851c0888-5f35-4c19-bf43-6c41ad09c3fa" providerId="ADAL" clId="{91512D4A-6DC6-4504-99B5-C34B7421D2D2}" dt="2023-09-07T09:05:44.417" v="102" actId="478"/>
          <ac:cxnSpMkLst>
            <pc:docMk/>
            <pc:sldMk cId="1201951562" sldId="359"/>
            <ac:cxnSpMk id="20" creationId="{DF3264FC-C561-46DD-9B3A-9F021D626F2B}"/>
          </ac:cxnSpMkLst>
        </pc:cxnChg>
        <pc:cxnChg chg="add mod">
          <ac:chgData name="Hjálmtýr Hafsteinsson - HI" userId="851c0888-5f35-4c19-bf43-6c41ad09c3fa" providerId="ADAL" clId="{91512D4A-6DC6-4504-99B5-C34B7421D2D2}" dt="2023-09-07T09:06:00.965" v="135" actId="1037"/>
          <ac:cxnSpMkLst>
            <pc:docMk/>
            <pc:sldMk cId="1201951562" sldId="359"/>
            <ac:cxnSpMk id="21" creationId="{850C58C7-9551-79CE-C023-8F2A3978F00C}"/>
          </ac:cxnSpMkLst>
        </pc:cxnChg>
        <pc:cxnChg chg="add mod">
          <ac:chgData name="Hjálmtýr Hafsteinsson - HI" userId="851c0888-5f35-4c19-bf43-6c41ad09c3fa" providerId="ADAL" clId="{91512D4A-6DC6-4504-99B5-C34B7421D2D2}" dt="2023-09-07T09:06:00.965" v="135" actId="1037"/>
          <ac:cxnSpMkLst>
            <pc:docMk/>
            <pc:sldMk cId="1201951562" sldId="359"/>
            <ac:cxnSpMk id="22" creationId="{0CA5372D-B115-0C67-D920-84E1FA8E6A4C}"/>
          </ac:cxnSpMkLst>
        </pc:cxnChg>
        <pc:cxnChg chg="add mod">
          <ac:chgData name="Hjálmtýr Hafsteinsson - HI" userId="851c0888-5f35-4c19-bf43-6c41ad09c3fa" providerId="ADAL" clId="{91512D4A-6DC6-4504-99B5-C34B7421D2D2}" dt="2023-09-07T09:06:00.965" v="135" actId="1037"/>
          <ac:cxnSpMkLst>
            <pc:docMk/>
            <pc:sldMk cId="1201951562" sldId="359"/>
            <ac:cxnSpMk id="23" creationId="{248F50C2-3D6C-893D-3C68-999EF49262FA}"/>
          </ac:cxnSpMkLst>
        </pc:cxnChg>
        <pc:cxnChg chg="del mod">
          <ac:chgData name="Hjálmtýr Hafsteinsson - HI" userId="851c0888-5f35-4c19-bf43-6c41ad09c3fa" providerId="ADAL" clId="{91512D4A-6DC6-4504-99B5-C34B7421D2D2}" dt="2023-09-07T09:05:44.417" v="102" actId="478"/>
          <ac:cxnSpMkLst>
            <pc:docMk/>
            <pc:sldMk cId="1201951562" sldId="359"/>
            <ac:cxnSpMk id="30" creationId="{BB1C3C56-2524-49E9-AE6F-61403F487826}"/>
          </ac:cxnSpMkLst>
        </pc:cxnChg>
        <pc:cxnChg chg="del mod">
          <ac:chgData name="Hjálmtýr Hafsteinsson - HI" userId="851c0888-5f35-4c19-bf43-6c41ad09c3fa" providerId="ADAL" clId="{91512D4A-6DC6-4504-99B5-C34B7421D2D2}" dt="2023-09-07T09:05:44.417" v="102" actId="478"/>
          <ac:cxnSpMkLst>
            <pc:docMk/>
            <pc:sldMk cId="1201951562" sldId="359"/>
            <ac:cxnSpMk id="34" creationId="{275ADE46-3FFC-4A91-9451-60B7B87592A6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09:16:36.244" v="265" actId="404"/>
        <pc:sldMkLst>
          <pc:docMk/>
          <pc:sldMk cId="136468913" sldId="36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36468913" sldId="360"/>
            <ac:spMk id="2" creationId="{635584A0-00E3-4C17-AE1F-A02282EC22EB}"/>
          </ac:spMkLst>
        </pc:spChg>
        <pc:spChg chg="mod ord">
          <ac:chgData name="Hjálmtýr Hafsteinsson - HI" userId="851c0888-5f35-4c19-bf43-6c41ad09c3fa" providerId="ADAL" clId="{91512D4A-6DC6-4504-99B5-C34B7421D2D2}" dt="2023-09-07T09:13:42.288" v="156" actId="20577"/>
          <ac:spMkLst>
            <pc:docMk/>
            <pc:sldMk cId="136468913" sldId="360"/>
            <ac:spMk id="3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36468913" sldId="360"/>
            <ac:spMk id="4" creationId="{9278CC2C-C429-415A-A281-8C82CD7E4654}"/>
          </ac:spMkLst>
        </pc:spChg>
        <pc:spChg chg="mod">
          <ac:chgData name="Hjálmtýr Hafsteinsson - HI" userId="851c0888-5f35-4c19-bf43-6c41ad09c3fa" providerId="ADAL" clId="{91512D4A-6DC6-4504-99B5-C34B7421D2D2}" dt="2023-09-07T09:12:50.165" v="154" actId="403"/>
          <ac:spMkLst>
            <pc:docMk/>
            <pc:sldMk cId="136468913" sldId="360"/>
            <ac:spMk id="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14:42.815" v="218" actId="1036"/>
          <ac:spMkLst>
            <pc:docMk/>
            <pc:sldMk cId="136468913" sldId="360"/>
            <ac:spMk id="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6:36.244" v="265" actId="404"/>
          <ac:spMkLst>
            <pc:docMk/>
            <pc:sldMk cId="136468913" sldId="360"/>
            <ac:spMk id="16386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16:27.390" v="264" actId="404"/>
        <pc:sldMkLst>
          <pc:docMk/>
          <pc:sldMk cId="2609980800" sldId="36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09980800" sldId="361"/>
            <ac:spMk id="2" creationId="{F2F3F6A4-B446-4397-B0D4-B4D0B5B8240A}"/>
          </ac:spMkLst>
        </pc:spChg>
        <pc:spChg chg="mod ord">
          <ac:chgData name="Hjálmtýr Hafsteinsson - HI" userId="851c0888-5f35-4c19-bf43-6c41ad09c3fa" providerId="ADAL" clId="{91512D4A-6DC6-4504-99B5-C34B7421D2D2}" dt="2023-09-07T09:15:21.565" v="226" actId="14100"/>
          <ac:spMkLst>
            <pc:docMk/>
            <pc:sldMk cId="2609980800" sldId="361"/>
            <ac:spMk id="3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09980800" sldId="361"/>
            <ac:spMk id="4" creationId="{8BCA38C7-2EE3-4946-B8EC-2530662C2724}"/>
          </ac:spMkLst>
        </pc:spChg>
        <pc:spChg chg="mod">
          <ac:chgData name="Hjálmtýr Hafsteinsson - HI" userId="851c0888-5f35-4c19-bf43-6c41ad09c3fa" providerId="ADAL" clId="{91512D4A-6DC6-4504-99B5-C34B7421D2D2}" dt="2023-09-07T09:16:06.685" v="261" actId="1035"/>
          <ac:spMkLst>
            <pc:docMk/>
            <pc:sldMk cId="2609980800" sldId="361"/>
            <ac:spMk id="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16:06.685" v="261" actId="1035"/>
          <ac:spMkLst>
            <pc:docMk/>
            <pc:sldMk cId="2609980800" sldId="361"/>
            <ac:spMk id="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6:27.390" v="264" actId="404"/>
          <ac:spMkLst>
            <pc:docMk/>
            <pc:sldMk cId="2609980800" sldId="361"/>
            <ac:spMk id="18434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16:58.458" v="268" actId="403"/>
        <pc:sldMkLst>
          <pc:docMk/>
          <pc:sldMk cId="771876870" sldId="36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771876870" sldId="362"/>
            <ac:spMk id="2" creationId="{B602F256-2D73-4B61-8745-48871AE5F1F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771876870" sldId="362"/>
            <ac:spMk id="3" creationId="{C50A6879-C594-4299-8836-D9E9FAD24655}"/>
          </ac:spMkLst>
        </pc:spChg>
        <pc:spChg chg="mod ord">
          <ac:chgData name="Hjálmtýr Hafsteinsson - HI" userId="851c0888-5f35-4c19-bf43-6c41ad09c3fa" providerId="ADAL" clId="{91512D4A-6DC6-4504-99B5-C34B7421D2D2}" dt="2023-09-07T09:16:51.820" v="267" actId="403"/>
          <ac:spMkLst>
            <pc:docMk/>
            <pc:sldMk cId="771876870" sldId="362"/>
            <ac:spMk id="2048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6:58.458" v="268" actId="403"/>
          <ac:spMkLst>
            <pc:docMk/>
            <pc:sldMk cId="771876870" sldId="362"/>
            <ac:spMk id="22531" creationId="{35FE7F41-63E5-49D0-965F-D3761C0A9FD8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18:06.067" v="277" actId="20577"/>
        <pc:sldMkLst>
          <pc:docMk/>
          <pc:sldMk cId="1925907739" sldId="36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25907739" sldId="363"/>
            <ac:spMk id="2" creationId="{134388BC-1695-44D2-8C37-61D431844659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25907739" sldId="363"/>
            <ac:spMk id="3" creationId="{DAED57AA-EC5F-4EC8-BE74-3A46FDE1766D}"/>
          </ac:spMkLst>
        </pc:spChg>
        <pc:spChg chg="mod ord">
          <ac:chgData name="Hjálmtýr Hafsteinsson - HI" userId="851c0888-5f35-4c19-bf43-6c41ad09c3fa" providerId="ADAL" clId="{91512D4A-6DC6-4504-99B5-C34B7421D2D2}" dt="2023-09-07T09:17:28.065" v="270" actId="403"/>
          <ac:spMkLst>
            <pc:docMk/>
            <pc:sldMk cId="1925907739" sldId="363"/>
            <ac:spMk id="2253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8:06.067" v="277" actId="20577"/>
          <ac:spMkLst>
            <pc:docMk/>
            <pc:sldMk cId="1925907739" sldId="363"/>
            <ac:spMk id="2253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22:43.664" v="424" actId="1037"/>
        <pc:sldMkLst>
          <pc:docMk/>
          <pc:sldMk cId="1730605436" sldId="36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30605436" sldId="364"/>
            <ac:spMk id="2" creationId="{2C7B345D-0CA9-4D35-9B09-CAD4CECF568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30605436" sldId="364"/>
            <ac:spMk id="3" creationId="{D968A52C-2D14-4B56-BB69-A55D61EFE7B0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16" creationId="{0006AF76-E646-4DEF-A1C5-1299C3EC48E4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17" creationId="{40351CBB-EBCA-4EC1-9ACA-D438FDDF8640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18" creationId="{9D94A92F-F11C-4868-B020-7CCB306BC4C4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19" creationId="{D6B1B0E3-0558-4D03-9AF5-849A76F3E84B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0" creationId="{E85FEFB7-9EF5-46B0-98DA-13F9AC5E59D6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1" creationId="{2FC51609-821C-441E-A1D3-8D653C8009A5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4" creationId="{D7D33415-8081-428E-834C-96AC5C40FB11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5" creationId="{2CF6CFB9-73FB-4996-AD53-2F2B74AE3BAE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6" creationId="{131584DD-18E6-48FC-8E22-3466F90EF291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7" creationId="{A482CD25-2E8F-4FBE-8D73-D606EF74EF8E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8" creationId="{9A3D12FC-9CF3-483C-9833-7C4DDEF39277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29" creationId="{6814D414-B3C0-4CA4-94CD-2675BE3D423B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0" creationId="{F7E23548-77FE-426C-919B-8ECA3035AAA0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1" creationId="{E26D1AE9-F656-4AF0-A3D2-1550CDFC263F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2" creationId="{F6FBA39E-CFEB-4AFC-973A-F309E02E092A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3" creationId="{EDB5006C-BB10-4383-A3F6-696D26B524E8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4" creationId="{22EA7264-F8FE-46AB-B0F3-7C1771D752AD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5" creationId="{31DC8975-099C-4AD6-9A91-A228B1DA4711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6" creationId="{8A2E85D2-B678-40D3-9C83-E9EA4D4A4953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7" creationId="{A644F658-C707-4137-A635-9EEE6A2614A7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8" creationId="{DC69B5B3-3F57-4C6A-A930-38A8876B04FA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39" creationId="{26816662-13D9-408B-B265-208B1B030559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0" creationId="{646630CD-629F-4335-A82D-498BD8ADDBE3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1" creationId="{1223B075-C2A0-44F6-BEE9-F80227E922B7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2" creationId="{D7C2B677-0A82-4A5D-A277-780C2CE2651F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3" creationId="{90B2B050-5EDF-47DE-943C-0131FE4E9C1C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4" creationId="{CBB248BE-8A9E-407D-BAF5-AE139DFBA6A3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5" creationId="{A18FCC9E-276D-471B-B4EE-21A1FAF81262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6" creationId="{9929E7F2-DD3C-4697-BA99-CCFD0657C2FD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7" creationId="{47ABFED7-6533-4DBA-B9F3-1B4F93F77AA9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8" creationId="{56F5EA8D-10E4-48F1-9EF1-1811B6237665}"/>
          </ac:spMkLst>
        </pc:spChg>
        <pc:spChg chg="mod">
          <ac:chgData name="Hjálmtýr Hafsteinsson - HI" userId="851c0888-5f35-4c19-bf43-6c41ad09c3fa" providerId="ADAL" clId="{91512D4A-6DC6-4504-99B5-C34B7421D2D2}" dt="2023-09-07T09:22:43.664" v="424" actId="1037"/>
          <ac:spMkLst>
            <pc:docMk/>
            <pc:sldMk cId="1730605436" sldId="364"/>
            <ac:spMk id="49" creationId="{DF414A49-AD6B-4822-8A56-C2BEED1F595A}"/>
          </ac:spMkLst>
        </pc:spChg>
        <pc:spChg chg="mod ord">
          <ac:chgData name="Hjálmtýr Hafsteinsson - HI" userId="851c0888-5f35-4c19-bf43-6c41ad09c3fa" providerId="ADAL" clId="{91512D4A-6DC6-4504-99B5-C34B7421D2D2}" dt="2023-09-07T09:18:21.191" v="279" actId="403"/>
          <ac:spMkLst>
            <pc:docMk/>
            <pc:sldMk cId="1730605436" sldId="364"/>
            <ac:spMk id="2457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19:07.303" v="307" actId="948"/>
          <ac:spMkLst>
            <pc:docMk/>
            <pc:sldMk cId="1730605436" sldId="364"/>
            <ac:spMk id="24579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8" creationId="{878E830F-18DD-4E83-BBFA-8D9C068AD49B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9" creationId="{0A446822-5C47-457D-96EC-2A6AD248449F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0" creationId="{24710444-9757-404B-9191-67451F850DCA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1" creationId="{0214002F-625F-47C6-B1CB-6AFABBB3B7EF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2" creationId="{0868B372-FC50-4B1B-92A6-BA3E82E9C6E9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3" creationId="{72093857-6CA2-4045-9312-CFD78B870172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4" creationId="{9AB7D3C8-6B39-4A80-9E26-ED12D74147A6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15" creationId="{D0632C0C-859D-414F-8F9F-78EBB9FB9DE9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22" creationId="{227E346D-32C5-4407-825F-A72F4B3BBADC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23" creationId="{CBD5A8A5-CCB8-40C8-A11B-B1480D4664E2}"/>
          </ac:cxnSpMkLst>
        </pc:cxnChg>
        <pc:cxnChg chg="mod">
          <ac:chgData name="Hjálmtýr Hafsteinsson - HI" userId="851c0888-5f35-4c19-bf43-6c41ad09c3fa" providerId="ADAL" clId="{91512D4A-6DC6-4504-99B5-C34B7421D2D2}" dt="2023-09-07T09:22:43.664" v="424" actId="1037"/>
          <ac:cxnSpMkLst>
            <pc:docMk/>
            <pc:sldMk cId="1730605436" sldId="364"/>
            <ac:cxnSpMk id="50" creationId="{8235E7E4-3451-421B-AC1F-5245F745B30C}"/>
          </ac:cxnSpMkLst>
        </pc:cxnChg>
      </pc:sldChg>
      <pc:sldChg chg="addSp delSp modSp mod modClrScheme chgLayout">
        <pc:chgData name="Hjálmtýr Hafsteinsson - HI" userId="851c0888-5f35-4c19-bf43-6c41ad09c3fa" providerId="ADAL" clId="{91512D4A-6DC6-4504-99B5-C34B7421D2D2}" dt="2023-09-07T09:22:47.926" v="425"/>
        <pc:sldMkLst>
          <pc:docMk/>
          <pc:sldMk cId="2623614027" sldId="36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23614027" sldId="365"/>
            <ac:spMk id="2" creationId="{59443EE1-3530-4D61-AE66-9EA7ADE4FC5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23614027" sldId="365"/>
            <ac:spMk id="3" creationId="{804DB34A-450B-469C-B9DE-8B19FE859FBF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16" creationId="{350311D9-A9D8-4F0B-B4E9-E68C453BB45F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17" creationId="{CD1ECC76-B7E0-48E1-94B8-8E9C64F27B6C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18" creationId="{D4BFC5D5-8CA2-4C77-9AD4-2F9F80268B82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19" creationId="{09CAB2C5-677F-42BF-AA64-CC7C60A78496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0" creationId="{8990E69B-DD1C-4DCE-8F97-73BD0921358B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1" creationId="{3D67ABA5-BB38-435A-9558-E61CC745D909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4" creationId="{C0FF479B-799C-4360-AE66-196B12D34522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5" creationId="{AE828FFF-AA0D-4215-B8F0-0159E1B920E4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6" creationId="{6759CBE0-5024-4817-8C9B-1D0A31CA0E1A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7" creationId="{0AEAAB19-8840-49A1-9D48-20C112E936BE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8" creationId="{74DC9B80-DFB5-4B92-9748-B74581DAE87B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29" creationId="{0C5E4218-0473-4B44-BCD7-0321ABEF506E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0" creationId="{C3E51973-E7C3-4674-9015-A0BB57419210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1" creationId="{C4E3024C-73CF-42AE-B066-F7166D735EEA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2" creationId="{11FAA357-9BC4-4547-8395-FBE8D2479997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3" creationId="{26E3E8D9-2C81-4642-89CD-339CCC73D450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4" creationId="{FC4AD58C-4870-43F0-B156-BF0A79E8984E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5" creationId="{1B8ACC89-A1F2-4013-B191-D795ED019340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6" creationId="{D744AAC0-1155-4FCE-B60B-2A21971DCEBA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7" creationId="{C9042A9A-6D99-4CBC-92C8-8DBA49835009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8" creationId="{C23119B2-7FF5-4F8D-ADFA-B8F3ADF9A6E6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39" creationId="{725EF252-D832-4994-B6BF-F4A63C37F58A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0" creationId="{4833B702-3F1A-41DB-98ED-C20CB9391B2E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1" creationId="{A25DD44D-EE6E-414D-9919-2206129C8A1B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2" creationId="{E8902E1D-2DE4-4245-934A-6AC653378286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3" creationId="{3B0B9D5A-BF19-45A3-9EB6-5FEDC46EB7DC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4" creationId="{53673B80-716B-4CE4-8716-7AA7D4FA087F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5" creationId="{7007A217-5A14-4062-B00A-701BD02991C1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6" creationId="{952EF729-3E06-4C08-AF65-927A01857940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7" creationId="{58FD5999-BEE6-4375-8C8D-A8EB6CD6479F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8" creationId="{C9B21CC1-5CF5-431D-A47B-E6A66DD0AC06}"/>
          </ac:spMkLst>
        </pc:spChg>
        <pc:spChg chg="del mod">
          <ac:chgData name="Hjálmtýr Hafsteinsson - HI" userId="851c0888-5f35-4c19-bf43-6c41ad09c3fa" providerId="ADAL" clId="{91512D4A-6DC6-4504-99B5-C34B7421D2D2}" dt="2023-09-07T09:22:26.783" v="380" actId="478"/>
          <ac:spMkLst>
            <pc:docMk/>
            <pc:sldMk cId="2623614027" sldId="365"/>
            <ac:spMk id="49" creationId="{D2D152CE-3CD6-4918-B590-CF21A8FDA4A7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55" creationId="{C74E7FA9-36CD-104A-08ED-3E095E4039BE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56" creationId="{441208DB-EC8C-F37F-2E90-565C4AB1DAFF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57" creationId="{9A8EF910-48A4-9BF2-25F3-AE2210C72533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58" creationId="{C94F9A9F-7DF9-04DF-F090-F90674223688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59" creationId="{D5E4600C-F798-1400-664E-D658F1102097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60" creationId="{E9442E80-6B0D-BC58-936E-C856D1E8D868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63" creationId="{B2E5EC6C-D878-A0AB-46FD-A12B0E891657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24" creationId="{42B19554-B714-8A96-76F2-96C196B74C9B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25" creationId="{2E000974-BE4C-5D72-63DA-A153BE947438}"/>
          </ac:spMkLst>
        </pc:spChg>
        <pc:spChg chg="mod ord">
          <ac:chgData name="Hjálmtýr Hafsteinsson - HI" userId="851c0888-5f35-4c19-bf43-6c41ad09c3fa" providerId="ADAL" clId="{91512D4A-6DC6-4504-99B5-C34B7421D2D2}" dt="2023-09-07T09:20:44.983" v="333" actId="403"/>
          <ac:spMkLst>
            <pc:docMk/>
            <pc:sldMk cId="2623614027" sldId="365"/>
            <ac:spMk id="2662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21:36.344" v="374" actId="14100"/>
          <ac:spMkLst>
            <pc:docMk/>
            <pc:sldMk cId="2623614027" sldId="365"/>
            <ac:spMk id="26627" creationId="{00000000-0000-0000-0000-000000000000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28" creationId="{6208E174-3DA0-45E9-03C3-8C00B5953285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29" creationId="{A4C59C0C-2512-6530-0DFC-123871E824E1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0" creationId="{23A8CFCE-AA7D-D9BD-BBE8-FB3549DE4EEA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1" creationId="{AE45CA0D-2FF4-F605-2C21-869664AC7210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2" creationId="{0B786163-CC25-0162-CC1D-8860E35BC6C9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3" creationId="{E6FE27F9-7A28-A987-B311-6E5A22017165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4" creationId="{DBB07606-2F48-A6A4-5B64-E4E3A36ECA66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5" creationId="{98665B0B-74D7-8AAB-55EB-B058BB4BC424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6" creationId="{44AF9C27-3731-F498-94AC-9945A3C9F262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7" creationId="{6E38CA12-92C3-CA6E-CC4D-F5636405F24B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8" creationId="{F38F3B0A-1649-E7D8-5C67-5BA12269F8C8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39" creationId="{DC160273-989F-4D1E-9A41-90C9FA4B0656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0" creationId="{86256451-2D32-EA97-8E3A-EF2E17F56D09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1" creationId="{44098B89-C9DF-5627-999D-D8BB4D603935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2" creationId="{F0D46703-AC82-DB35-6C55-0CEB3E4F8929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3" creationId="{E0A606D5-7368-2AEA-0D49-FD1C0E9E3968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4" creationId="{F08E4FD3-D346-9DF1-FDB7-A4C7DAFA4DDE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5" creationId="{F7DFFF66-9E28-582F-BFDA-31849DF98710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6" creationId="{7D3AE313-74BF-C414-473A-D600140E642B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7" creationId="{21B40556-EC3D-9B4E-8522-2E23B6B3C219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8" creationId="{A22B9BC2-49ED-9F28-B8EC-35C43566C911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49" creationId="{570908DD-C9F9-59F7-5648-82D5B7D4AA66}"/>
          </ac:spMkLst>
        </pc:spChg>
        <pc:spChg chg="add mod">
          <ac:chgData name="Hjálmtýr Hafsteinsson - HI" userId="851c0888-5f35-4c19-bf43-6c41ad09c3fa" providerId="ADAL" clId="{91512D4A-6DC6-4504-99B5-C34B7421D2D2}" dt="2023-09-07T09:22:47.926" v="425"/>
          <ac:spMkLst>
            <pc:docMk/>
            <pc:sldMk cId="2623614027" sldId="365"/>
            <ac:spMk id="26650" creationId="{F8B20A6F-160E-397C-5B17-DF9BC5D04E46}"/>
          </ac:spMkLst>
        </pc:sp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4" creationId="{A7690544-20C8-D74D-B5EB-13BC18FE6120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5" creationId="{F4B2E28C-450C-5D2A-9A8F-CAEC37805C17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6" creationId="{7D4D95FE-E9FF-06B3-2341-3AAB42702844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7" creationId="{A72D88C3-21F1-699A-92E0-B7C8D46536F6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8" creationId="{028796EB-359F-4475-BFA4-9D8E11040A3B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9" creationId="{A7D0C858-340B-49B6-93E2-965BAE089C7F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0" creationId="{B4E2F6E9-559D-4905-8D64-9318EA1FC096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1" creationId="{FD696596-5A2F-4793-AB32-324927D83365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2" creationId="{AE86E5BA-56D4-4A51-807E-D3EE41AC6F0D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3" creationId="{EB765E97-4881-4B80-A9C4-DE1CF94F5F8A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4" creationId="{3E5941FF-E81D-4448-8A05-3F7674A41FF9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15" creationId="{1C040C50-8E06-48E8-B280-6A5E583BD067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22" creationId="{AEBB8D81-F0E7-4B69-A245-F52E7409C7A1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23" creationId="{4E694914-B332-47B2-8066-7D5FC13A4623}"/>
          </ac:cxnSpMkLst>
        </pc:cxnChg>
        <pc:cxnChg chg="del mod">
          <ac:chgData name="Hjálmtýr Hafsteinsson - HI" userId="851c0888-5f35-4c19-bf43-6c41ad09c3fa" providerId="ADAL" clId="{91512D4A-6DC6-4504-99B5-C34B7421D2D2}" dt="2023-09-07T09:22:26.783" v="380" actId="478"/>
          <ac:cxnSpMkLst>
            <pc:docMk/>
            <pc:sldMk cId="2623614027" sldId="365"/>
            <ac:cxnSpMk id="50" creationId="{6FCE5230-B771-4717-8C77-84DECC018714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51" creationId="{CD8EB5B7-2008-36E2-08DC-22957FC4847D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52" creationId="{0FD8EE9E-7ABB-1111-A2FE-BD2500CE6AA7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53" creationId="{BA1523D7-67C6-950B-7E60-C5BE61115AA4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54" creationId="{BFACC65F-5694-89B1-F010-FFE15A67737F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61" creationId="{FB98DBA1-836A-6BFB-07D3-9C2F45AB56B7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62" creationId="{5CA7FDDD-5976-C31D-2EE2-F588714230AB}"/>
          </ac:cxnSpMkLst>
        </pc:cxnChg>
        <pc:cxnChg chg="add mod">
          <ac:chgData name="Hjálmtýr Hafsteinsson - HI" userId="851c0888-5f35-4c19-bf43-6c41ad09c3fa" providerId="ADAL" clId="{91512D4A-6DC6-4504-99B5-C34B7421D2D2}" dt="2023-09-07T09:22:47.926" v="425"/>
          <ac:cxnSpMkLst>
            <pc:docMk/>
            <pc:sldMk cId="2623614027" sldId="365"/>
            <ac:cxnSpMk id="26651" creationId="{2C21D61B-BE4C-B0BD-0C3B-60616FC8C3F7}"/>
          </ac:cxnSpMkLst>
        </pc:cxnChg>
      </pc:sldChg>
      <pc:sldChg chg="addSp delSp modSp mod modClrScheme chgLayout">
        <pc:chgData name="Hjálmtýr Hafsteinsson - HI" userId="851c0888-5f35-4c19-bf43-6c41ad09c3fa" providerId="ADAL" clId="{91512D4A-6DC6-4504-99B5-C34B7421D2D2}" dt="2023-09-07T09:22:49.913" v="426"/>
        <pc:sldMkLst>
          <pc:docMk/>
          <pc:sldMk cId="3980703498" sldId="36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80703498" sldId="366"/>
            <ac:spMk id="2" creationId="{40ABFC0B-6072-4016-AF11-E960909FECD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80703498" sldId="366"/>
            <ac:spMk id="3" creationId="{2E1D5FC4-75DF-4C89-B9C7-E58C1FC4FF94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16" creationId="{ECC3B0C1-26D6-43FA-9114-EAC24A12CC96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17" creationId="{F057A0DB-1374-4E75-A265-43D75DCC38D7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18" creationId="{BABB7DFB-41CE-4D7C-AB9F-0ECB59E72B22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19" creationId="{487D4D8C-60C0-4A89-B35D-F1F4D7460108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0" creationId="{BCC9953F-6E83-4B02-9289-23A7D2FB588C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1" creationId="{675A12B2-C89A-4E7B-9B2A-B504813921C1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4" creationId="{D5427353-3BD8-4336-8155-84B34C212368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5" creationId="{B96BD0CA-2243-4383-BA83-1529CAEF6B09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6" creationId="{894E10CC-7292-49F5-8501-EABFFE946CC5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7" creationId="{2D3E4C58-1833-4487-9541-C53B14B11663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8" creationId="{20109409-0072-45A1-9B1A-1918EBA2E6A9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29" creationId="{15551BD4-AEE4-480E-A27E-0C2978B73DE9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0" creationId="{5FA00B0B-A1C0-4B60-86AE-05DE5C0F83B4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1" creationId="{BDB5D38E-728F-4B96-9247-AE610D681DC3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2" creationId="{77D3646E-9090-4824-8E54-820010426CCB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3" creationId="{2F03640D-C5B4-4C8D-A76C-5966E378006B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4" creationId="{91D36007-DD85-406C-B4EF-7422B01EFF6F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5" creationId="{83DFC1B3-A6F8-46D8-B244-A343AE7BAA06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6" creationId="{C65DCB14-A31B-471B-BA42-9B16770E6D35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7" creationId="{9306F694-F584-4E01-981D-E48705D8E29E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8" creationId="{63B9598D-55D6-4311-AE1F-878FFD3F7AEA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39" creationId="{D29BC701-9C2B-4F0D-AC70-3403BBC7F410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0" creationId="{B8856C49-31C0-4058-891F-77E3491420E7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1" creationId="{B2166578-3027-4087-A8E9-5AC897B504C6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2" creationId="{BB6550E9-1797-425D-AA76-9051E7669127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3" creationId="{74DF84CA-6E70-40F0-8C6F-1356248971B6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4" creationId="{5C9E4AEA-CDF7-4F18-9A5C-DB20AC0A6860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5" creationId="{F3F52469-3D86-4E7E-B93C-2B46F0A4120D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6" creationId="{A1AE97E5-824D-431E-81B1-941785193B39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7" creationId="{6E4B222A-414B-4F3C-9FC5-4DC9AE20AC94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8" creationId="{34EAAA06-4BD6-4B52-8686-BDD1909DCBD3}"/>
          </ac:spMkLst>
        </pc:spChg>
        <pc:spChg chg="del">
          <ac:chgData name="Hjálmtýr Hafsteinsson - HI" userId="851c0888-5f35-4c19-bf43-6c41ad09c3fa" providerId="ADAL" clId="{91512D4A-6DC6-4504-99B5-C34B7421D2D2}" dt="2023-09-07T09:22:19.413" v="379" actId="478"/>
          <ac:spMkLst>
            <pc:docMk/>
            <pc:sldMk cId="3980703498" sldId="366"/>
            <ac:spMk id="49" creationId="{C741A106-89A6-43D9-B5AE-9E48E08368EF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55" creationId="{60CA3A85-F574-AFAB-384C-0E66611C9578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56" creationId="{54427335-6ACE-2221-10AB-93ED67F88134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57" creationId="{05CBB693-E7C5-C69C-9637-910631248F45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58" creationId="{0A0A23CB-72A1-08D2-2D7E-84E7660077EC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59" creationId="{970B280E-BA13-3FD9-2833-8381B18F1FB4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60" creationId="{6D83184E-D72B-2F42-DD63-13651A4F9C1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63" creationId="{556B8854-8A5E-4DEC-F163-F4E5A5B002B5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2" creationId="{E9C708B2-1F61-F59C-9475-DD493C064924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3" creationId="{0841184F-C6AD-7D79-3B04-110449EF699A}"/>
          </ac:spMkLst>
        </pc:spChg>
        <pc:spChg chg="mod ord">
          <ac:chgData name="Hjálmtýr Hafsteinsson - HI" userId="851c0888-5f35-4c19-bf43-6c41ad09c3fa" providerId="ADAL" clId="{91512D4A-6DC6-4504-99B5-C34B7421D2D2}" dt="2023-09-07T09:21:49.652" v="376" actId="403"/>
          <ac:spMkLst>
            <pc:docMk/>
            <pc:sldMk cId="3980703498" sldId="366"/>
            <ac:spMk id="2867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22:04.420" v="378" actId="948"/>
          <ac:spMkLst>
            <pc:docMk/>
            <pc:sldMk cId="3980703498" sldId="366"/>
            <ac:spMk id="28675" creationId="{00000000-0000-0000-0000-000000000000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6" creationId="{6697671B-B659-CB23-06BA-FFC55AFF6424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7" creationId="{0F8F03F0-BE46-C9FE-43C3-405E2E836133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8" creationId="{8CF90B80-54D2-BC6F-5D3F-3B1DAE3D148E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79" creationId="{79409400-5D79-18F9-CDD4-F79E22B5CF17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0" creationId="{F605EABA-077E-A279-0A7E-391212A91DF1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1" creationId="{A13DE915-0823-1E8E-31FC-489CA70AAC7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2" creationId="{703F9478-EDDC-4111-CD8D-361914957090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3" creationId="{FE306D8F-FBCE-1E1B-659B-3AF379306322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4" creationId="{E6372FB5-A049-4B5E-52B6-6A126C18643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5" creationId="{3661D208-9F8F-6442-42E1-DA1174E41B5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6" creationId="{BB0CCE59-0956-97D6-E341-C6CA7E3AF06A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7" creationId="{88D9C115-E13A-65A6-30EB-E0F2EFAC9A05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8" creationId="{21EA88CC-7FFE-4DE4-259B-790322FF524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89" creationId="{744A50CD-A2C4-CB5D-BA24-94A626DB88ED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0" creationId="{5FC6FD91-4680-583A-F373-FF8EDC4CB318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1" creationId="{5B24D27B-152A-13DC-6B1B-9F29A4039B5E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2" creationId="{C07FEC73-6A4E-2DE5-BB90-048DC1DF35FA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3" creationId="{1B0F646B-9973-FF05-FAD8-2A7D02ACF52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4" creationId="{3CEB4DBD-7212-CEAE-CC70-69F411403DA7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5" creationId="{69083701-BCBA-6F95-4578-C6AED32B84CF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6" creationId="{184F1B88-24BA-8147-8206-0F8860A9FDCB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7" creationId="{B7BF6232-E0FF-570D-374E-029BBE3B5F20}"/>
          </ac:spMkLst>
        </pc:spChg>
        <pc:spChg chg="add mod">
          <ac:chgData name="Hjálmtýr Hafsteinsson - HI" userId="851c0888-5f35-4c19-bf43-6c41ad09c3fa" providerId="ADAL" clId="{91512D4A-6DC6-4504-99B5-C34B7421D2D2}" dt="2023-09-07T09:22:49.913" v="426"/>
          <ac:spMkLst>
            <pc:docMk/>
            <pc:sldMk cId="3980703498" sldId="366"/>
            <ac:spMk id="28698" creationId="{25825D84-A365-499D-4493-6CED85751B83}"/>
          </ac:spMkLst>
        </pc:sp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4" creationId="{030BDD98-1141-71B4-CEA6-9E8C27F3CADB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5" creationId="{22B48B9A-B3AF-DEBE-237B-9BF3E530CA8E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6" creationId="{2FFBB20E-2F8F-C8CB-48A4-7CFBFF435658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7" creationId="{0C8EEC61-BB7E-3167-6AD6-5BF90F26CA49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8" creationId="{64B8C4E6-8A82-464E-97FD-76BD33FC1632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9" creationId="{38B4FD5C-6B49-4BA3-84EF-7E5EB54AE14D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0" creationId="{382DAB8C-E6B8-40AA-9A93-B28E3B79DA2A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1" creationId="{93E3A408-136B-429A-B87E-0539F067DC4B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2" creationId="{4DD4031E-27FF-4C42-BC6E-A6ECEC5F13EF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3" creationId="{48FC6E54-B8EE-4F4A-9916-9DABA8911944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4" creationId="{0271FF5F-634E-4D07-AC97-CFE0999F02A8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15" creationId="{65E80532-CCBD-4706-960D-B7C4E6C182EC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22" creationId="{F6778F57-8D63-4D98-9CC6-B2A5F1518565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23" creationId="{A522D847-B165-4954-A92D-59A4E0A04ED2}"/>
          </ac:cxnSpMkLst>
        </pc:cxnChg>
        <pc:cxnChg chg="del">
          <ac:chgData name="Hjálmtýr Hafsteinsson - HI" userId="851c0888-5f35-4c19-bf43-6c41ad09c3fa" providerId="ADAL" clId="{91512D4A-6DC6-4504-99B5-C34B7421D2D2}" dt="2023-09-07T09:22:19.413" v="379" actId="478"/>
          <ac:cxnSpMkLst>
            <pc:docMk/>
            <pc:sldMk cId="3980703498" sldId="366"/>
            <ac:cxnSpMk id="50" creationId="{E0A72BD5-C37C-4211-9AC0-EFF7845794AB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51" creationId="{1DDD8FA6-4C4B-AE13-160F-4FA24C915E88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52" creationId="{FDBD3E38-7053-945D-4987-B7AB141B77E9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53" creationId="{0172257A-7636-16F8-B17D-10540C01985C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54" creationId="{473D7F9A-2CAC-7884-24D0-AAA222513F95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61" creationId="{99A7FA91-2D70-8E9B-466E-EFF8A8D1616F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62" creationId="{D26F77B9-A1FC-4798-CD80-F5FE9B8CB1DE}"/>
          </ac:cxnSpMkLst>
        </pc:cxnChg>
        <pc:cxnChg chg="add mod">
          <ac:chgData name="Hjálmtýr Hafsteinsson - HI" userId="851c0888-5f35-4c19-bf43-6c41ad09c3fa" providerId="ADAL" clId="{91512D4A-6DC6-4504-99B5-C34B7421D2D2}" dt="2023-09-07T09:22:49.913" v="426"/>
          <ac:cxnSpMkLst>
            <pc:docMk/>
            <pc:sldMk cId="3980703498" sldId="366"/>
            <ac:cxnSpMk id="28699" creationId="{1F1CA400-1148-B286-DD50-E1F2FFF7C3E9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09:24:47.710" v="462" actId="20577"/>
        <pc:sldMkLst>
          <pc:docMk/>
          <pc:sldMk cId="4073087847" sldId="36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073087847" sldId="367"/>
            <ac:spMk id="2" creationId="{E7A445D1-1F78-4E52-A6EB-B46C68165D18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073087847" sldId="367"/>
            <ac:spMk id="3" creationId="{414EE465-1F9A-4AAD-BF88-E342B5F17FAC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15" creationId="{47ABFEF9-1E18-4A09-8680-5B64D775F290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16" creationId="{52EC413A-CFF3-4C55-A8F3-8CF081F4C9CB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17" creationId="{3C4EF18E-8E81-42BA-9F09-03A7C82D2A38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18" creationId="{9B74D6DB-4A1D-4D4C-8A03-BB693B7246AC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19" creationId="{F824E08C-2FB3-4FDA-8618-D75341E107C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0" creationId="{010AE8A5-5240-4A69-818A-6A9BDF581E8C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3" creationId="{2931A97A-6A8F-44D8-A8E2-9858F42BC2C2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4" creationId="{7B3377E7-E978-42ED-BFEE-737226E1F707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5" creationId="{3CF7B278-8848-41C5-BC5D-93329A437F47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6" creationId="{0B4FBB8C-F1A3-42E8-AB36-E90678EFD20F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7" creationId="{60BAF697-E147-4E27-BB9E-DA8DA9D363DC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8" creationId="{8A4ACBBD-E036-447F-BA98-8C842BD0C87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29" creationId="{F8907AA0-EDC7-4E3F-A720-828EDC979E38}"/>
          </ac:spMkLst>
        </pc:spChg>
        <pc:spChg chg="mod">
          <ac:chgData name="Hjálmtýr Hafsteinsson - HI" userId="851c0888-5f35-4c19-bf43-6c41ad09c3fa" providerId="ADAL" clId="{91512D4A-6DC6-4504-99B5-C34B7421D2D2}" dt="2023-09-07T09:24:28.365" v="457" actId="20577"/>
          <ac:spMkLst>
            <pc:docMk/>
            <pc:sldMk cId="4073087847" sldId="367"/>
            <ac:spMk id="30" creationId="{D1AA1CE9-0841-417F-8966-AA0CAD518B8E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1" creationId="{84A23AC5-D917-4832-AC2A-E6B2B0D298CF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2" creationId="{225354FA-A400-4640-92FC-5DA61832C64F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3" creationId="{B585E2F0-D356-49A2-B96B-8C7832DE0B5A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4" creationId="{C0411B7D-874B-43C6-B20B-2456D47DF04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5" creationId="{7143A4F8-B18B-42FC-B4AB-858960AF1F5E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6" creationId="{CBAF3934-633D-4308-81CB-A266E35CCEBA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7" creationId="{5321F2E6-CB3E-436A-9CFB-0F9DD72D5146}"/>
          </ac:spMkLst>
        </pc:spChg>
        <pc:spChg chg="mod">
          <ac:chgData name="Hjálmtýr Hafsteinsson - HI" userId="851c0888-5f35-4c19-bf43-6c41ad09c3fa" providerId="ADAL" clId="{91512D4A-6DC6-4504-99B5-C34B7421D2D2}" dt="2023-09-07T09:24:32.225" v="459" actId="20577"/>
          <ac:spMkLst>
            <pc:docMk/>
            <pc:sldMk cId="4073087847" sldId="367"/>
            <ac:spMk id="38" creationId="{C8945F46-E95A-46E3-87B6-60C3A76F385A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39" creationId="{3E9306F0-3434-45DD-B4D1-A31C68F239B5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0" creationId="{2AC3D608-94C1-47B9-AB51-4D90E2F429D6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1" creationId="{CACC330B-60BA-4FCE-BEC2-44AC509D9830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2" creationId="{72B6CB61-0506-4D75-B288-D67A55BD9B1C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3" creationId="{8AA8C891-4E50-41F0-9C52-97F2912F4DF9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4" creationId="{0BD710BE-F0E6-4DCD-A1B4-577AA0D2230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5" creationId="{05209888-2BFD-44CA-96FE-23ECD0811844}"/>
          </ac:spMkLst>
        </pc:spChg>
        <pc:spChg chg="mod">
          <ac:chgData name="Hjálmtýr Hafsteinsson - HI" userId="851c0888-5f35-4c19-bf43-6c41ad09c3fa" providerId="ADAL" clId="{91512D4A-6DC6-4504-99B5-C34B7421D2D2}" dt="2023-09-07T09:24:35.502" v="461" actId="20577"/>
          <ac:spMkLst>
            <pc:docMk/>
            <pc:sldMk cId="4073087847" sldId="367"/>
            <ac:spMk id="46" creationId="{536A82BB-CEB5-40E5-8228-EEACB23D540A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7" creationId="{2DC33B70-E442-4B20-93D1-AA347B3B9040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48" creationId="{446687FE-3809-43D5-AE4F-2EB9A4831122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56" creationId="{B742E3FE-EFC1-4D33-A44F-87B1E3BF90E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57" creationId="{2988B167-E4F7-4A34-BDD1-64112D686843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58" creationId="{9E90D894-3DE3-413E-9084-C40083F984A9}"/>
          </ac:spMkLst>
        </pc:spChg>
        <pc:spChg chg="mod">
          <ac:chgData name="Hjálmtýr Hafsteinsson - HI" userId="851c0888-5f35-4c19-bf43-6c41ad09c3fa" providerId="ADAL" clId="{91512D4A-6DC6-4504-99B5-C34B7421D2D2}" dt="2023-09-07T09:23:21.961" v="450" actId="1037"/>
          <ac:spMkLst>
            <pc:docMk/>
            <pc:sldMk cId="4073087847" sldId="367"/>
            <ac:spMk id="59" creationId="{1AF07B57-55C1-4264-BF4F-84BA9A750AD9}"/>
          </ac:spMkLst>
        </pc:spChg>
        <pc:spChg chg="mod">
          <ac:chgData name="Hjálmtýr Hafsteinsson - HI" userId="851c0888-5f35-4c19-bf43-6c41ad09c3fa" providerId="ADAL" clId="{91512D4A-6DC6-4504-99B5-C34B7421D2D2}" dt="2023-09-07T09:24:23.161" v="455" actId="1076"/>
          <ac:spMkLst>
            <pc:docMk/>
            <pc:sldMk cId="4073087847" sldId="367"/>
            <ac:spMk id="67" creationId="{4BC4A17A-F0DB-485D-A602-43010A4AABFB}"/>
          </ac:spMkLst>
        </pc:spChg>
        <pc:spChg chg="mod ord">
          <ac:chgData name="Hjálmtýr Hafsteinsson - HI" userId="851c0888-5f35-4c19-bf43-6c41ad09c3fa" providerId="ADAL" clId="{91512D4A-6DC6-4504-99B5-C34B7421D2D2}" dt="2023-09-07T09:22:57.447" v="428" actId="403"/>
          <ac:spMkLst>
            <pc:docMk/>
            <pc:sldMk cId="4073087847" sldId="367"/>
            <ac:spMk id="3072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24:47.710" v="462" actId="20577"/>
          <ac:spMkLst>
            <pc:docMk/>
            <pc:sldMk cId="4073087847" sldId="367"/>
            <ac:spMk id="30723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7" creationId="{8D624FE5-E762-43BD-9641-109BC7CB8D05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8" creationId="{A6D29CD6-2BD1-4E95-A419-D1A54732AEC6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9" creationId="{E8BD8CD2-D7D3-40C6-9D28-E603D9EEF9AB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10" creationId="{624F87E5-E2F5-4B40-887D-6A7880D0CE97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11" creationId="{47FB4D3B-06ED-46F6-97A0-96729F493F93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12" creationId="{93BD36E1-6E7F-4CF6-84EF-E2EEA0AF2A61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13" creationId="{1E835133-04C7-453B-851D-FA26726897A2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14" creationId="{B8E5A2CC-3220-4459-9418-07CD083049AC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21" creationId="{9CAF3EA1-B850-41EB-8DBB-0CD838F25CF7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22" creationId="{5412698C-6792-4494-B219-67C097020A76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49" creationId="{E10911FE-B701-402D-9708-7141C984A4A8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52" creationId="{F2B2259D-722B-4E8F-8D61-5FEF25A6B413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53" creationId="{7F9DADC2-0F10-402C-8265-1B4EF56A6543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54" creationId="{B682B929-1153-4010-9C89-D236D6C247EE}"/>
          </ac:cxnSpMkLst>
        </pc:cxnChg>
        <pc:cxnChg chg="mod">
          <ac:chgData name="Hjálmtýr Hafsteinsson - HI" userId="851c0888-5f35-4c19-bf43-6c41ad09c3fa" providerId="ADAL" clId="{91512D4A-6DC6-4504-99B5-C34B7421D2D2}" dt="2023-09-07T09:23:21.961" v="450" actId="1037"/>
          <ac:cxnSpMkLst>
            <pc:docMk/>
            <pc:sldMk cId="4073087847" sldId="367"/>
            <ac:cxnSpMk id="61" creationId="{3BA22FC4-BF29-4A25-AEFF-63E83090EC9D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09:26:00.781" v="473" actId="1076"/>
        <pc:sldMkLst>
          <pc:docMk/>
          <pc:sldMk cId="4265561652" sldId="36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265561652" sldId="368"/>
            <ac:spMk id="2" creationId="{99411A7F-94A0-4F94-9936-28B9976601CA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265561652" sldId="368"/>
            <ac:spMk id="3" creationId="{244A13AE-44DE-4E5C-9E69-1F4D5BE84A4D}"/>
          </ac:spMkLst>
        </pc:spChg>
        <pc:spChg chg="mod ord">
          <ac:chgData name="Hjálmtýr Hafsteinsson - HI" userId="851c0888-5f35-4c19-bf43-6c41ad09c3fa" providerId="ADAL" clId="{91512D4A-6DC6-4504-99B5-C34B7421D2D2}" dt="2023-09-07T09:25:04.617" v="464" actId="403"/>
          <ac:spMkLst>
            <pc:docMk/>
            <pc:sldMk cId="4265561652" sldId="368"/>
            <ac:spMk id="3277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25:24.782" v="467" actId="20577"/>
          <ac:spMkLst>
            <pc:docMk/>
            <pc:sldMk cId="4265561652" sldId="368"/>
            <ac:spMk id="3277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25:36.581" v="470" actId="14100"/>
          <ac:spMkLst>
            <pc:docMk/>
            <pc:sldMk cId="4265561652" sldId="368"/>
            <ac:spMk id="3277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26:00.781" v="473" actId="1076"/>
          <ac:spMkLst>
            <pc:docMk/>
            <pc:sldMk cId="4265561652" sldId="368"/>
            <ac:spMk id="32774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7T09:28:11.021" v="490" actId="1076"/>
        <pc:sldMkLst>
          <pc:docMk/>
          <pc:sldMk cId="2603012220" sldId="36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03012220" sldId="369"/>
            <ac:spMk id="2" creationId="{5AC2FF53-A558-4F65-B665-BD56E7F2BE6A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03012220" sldId="369"/>
            <ac:spMk id="3" creationId="{245B9226-DC4E-4E34-A63F-101C10F97272}"/>
          </ac:spMkLst>
        </pc:spChg>
        <pc:spChg chg="add del mod ord">
          <ac:chgData name="Hjálmtýr Hafsteinsson - HI" userId="851c0888-5f35-4c19-bf43-6c41ad09c3fa" providerId="ADAL" clId="{91512D4A-6DC6-4504-99B5-C34B7421D2D2}" dt="2023-09-07T09:26:12.658" v="474" actId="478"/>
          <ac:spMkLst>
            <pc:docMk/>
            <pc:sldMk cId="2603012220" sldId="369"/>
            <ac:spMk id="4" creationId="{F732E6A8-F5C2-BC51-A092-7D563B527A31}"/>
          </ac:spMkLst>
        </pc:spChg>
        <pc:spChg chg="mod">
          <ac:chgData name="Hjálmtýr Hafsteinsson - HI" userId="851c0888-5f35-4c19-bf43-6c41ad09c3fa" providerId="ADAL" clId="{91512D4A-6DC6-4504-99B5-C34B7421D2D2}" dt="2023-09-07T09:28:11.021" v="490" actId="1076"/>
          <ac:spMkLst>
            <pc:docMk/>
            <pc:sldMk cId="2603012220" sldId="369"/>
            <ac:spMk id="8" creationId="{7F1EE85E-4EA5-43E2-8E74-4A2E49CE5FE2}"/>
          </ac:spMkLst>
        </pc:spChg>
        <pc:spChg chg="mod ord">
          <ac:chgData name="Hjálmtýr Hafsteinsson - HI" userId="851c0888-5f35-4c19-bf43-6c41ad09c3fa" providerId="ADAL" clId="{91512D4A-6DC6-4504-99B5-C34B7421D2D2}" dt="2023-09-07T09:26:20.361" v="476" actId="403"/>
          <ac:spMkLst>
            <pc:docMk/>
            <pc:sldMk cId="2603012220" sldId="369"/>
            <ac:spMk id="34818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26:23.762" v="477" actId="1076"/>
          <ac:spMkLst>
            <pc:docMk/>
            <pc:sldMk cId="2603012220" sldId="369"/>
            <ac:spMk id="34820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7T09:37:02.546" v="502" actId="20577"/>
        <pc:sldMkLst>
          <pc:docMk/>
          <pc:sldMk cId="2235592499" sldId="37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35592499" sldId="370"/>
            <ac:spMk id="2" creationId="{0033390C-8B45-44FC-AD85-66780CF78F05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35592499" sldId="370"/>
            <ac:spMk id="3" creationId="{A8E574AA-E402-4E49-AAFE-7E81572ADE6B}"/>
          </ac:spMkLst>
        </pc:spChg>
        <pc:spChg chg="add del mod ord">
          <ac:chgData name="Hjálmtýr Hafsteinsson - HI" userId="851c0888-5f35-4c19-bf43-6c41ad09c3fa" providerId="ADAL" clId="{91512D4A-6DC6-4504-99B5-C34B7421D2D2}" dt="2023-09-07T09:35:52.013" v="493" actId="478"/>
          <ac:spMkLst>
            <pc:docMk/>
            <pc:sldMk cId="2235592499" sldId="370"/>
            <ac:spMk id="4" creationId="{1AFEDEAE-2138-8C29-D2D8-E1EDE0D30BDE}"/>
          </ac:spMkLst>
        </pc:spChg>
        <pc:spChg chg="mod ord">
          <ac:chgData name="Hjálmtýr Hafsteinsson - HI" userId="851c0888-5f35-4c19-bf43-6c41ad09c3fa" providerId="ADAL" clId="{91512D4A-6DC6-4504-99B5-C34B7421D2D2}" dt="2023-09-07T09:37:02.546" v="502" actId="20577"/>
          <ac:spMkLst>
            <pc:docMk/>
            <pc:sldMk cId="2235592499" sldId="370"/>
            <ac:spMk id="36866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36:21.026" v="498" actId="1076"/>
          <ac:spMkLst>
            <pc:docMk/>
            <pc:sldMk cId="2235592499" sldId="370"/>
            <ac:spMk id="36868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36:31.380" v="500" actId="20577"/>
          <ac:spMkLst>
            <pc:docMk/>
            <pc:sldMk cId="2235592499" sldId="370"/>
            <ac:spMk id="3686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09:59:42.447" v="578" actId="14100"/>
        <pc:sldMkLst>
          <pc:docMk/>
          <pc:sldMk cId="339535222" sldId="371"/>
        </pc:sldMkLst>
        <pc:spChg chg="mod ord">
          <ac:chgData name="Hjálmtýr Hafsteinsson - HI" userId="851c0888-5f35-4c19-bf43-6c41ad09c3fa" providerId="ADAL" clId="{91512D4A-6DC6-4504-99B5-C34B7421D2D2}" dt="2023-09-07T09:37:29.408" v="506" actId="1076"/>
          <ac:spMkLst>
            <pc:docMk/>
            <pc:sldMk cId="339535222" sldId="371"/>
            <ac:spMk id="2" creationId="{5E0B180F-9812-4781-99B3-44E7A8E7412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39535222" sldId="371"/>
            <ac:spMk id="3" creationId="{703D9980-086A-495A-B40A-1742563D96F4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1" creationId="{0A129C7B-C441-4BBF-912E-C63BECE676E8}"/>
          </ac:spMkLst>
        </pc:spChg>
        <pc:spChg chg="mod">
          <ac:chgData name="Hjálmtýr Hafsteinsson - HI" userId="851c0888-5f35-4c19-bf43-6c41ad09c3fa" providerId="ADAL" clId="{91512D4A-6DC6-4504-99B5-C34B7421D2D2}" dt="2023-09-07T09:59:34.569" v="576" actId="1076"/>
          <ac:spMkLst>
            <pc:docMk/>
            <pc:sldMk cId="339535222" sldId="371"/>
            <ac:spMk id="32" creationId="{D35D1CCB-7D2D-47E1-8802-88A06F1E9AEC}"/>
          </ac:spMkLst>
        </pc:spChg>
        <pc:spChg chg="mod ord">
          <ac:chgData name="Hjálmtýr Hafsteinsson - HI" userId="851c0888-5f35-4c19-bf43-6c41ad09c3fa" providerId="ADAL" clId="{91512D4A-6DC6-4504-99B5-C34B7421D2D2}" dt="2023-09-07T09:37:10.357" v="504" actId="403"/>
          <ac:spMkLst>
            <pc:docMk/>
            <pc:sldMk cId="339535222" sldId="371"/>
            <ac:spMk id="3891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09:37:53.935" v="510" actId="404"/>
          <ac:spMkLst>
            <pc:docMk/>
            <pc:sldMk cId="339535222" sldId="371"/>
            <ac:spMk id="3891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55.252" v="575" actId="1035"/>
          <ac:spMkLst>
            <pc:docMk/>
            <pc:sldMk cId="339535222" sldId="371"/>
            <ac:spMk id="3891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8920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892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8922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8928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09:51:40.884" v="569" actId="1038"/>
          <ac:spMkLst>
            <pc:docMk/>
            <pc:sldMk cId="339535222" sldId="371"/>
            <ac:spMk id="38934" creationId="{00000000-0000-0000-0000-000000000000}"/>
          </ac:spMkLst>
        </pc:spChg>
        <pc:grpChg chg="mod">
          <ac:chgData name="Hjálmtýr Hafsteinsson - HI" userId="851c0888-5f35-4c19-bf43-6c41ad09c3fa" providerId="ADAL" clId="{91512D4A-6DC6-4504-99B5-C34B7421D2D2}" dt="2023-09-07T09:51:40.884" v="569" actId="1038"/>
          <ac:grpSpMkLst>
            <pc:docMk/>
            <pc:sldMk cId="339535222" sldId="371"/>
            <ac:grpSpMk id="38918" creationId="{00000000-0000-0000-0000-000000000000}"/>
          </ac:grpSpMkLst>
        </pc:grpChg>
        <pc:grpChg chg="mod">
          <ac:chgData name="Hjálmtýr Hafsteinsson - HI" userId="851c0888-5f35-4c19-bf43-6c41ad09c3fa" providerId="ADAL" clId="{91512D4A-6DC6-4504-99B5-C34B7421D2D2}" dt="2023-09-07T09:51:40.884" v="569" actId="1038"/>
          <ac:grpSpMkLst>
            <pc:docMk/>
            <pc:sldMk cId="339535222" sldId="371"/>
            <ac:grpSpMk id="38919" creationId="{00000000-0000-0000-0000-000000000000}"/>
          </ac:grpSpMkLst>
        </pc:grpChg>
        <pc:grpChg chg="mod">
          <ac:chgData name="Hjálmtýr Hafsteinsson - HI" userId="851c0888-5f35-4c19-bf43-6c41ad09c3fa" providerId="ADAL" clId="{91512D4A-6DC6-4504-99B5-C34B7421D2D2}" dt="2023-09-07T09:51:40.884" v="569" actId="1038"/>
          <ac:grpSpMkLst>
            <pc:docMk/>
            <pc:sldMk cId="339535222" sldId="371"/>
            <ac:grpSpMk id="38927" creationId="{00000000-0000-0000-0000-000000000000}"/>
          </ac:grpSpMkLst>
        </pc:grpChg>
        <pc:grpChg chg="mod">
          <ac:chgData name="Hjálmtýr Hafsteinsson - HI" userId="851c0888-5f35-4c19-bf43-6c41ad09c3fa" providerId="ADAL" clId="{91512D4A-6DC6-4504-99B5-C34B7421D2D2}" dt="2023-09-07T09:51:40.884" v="569" actId="1038"/>
          <ac:grpSpMkLst>
            <pc:docMk/>
            <pc:sldMk cId="339535222" sldId="371"/>
            <ac:grpSpMk id="38933" creationId="{00000000-0000-0000-0000-000000000000}"/>
          </ac:grpSpMkLst>
        </pc:grp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10" creationId="{222E8D9F-A600-4645-887E-ACD1DFFC9D00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11" creationId="{66A100C3-CE79-4549-B331-8C2B2066751B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14" creationId="{E6A45CEC-8AB2-4A20-AF16-04ABEBBBB67B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17" creationId="{A3CFE467-D22A-476B-B69F-7D86ADE88ED6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20" creationId="{DFE774B7-1E25-46E9-A139-393560535CAE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21" creationId="{4804D1C7-981A-4283-8423-0BF3DA59C6F7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22" creationId="{536DD7BE-D6B3-41B2-B94D-85EE19F7AC57}"/>
          </ac:cxnSpMkLst>
        </pc:cxnChg>
        <pc:cxnChg chg="mod">
          <ac:chgData name="Hjálmtýr Hafsteinsson - HI" userId="851c0888-5f35-4c19-bf43-6c41ad09c3fa" providerId="ADAL" clId="{91512D4A-6DC6-4504-99B5-C34B7421D2D2}" dt="2023-09-07T09:51:40.884" v="569" actId="1038"/>
          <ac:cxnSpMkLst>
            <pc:docMk/>
            <pc:sldMk cId="339535222" sldId="371"/>
            <ac:cxnSpMk id="23" creationId="{938CB82E-8B96-49E7-9F11-9DA077AACE63}"/>
          </ac:cxnSpMkLst>
        </pc:cxnChg>
        <pc:cxnChg chg="mod">
          <ac:chgData name="Hjálmtýr Hafsteinsson - HI" userId="851c0888-5f35-4c19-bf43-6c41ad09c3fa" providerId="ADAL" clId="{91512D4A-6DC6-4504-99B5-C34B7421D2D2}" dt="2023-09-07T09:59:38.273" v="577" actId="14100"/>
          <ac:cxnSpMkLst>
            <pc:docMk/>
            <pc:sldMk cId="339535222" sldId="371"/>
            <ac:cxnSpMk id="34" creationId="{3C4BFAA2-C861-49B5-8DA5-560AEAB16A2F}"/>
          </ac:cxnSpMkLst>
        </pc:cxnChg>
        <pc:cxnChg chg="mod">
          <ac:chgData name="Hjálmtýr Hafsteinsson - HI" userId="851c0888-5f35-4c19-bf43-6c41ad09c3fa" providerId="ADAL" clId="{91512D4A-6DC6-4504-99B5-C34B7421D2D2}" dt="2023-09-07T09:59:42.447" v="578" actId="14100"/>
          <ac:cxnSpMkLst>
            <pc:docMk/>
            <pc:sldMk cId="339535222" sldId="371"/>
            <ac:cxnSpMk id="35" creationId="{5962EAC0-419A-4E93-B6EA-58D6A7154F04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0:00:15.769" v="583" actId="1076"/>
        <pc:sldMkLst>
          <pc:docMk/>
          <pc:sldMk cId="1327942096" sldId="37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327942096" sldId="372"/>
            <ac:spMk id="2" creationId="{55FA1ADD-A8AB-4088-9A74-F87DD9A5ABC9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327942096" sldId="372"/>
            <ac:spMk id="3" creationId="{4E6479D6-C15C-4834-B58A-2B8859EDF1AE}"/>
          </ac:spMkLst>
        </pc:spChg>
        <pc:spChg chg="mod ord">
          <ac:chgData name="Hjálmtýr Hafsteinsson - HI" userId="851c0888-5f35-4c19-bf43-6c41ad09c3fa" providerId="ADAL" clId="{91512D4A-6DC6-4504-99B5-C34B7421D2D2}" dt="2023-09-07T09:59:52.936" v="580" actId="403"/>
          <ac:spMkLst>
            <pc:docMk/>
            <pc:sldMk cId="1327942096" sldId="372"/>
            <ac:spMk id="4096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327942096" sldId="372"/>
            <ac:spMk id="4096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00:15.769" v="583" actId="1076"/>
          <ac:spMkLst>
            <pc:docMk/>
            <pc:sldMk cId="1327942096" sldId="372"/>
            <ac:spMk id="4096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0:00:53.252" v="587" actId="14100"/>
        <pc:sldMkLst>
          <pc:docMk/>
          <pc:sldMk cId="833974945" sldId="37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33974945" sldId="373"/>
            <ac:spMk id="2" creationId="{E3A1345D-5E00-4C79-AEDE-03F5A43AF59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33974945" sldId="373"/>
            <ac:spMk id="3" creationId="{9C6E2D37-65DA-4910-810F-363292430518}"/>
          </ac:spMkLst>
        </pc:spChg>
        <pc:spChg chg="mod ord">
          <ac:chgData name="Hjálmtýr Hafsteinsson - HI" userId="851c0888-5f35-4c19-bf43-6c41ad09c3fa" providerId="ADAL" clId="{91512D4A-6DC6-4504-99B5-C34B7421D2D2}" dt="2023-09-07T10:00:40.793" v="585" actId="403"/>
          <ac:spMkLst>
            <pc:docMk/>
            <pc:sldMk cId="833974945" sldId="373"/>
            <ac:spMk id="4301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33974945" sldId="373"/>
            <ac:spMk id="4301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00:53.252" v="587" actId="14100"/>
          <ac:spMkLst>
            <pc:docMk/>
            <pc:sldMk cId="833974945" sldId="373"/>
            <ac:spMk id="4301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0:13:09.918" v="594" actId="1035"/>
        <pc:sldMkLst>
          <pc:docMk/>
          <pc:sldMk cId="3912288776" sldId="37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12288776" sldId="374"/>
            <ac:spMk id="2" creationId="{603D732B-A203-4AA6-A78A-89A40926E62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12288776" sldId="374"/>
            <ac:spMk id="3" creationId="{F9155C77-603F-4D81-928A-371B969C7A94}"/>
          </ac:spMkLst>
        </pc:spChg>
        <pc:spChg chg="mod ord">
          <ac:chgData name="Hjálmtýr Hafsteinsson - HI" userId="851c0888-5f35-4c19-bf43-6c41ad09c3fa" providerId="ADAL" clId="{91512D4A-6DC6-4504-99B5-C34B7421D2D2}" dt="2023-09-07T10:12:40.127" v="589" actId="403"/>
          <ac:spMkLst>
            <pc:docMk/>
            <pc:sldMk cId="3912288776" sldId="374"/>
            <ac:spMk id="4505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12:45.858" v="590" actId="403"/>
          <ac:spMkLst>
            <pc:docMk/>
            <pc:sldMk cId="3912288776" sldId="374"/>
            <ac:spMk id="4505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13:09.918" v="594" actId="1035"/>
          <ac:spMkLst>
            <pc:docMk/>
            <pc:sldMk cId="3912288776" sldId="374"/>
            <ac:spMk id="4506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12:59.435" v="592" actId="1076"/>
          <ac:spMkLst>
            <pc:docMk/>
            <pc:sldMk cId="3912288776" sldId="374"/>
            <ac:spMk id="45062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0:15:24.877" v="647" actId="20577"/>
        <pc:sldMkLst>
          <pc:docMk/>
          <pc:sldMk cId="4282200546" sldId="37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282200546" sldId="375"/>
            <ac:spMk id="2" creationId="{FDC47558-EE88-4CCD-9514-8FE44584189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282200546" sldId="375"/>
            <ac:spMk id="3" creationId="{53D8AEC4-AADE-47B1-8894-EFDE324B1074}"/>
          </ac:spMkLst>
        </pc:spChg>
        <pc:spChg chg="mod ord">
          <ac:chgData name="Hjálmtýr Hafsteinsson - HI" userId="851c0888-5f35-4c19-bf43-6c41ad09c3fa" providerId="ADAL" clId="{91512D4A-6DC6-4504-99B5-C34B7421D2D2}" dt="2023-09-07T10:13:17.034" v="596" actId="403"/>
          <ac:spMkLst>
            <pc:docMk/>
            <pc:sldMk cId="4282200546" sldId="375"/>
            <ac:spMk id="4710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15:24.877" v="647" actId="20577"/>
          <ac:spMkLst>
            <pc:docMk/>
            <pc:sldMk cId="4282200546" sldId="375"/>
            <ac:spMk id="4710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0:15:14.925" v="645" actId="20577"/>
        <pc:sldMkLst>
          <pc:docMk/>
          <pc:sldMk cId="648493548" sldId="37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648493548" sldId="376"/>
            <ac:spMk id="2" creationId="{EE7131D3-048E-4BAB-825E-9A6306A11129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648493548" sldId="376"/>
            <ac:spMk id="3" creationId="{29534AF4-1043-43A0-851F-76D42F15FCD0}"/>
          </ac:spMkLst>
        </pc:spChg>
        <pc:spChg chg="mod">
          <ac:chgData name="Hjálmtýr Hafsteinsson - HI" userId="851c0888-5f35-4c19-bf43-6c41ad09c3fa" providerId="ADAL" clId="{91512D4A-6DC6-4504-99B5-C34B7421D2D2}" dt="2023-09-07T10:14:47.164" v="637" actId="207"/>
          <ac:spMkLst>
            <pc:docMk/>
            <pc:sldMk cId="648493548" sldId="376"/>
            <ac:spMk id="8" creationId="{DA96A300-69A3-424F-BFD3-7F4ADD0DE69A}"/>
          </ac:spMkLst>
        </pc:spChg>
        <pc:spChg chg="mod">
          <ac:chgData name="Hjálmtýr Hafsteinsson - HI" userId="851c0888-5f35-4c19-bf43-6c41ad09c3fa" providerId="ADAL" clId="{91512D4A-6DC6-4504-99B5-C34B7421D2D2}" dt="2023-09-07T10:14:32.905" v="634" actId="1036"/>
          <ac:spMkLst>
            <pc:docMk/>
            <pc:sldMk cId="648493548" sldId="376"/>
            <ac:spMk id="9" creationId="{2122BBAC-F0BC-4B35-9054-9A3850FEE9C0}"/>
          </ac:spMkLst>
        </pc:spChg>
        <pc:spChg chg="mod">
          <ac:chgData name="Hjálmtýr Hafsteinsson - HI" userId="851c0888-5f35-4c19-bf43-6c41ad09c3fa" providerId="ADAL" clId="{91512D4A-6DC6-4504-99B5-C34B7421D2D2}" dt="2023-09-07T10:14:32.905" v="634" actId="1036"/>
          <ac:spMkLst>
            <pc:docMk/>
            <pc:sldMk cId="648493548" sldId="376"/>
            <ac:spMk id="10" creationId="{F7966338-F538-4C5C-985B-21C2F2FE9F06}"/>
          </ac:spMkLst>
        </pc:spChg>
        <pc:spChg chg="mod">
          <ac:chgData name="Hjálmtýr Hafsteinsson - HI" userId="851c0888-5f35-4c19-bf43-6c41ad09c3fa" providerId="ADAL" clId="{91512D4A-6DC6-4504-99B5-C34B7421D2D2}" dt="2023-09-07T10:15:01.158" v="641" actId="207"/>
          <ac:spMkLst>
            <pc:docMk/>
            <pc:sldMk cId="648493548" sldId="376"/>
            <ac:spMk id="16" creationId="{3DB24016-4F15-4BE2-B3C2-C7630A14F5ED}"/>
          </ac:spMkLst>
        </pc:spChg>
        <pc:spChg chg="mod ord">
          <ac:chgData name="Hjálmtýr Hafsteinsson - HI" userId="851c0888-5f35-4c19-bf43-6c41ad09c3fa" providerId="ADAL" clId="{91512D4A-6DC6-4504-99B5-C34B7421D2D2}" dt="2023-09-07T10:13:59.658" v="602" actId="403"/>
          <ac:spMkLst>
            <pc:docMk/>
            <pc:sldMk cId="648493548" sldId="376"/>
            <ac:spMk id="4915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648493548" sldId="376"/>
            <ac:spMk id="4915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15:14.925" v="645" actId="20577"/>
          <ac:spMkLst>
            <pc:docMk/>
            <pc:sldMk cId="648493548" sldId="376"/>
            <ac:spMk id="49157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0:14:32.905" v="634" actId="1036"/>
          <ac:cxnSpMkLst>
            <pc:docMk/>
            <pc:sldMk cId="648493548" sldId="376"/>
            <ac:cxnSpMk id="12" creationId="{AF170A8A-7615-43F8-9C6D-23A129E9274D}"/>
          </ac:cxnSpMkLst>
        </pc:cxnChg>
        <pc:cxnChg chg="mod">
          <ac:chgData name="Hjálmtýr Hafsteinsson - HI" userId="851c0888-5f35-4c19-bf43-6c41ad09c3fa" providerId="ADAL" clId="{91512D4A-6DC6-4504-99B5-C34B7421D2D2}" dt="2023-09-07T10:14:32.905" v="634" actId="1036"/>
          <ac:cxnSpMkLst>
            <pc:docMk/>
            <pc:sldMk cId="648493548" sldId="376"/>
            <ac:cxnSpMk id="13" creationId="{9D2964E9-FA28-450C-8D0B-BB48B11011D4}"/>
          </ac:cxnSpMkLst>
        </pc:cxnChg>
      </pc:sldChg>
      <pc:sldChg chg="addSp modSp mod modClrScheme chgLayout">
        <pc:chgData name="Hjálmtýr Hafsteinsson - HI" userId="851c0888-5f35-4c19-bf43-6c41ad09c3fa" providerId="ADAL" clId="{91512D4A-6DC6-4504-99B5-C34B7421D2D2}" dt="2023-09-07T10:23:13.862" v="874" actId="14100"/>
        <pc:sldMkLst>
          <pc:docMk/>
          <pc:sldMk cId="568816987" sldId="37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568816987" sldId="377"/>
            <ac:spMk id="2" creationId="{DDA70E07-67E1-432A-B70A-03A90A908A1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568816987" sldId="377"/>
            <ac:spMk id="3" creationId="{9D8A1C9E-6C52-4F46-9769-ACCD0D08191C}"/>
          </ac:spMkLst>
        </pc:spChg>
        <pc:spChg chg="add mod">
          <ac:chgData name="Hjálmtýr Hafsteinsson - HI" userId="851c0888-5f35-4c19-bf43-6c41ad09c3fa" providerId="ADAL" clId="{91512D4A-6DC6-4504-99B5-C34B7421D2D2}" dt="2023-09-07T10:22:55.100" v="844" actId="1076"/>
          <ac:spMkLst>
            <pc:docMk/>
            <pc:sldMk cId="568816987" sldId="377"/>
            <ac:spMk id="7" creationId="{1EB7C31B-A053-140C-FEF9-2D83B7ED672B}"/>
          </ac:spMkLst>
        </pc:spChg>
        <pc:spChg chg="mod">
          <ac:chgData name="Hjálmtýr Hafsteinsson - HI" userId="851c0888-5f35-4c19-bf43-6c41ad09c3fa" providerId="ADAL" clId="{91512D4A-6DC6-4504-99B5-C34B7421D2D2}" dt="2023-09-07T10:23:01.496" v="873" actId="1035"/>
          <ac:spMkLst>
            <pc:docMk/>
            <pc:sldMk cId="568816987" sldId="377"/>
            <ac:spMk id="9" creationId="{C7254BDD-2F35-4704-B0CE-151C09540463}"/>
          </ac:spMkLst>
        </pc:spChg>
        <pc:spChg chg="mod">
          <ac:chgData name="Hjálmtýr Hafsteinsson - HI" userId="851c0888-5f35-4c19-bf43-6c41ad09c3fa" providerId="ADAL" clId="{91512D4A-6DC6-4504-99B5-C34B7421D2D2}" dt="2023-09-07T10:23:01.496" v="873" actId="1035"/>
          <ac:spMkLst>
            <pc:docMk/>
            <pc:sldMk cId="568816987" sldId="377"/>
            <ac:spMk id="10" creationId="{4F3CCF35-5045-4A8C-AFE4-2E0A79FEE325}"/>
          </ac:spMkLst>
        </pc:spChg>
        <pc:spChg chg="mod">
          <ac:chgData name="Hjálmtýr Hafsteinsson - HI" userId="851c0888-5f35-4c19-bf43-6c41ad09c3fa" providerId="ADAL" clId="{91512D4A-6DC6-4504-99B5-C34B7421D2D2}" dt="2023-09-07T10:23:01.496" v="873" actId="1035"/>
          <ac:spMkLst>
            <pc:docMk/>
            <pc:sldMk cId="568816987" sldId="377"/>
            <ac:spMk id="11" creationId="{F221BD15-42E7-4593-B907-2288E86E8873}"/>
          </ac:spMkLst>
        </pc:spChg>
        <pc:spChg chg="mod">
          <ac:chgData name="Hjálmtýr Hafsteinsson - HI" userId="851c0888-5f35-4c19-bf43-6c41ad09c3fa" providerId="ADAL" clId="{91512D4A-6DC6-4504-99B5-C34B7421D2D2}" dt="2023-09-07T10:23:01.496" v="873" actId="1035"/>
          <ac:spMkLst>
            <pc:docMk/>
            <pc:sldMk cId="568816987" sldId="377"/>
            <ac:spMk id="18" creationId="{083BABEE-DDF6-420A-B89A-2A019E618252}"/>
          </ac:spMkLst>
        </pc:spChg>
        <pc:spChg chg="mod ord">
          <ac:chgData name="Hjálmtýr Hafsteinsson - HI" userId="851c0888-5f35-4c19-bf43-6c41ad09c3fa" providerId="ADAL" clId="{91512D4A-6DC6-4504-99B5-C34B7421D2D2}" dt="2023-09-07T10:15:34.337" v="649" actId="403"/>
          <ac:spMkLst>
            <pc:docMk/>
            <pc:sldMk cId="568816987" sldId="377"/>
            <ac:spMk id="5120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23:13.862" v="874" actId="14100"/>
          <ac:spMkLst>
            <pc:docMk/>
            <pc:sldMk cId="568816987" sldId="377"/>
            <ac:spMk id="5120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23:01.496" v="873" actId="1035"/>
          <ac:spMkLst>
            <pc:docMk/>
            <pc:sldMk cId="568816987" sldId="377"/>
            <ac:spMk id="51205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0:23:01.496" v="873" actId="1035"/>
          <ac:cxnSpMkLst>
            <pc:docMk/>
            <pc:sldMk cId="568816987" sldId="377"/>
            <ac:cxnSpMk id="12" creationId="{B4214517-11CF-4BA9-9979-768764612820}"/>
          </ac:cxnSpMkLst>
        </pc:cxnChg>
        <pc:cxnChg chg="mod">
          <ac:chgData name="Hjálmtýr Hafsteinsson - HI" userId="851c0888-5f35-4c19-bf43-6c41ad09c3fa" providerId="ADAL" clId="{91512D4A-6DC6-4504-99B5-C34B7421D2D2}" dt="2023-09-07T10:23:01.496" v="873" actId="1035"/>
          <ac:cxnSpMkLst>
            <pc:docMk/>
            <pc:sldMk cId="568816987" sldId="377"/>
            <ac:cxnSpMk id="15" creationId="{DBE8C862-A767-4124-B17D-0197A5451540}"/>
          </ac:cxnSpMkLst>
        </pc:cxnChg>
        <pc:cxnChg chg="mod">
          <ac:chgData name="Hjálmtýr Hafsteinsson - HI" userId="851c0888-5f35-4c19-bf43-6c41ad09c3fa" providerId="ADAL" clId="{91512D4A-6DC6-4504-99B5-C34B7421D2D2}" dt="2023-09-07T10:23:01.496" v="873" actId="1035"/>
          <ac:cxnSpMkLst>
            <pc:docMk/>
            <pc:sldMk cId="568816987" sldId="377"/>
            <ac:cxnSpMk id="19" creationId="{18A6D7CA-EDE9-47FB-8103-7CF2F0EE104C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0:23:51.727" v="910" actId="207"/>
        <pc:sldMkLst>
          <pc:docMk/>
          <pc:sldMk cId="385191306" sldId="37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5191306" sldId="378"/>
            <ac:spMk id="2" creationId="{5C43D51B-9536-4FC8-AEAE-B73A8A7FA13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5191306" sldId="378"/>
            <ac:spMk id="3" creationId="{6B09D22E-857A-4E47-A58A-8247795F898F}"/>
          </ac:spMkLst>
        </pc:spChg>
        <pc:spChg chg="mod">
          <ac:chgData name="Hjálmtýr Hafsteinsson - HI" userId="851c0888-5f35-4c19-bf43-6c41ad09c3fa" providerId="ADAL" clId="{91512D4A-6DC6-4504-99B5-C34B7421D2D2}" dt="2023-09-07T10:23:51.727" v="910" actId="207"/>
          <ac:spMkLst>
            <pc:docMk/>
            <pc:sldMk cId="385191306" sldId="378"/>
            <ac:spMk id="8" creationId="{2E4586B2-8381-43AD-A785-C5572FC41B47}"/>
          </ac:spMkLst>
        </pc:spChg>
        <pc:spChg chg="mod">
          <ac:chgData name="Hjálmtýr Hafsteinsson - HI" userId="851c0888-5f35-4c19-bf43-6c41ad09c3fa" providerId="ADAL" clId="{91512D4A-6DC6-4504-99B5-C34B7421D2D2}" dt="2023-09-07T10:23:36.502" v="906" actId="1035"/>
          <ac:spMkLst>
            <pc:docMk/>
            <pc:sldMk cId="385191306" sldId="378"/>
            <ac:spMk id="15" creationId="{10757FBB-39CF-4D9C-824B-B1854737441D}"/>
          </ac:spMkLst>
        </pc:spChg>
        <pc:spChg chg="mod">
          <ac:chgData name="Hjálmtýr Hafsteinsson - HI" userId="851c0888-5f35-4c19-bf43-6c41ad09c3fa" providerId="ADAL" clId="{91512D4A-6DC6-4504-99B5-C34B7421D2D2}" dt="2023-09-07T10:23:36.502" v="906" actId="1035"/>
          <ac:spMkLst>
            <pc:docMk/>
            <pc:sldMk cId="385191306" sldId="378"/>
            <ac:spMk id="17" creationId="{55DDCF6C-2FED-4705-AD55-2FA8B82F5F72}"/>
          </ac:spMkLst>
        </pc:spChg>
        <pc:spChg chg="mod ord">
          <ac:chgData name="Hjálmtýr Hafsteinsson - HI" userId="851c0888-5f35-4c19-bf43-6c41ad09c3fa" providerId="ADAL" clId="{91512D4A-6DC6-4504-99B5-C34B7421D2D2}" dt="2023-09-07T10:23:21.682" v="876" actId="403"/>
          <ac:spMkLst>
            <pc:docMk/>
            <pc:sldMk cId="385191306" sldId="378"/>
            <ac:spMk id="5325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5191306" sldId="378"/>
            <ac:spMk id="5325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23:36.502" v="906" actId="1035"/>
          <ac:spMkLst>
            <pc:docMk/>
            <pc:sldMk cId="385191306" sldId="378"/>
            <ac:spMk id="53253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0:23:42.193" v="907" actId="14100"/>
          <ac:cxnSpMkLst>
            <pc:docMk/>
            <pc:sldMk cId="385191306" sldId="378"/>
            <ac:cxnSpMk id="9" creationId="{4A71565C-DB71-4DCF-A96A-5C4904D475A8}"/>
          </ac:cxnSpMkLst>
        </pc:cxnChg>
        <pc:cxnChg chg="mod">
          <ac:chgData name="Hjálmtýr Hafsteinsson - HI" userId="851c0888-5f35-4c19-bf43-6c41ad09c3fa" providerId="ADAL" clId="{91512D4A-6DC6-4504-99B5-C34B7421D2D2}" dt="2023-09-07T10:23:36.502" v="906" actId="1035"/>
          <ac:cxnSpMkLst>
            <pc:docMk/>
            <pc:sldMk cId="385191306" sldId="378"/>
            <ac:cxnSpMk id="12" creationId="{4630E11D-794F-422C-81B2-CA6B64FB5018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0:35:44.187" v="1074" actId="1076"/>
        <pc:sldMkLst>
          <pc:docMk/>
          <pc:sldMk cId="3268955975" sldId="37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268955975" sldId="379"/>
            <ac:spMk id="2" creationId="{81615950-494D-45DB-AE9D-E3575676E0D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268955975" sldId="379"/>
            <ac:spMk id="3" creationId="{D523DF65-BFB5-4D94-A922-3935678FC89E}"/>
          </ac:spMkLst>
        </pc:spChg>
        <pc:spChg chg="mod">
          <ac:chgData name="Hjálmtýr Hafsteinsson - HI" userId="851c0888-5f35-4c19-bf43-6c41ad09c3fa" providerId="ADAL" clId="{91512D4A-6DC6-4504-99B5-C34B7421D2D2}" dt="2023-09-07T10:35:44.187" v="1074" actId="1076"/>
          <ac:spMkLst>
            <pc:docMk/>
            <pc:sldMk cId="3268955975" sldId="379"/>
            <ac:spMk id="8" creationId="{FC39817A-7A93-49B6-AA9D-E76E35480346}"/>
          </ac:spMkLst>
        </pc:spChg>
        <pc:spChg chg="mod ord">
          <ac:chgData name="Hjálmtýr Hafsteinsson - HI" userId="851c0888-5f35-4c19-bf43-6c41ad09c3fa" providerId="ADAL" clId="{91512D4A-6DC6-4504-99B5-C34B7421D2D2}" dt="2023-09-07T10:24:27.866" v="916" actId="404"/>
          <ac:spMkLst>
            <pc:docMk/>
            <pc:sldMk cId="3268955975" sldId="379"/>
            <ac:spMk id="5529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24:33.683" v="917" actId="403"/>
          <ac:spMkLst>
            <pc:docMk/>
            <pc:sldMk cId="3268955975" sldId="379"/>
            <ac:spMk id="5529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35:17.698" v="1067" actId="1076"/>
          <ac:spMkLst>
            <pc:docMk/>
            <pc:sldMk cId="3268955975" sldId="379"/>
            <ac:spMk id="5530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0:40:12.862" v="1099" actId="1076"/>
        <pc:sldMkLst>
          <pc:docMk/>
          <pc:sldMk cId="2339961180" sldId="38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39961180" sldId="380"/>
            <ac:spMk id="2" creationId="{4B6FA59E-A692-4504-8846-36E7A7B575B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39961180" sldId="380"/>
            <ac:spMk id="3" creationId="{A89EB1BE-2982-44D0-9B6A-8FD4BEB84B41}"/>
          </ac:spMkLst>
        </pc:spChg>
        <pc:spChg chg="mod">
          <ac:chgData name="Hjálmtýr Hafsteinsson - HI" userId="851c0888-5f35-4c19-bf43-6c41ad09c3fa" providerId="ADAL" clId="{91512D4A-6DC6-4504-99B5-C34B7421D2D2}" dt="2023-09-07T10:40:12.862" v="1099" actId="1076"/>
          <ac:spMkLst>
            <pc:docMk/>
            <pc:sldMk cId="2339961180" sldId="380"/>
            <ac:spMk id="9" creationId="{EBC152F2-9F84-46C1-B893-2A6BAF993C71}"/>
          </ac:spMkLst>
        </pc:spChg>
        <pc:spChg chg="mod ord">
          <ac:chgData name="Hjálmtýr Hafsteinsson - HI" userId="851c0888-5f35-4c19-bf43-6c41ad09c3fa" providerId="ADAL" clId="{91512D4A-6DC6-4504-99B5-C34B7421D2D2}" dt="2023-09-07T10:36:07.027" v="1078" actId="404"/>
          <ac:spMkLst>
            <pc:docMk/>
            <pc:sldMk cId="2339961180" sldId="380"/>
            <ac:spMk id="5734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36:13.045" v="1079" actId="403"/>
          <ac:spMkLst>
            <pc:docMk/>
            <pc:sldMk cId="2339961180" sldId="380"/>
            <ac:spMk id="5734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38:52.330" v="1091" actId="403"/>
          <ac:spMkLst>
            <pc:docMk/>
            <pc:sldMk cId="2339961180" sldId="380"/>
            <ac:spMk id="5734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0:39:18.944" v="1098" actId="1076"/>
          <ac:spMkLst>
            <pc:docMk/>
            <pc:sldMk cId="2339961180" sldId="380"/>
            <ac:spMk id="57350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07:43.507" v="1118" actId="692"/>
        <pc:sldMkLst>
          <pc:docMk/>
          <pc:sldMk cId="2791531006" sldId="38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791531006" sldId="381"/>
            <ac:spMk id="2" creationId="{BB265BEA-FA47-4638-85A9-E4C6555AF2D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791531006" sldId="381"/>
            <ac:spMk id="3" creationId="{310920CA-C93B-4D32-84D4-95268852F48D}"/>
          </ac:spMkLst>
        </pc:spChg>
        <pc:spChg chg="mod">
          <ac:chgData name="Hjálmtýr Hafsteinsson - HI" userId="851c0888-5f35-4c19-bf43-6c41ad09c3fa" providerId="ADAL" clId="{91512D4A-6DC6-4504-99B5-C34B7421D2D2}" dt="2023-09-07T11:07:43.507" v="1118" actId="692"/>
          <ac:spMkLst>
            <pc:docMk/>
            <pc:sldMk cId="2791531006" sldId="381"/>
            <ac:spMk id="9" creationId="{4BD9D6B0-53F9-4281-AEBF-31761B06B7C5}"/>
          </ac:spMkLst>
        </pc:spChg>
        <pc:spChg chg="mod ord">
          <ac:chgData name="Hjálmtýr Hafsteinsson - HI" userId="851c0888-5f35-4c19-bf43-6c41ad09c3fa" providerId="ADAL" clId="{91512D4A-6DC6-4504-99B5-C34B7421D2D2}" dt="2023-09-07T10:40:37.379" v="1108" actId="20577"/>
          <ac:spMkLst>
            <pc:docMk/>
            <pc:sldMk cId="2791531006" sldId="381"/>
            <ac:spMk id="5939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0:40:51.639" v="1109" actId="403"/>
          <ac:spMkLst>
            <pc:docMk/>
            <pc:sldMk cId="2791531006" sldId="381"/>
            <ac:spMk id="5939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06:03.398" v="1110" actId="1076"/>
          <ac:spMkLst>
            <pc:docMk/>
            <pc:sldMk cId="2791531006" sldId="381"/>
            <ac:spMk id="5939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08:49.887" v="1137" actId="1036"/>
        <pc:sldMkLst>
          <pc:docMk/>
          <pc:sldMk cId="431079297" sldId="38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31079297" sldId="382"/>
            <ac:spMk id="2" creationId="{105CAA7A-7CE5-48B6-8872-9F6716665DF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31079297" sldId="382"/>
            <ac:spMk id="3" creationId="{A6D6E4E7-F548-4C39-A56F-8C906AA01A75}"/>
          </ac:spMkLst>
        </pc:spChg>
        <pc:spChg chg="mod">
          <ac:chgData name="Hjálmtýr Hafsteinsson - HI" userId="851c0888-5f35-4c19-bf43-6c41ad09c3fa" providerId="ADAL" clId="{91512D4A-6DC6-4504-99B5-C34B7421D2D2}" dt="2023-09-07T11:08:49.887" v="1137" actId="1036"/>
          <ac:spMkLst>
            <pc:docMk/>
            <pc:sldMk cId="431079297" sldId="382"/>
            <ac:spMk id="8" creationId="{22C22C09-6DEF-45F8-9AB3-69FEEA102768}"/>
          </ac:spMkLst>
        </pc:spChg>
        <pc:spChg chg="mod">
          <ac:chgData name="Hjálmtýr Hafsteinsson - HI" userId="851c0888-5f35-4c19-bf43-6c41ad09c3fa" providerId="ADAL" clId="{91512D4A-6DC6-4504-99B5-C34B7421D2D2}" dt="2023-09-07T11:08:41.866" v="1131" actId="1076"/>
          <ac:spMkLst>
            <pc:docMk/>
            <pc:sldMk cId="431079297" sldId="382"/>
            <ac:spMk id="9" creationId="{3E8EA7AB-D1F1-477F-BC4B-3F5EEF48FF7D}"/>
          </ac:spMkLst>
        </pc:spChg>
        <pc:spChg chg="mod ord">
          <ac:chgData name="Hjálmtýr Hafsteinsson - HI" userId="851c0888-5f35-4c19-bf43-6c41ad09c3fa" providerId="ADAL" clId="{91512D4A-6DC6-4504-99B5-C34B7421D2D2}" dt="2023-09-07T11:07:56.077" v="1120" actId="403"/>
          <ac:spMkLst>
            <pc:docMk/>
            <pc:sldMk cId="431079297" sldId="382"/>
            <ac:spMk id="6144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08:02.053" v="1121" actId="403"/>
          <ac:spMkLst>
            <pc:docMk/>
            <pc:sldMk cId="431079297" sldId="382"/>
            <ac:spMk id="6144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08:07.940" v="1122" actId="1076"/>
          <ac:spMkLst>
            <pc:docMk/>
            <pc:sldMk cId="431079297" sldId="382"/>
            <ac:spMk id="6144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09:20.465" v="1145" actId="20577"/>
        <pc:sldMkLst>
          <pc:docMk/>
          <pc:sldMk cId="4121684589" sldId="38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121684589" sldId="383"/>
            <ac:spMk id="2" creationId="{A8B50D7D-22E6-4C04-87E2-CCD2E7623FF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121684589" sldId="383"/>
            <ac:spMk id="3" creationId="{0214DF7F-4678-4709-989B-58AD4C77E4E1}"/>
          </ac:spMkLst>
        </pc:spChg>
        <pc:spChg chg="mod ord">
          <ac:chgData name="Hjálmtýr Hafsteinsson - HI" userId="851c0888-5f35-4c19-bf43-6c41ad09c3fa" providerId="ADAL" clId="{91512D4A-6DC6-4504-99B5-C34B7421D2D2}" dt="2023-09-07T11:09:03.754" v="1139" actId="403"/>
          <ac:spMkLst>
            <pc:docMk/>
            <pc:sldMk cId="4121684589" sldId="383"/>
            <ac:spMk id="6349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09:07.070" v="1140" actId="403"/>
          <ac:spMkLst>
            <pc:docMk/>
            <pc:sldMk cId="4121684589" sldId="383"/>
            <ac:spMk id="6349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09:20.465" v="1145" actId="20577"/>
          <ac:spMkLst>
            <pc:docMk/>
            <pc:sldMk cId="4121684589" sldId="383"/>
            <ac:spMk id="6349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28:05.972" v="1185" actId="1076"/>
        <pc:sldMkLst>
          <pc:docMk/>
          <pc:sldMk cId="3674904686" sldId="38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674904686" sldId="384"/>
            <ac:spMk id="2" creationId="{7104130E-B39C-494C-9A02-34558C90C734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674904686" sldId="384"/>
            <ac:spMk id="3" creationId="{4DD24447-D4CF-4932-A064-DF6F961FB5A1}"/>
          </ac:spMkLst>
        </pc:spChg>
        <pc:spChg chg="mod ord">
          <ac:chgData name="Hjálmtýr Hafsteinsson - HI" userId="851c0888-5f35-4c19-bf43-6c41ad09c3fa" providerId="ADAL" clId="{91512D4A-6DC6-4504-99B5-C34B7421D2D2}" dt="2023-09-07T11:09:58.820" v="1148" actId="403"/>
          <ac:spMkLst>
            <pc:docMk/>
            <pc:sldMk cId="3674904686" sldId="384"/>
            <ac:spMk id="6553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10:02.869" v="1149" actId="403"/>
          <ac:spMkLst>
            <pc:docMk/>
            <pc:sldMk cId="3674904686" sldId="384"/>
            <ac:spMk id="6553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10:09.072" v="1156" actId="1035"/>
          <ac:spMkLst>
            <pc:docMk/>
            <pc:sldMk cId="3674904686" sldId="384"/>
            <ac:spMk id="6554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28:01.231" v="1184" actId="1036"/>
          <ac:spMkLst>
            <pc:docMk/>
            <pc:sldMk cId="3674904686" sldId="384"/>
            <ac:spMk id="65542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28:05.972" v="1185" actId="1076"/>
          <ac:spMkLst>
            <pc:docMk/>
            <pc:sldMk cId="3674904686" sldId="384"/>
            <ac:spMk id="6554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28:17.172" v="1188" actId="14100"/>
        <pc:sldMkLst>
          <pc:docMk/>
          <pc:sldMk cId="1407964144" sldId="38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07964144" sldId="385"/>
            <ac:spMk id="2" creationId="{5B050BA0-B52C-495A-8162-7B2F6AF37B8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07964144" sldId="385"/>
            <ac:spMk id="3" creationId="{FAD1556A-63CD-485C-A7A2-523C6F166657}"/>
          </ac:spMkLst>
        </pc:spChg>
        <pc:spChg chg="mod ord">
          <ac:chgData name="Hjálmtýr Hafsteinsson - HI" userId="851c0888-5f35-4c19-bf43-6c41ad09c3fa" providerId="ADAL" clId="{91512D4A-6DC6-4504-99B5-C34B7421D2D2}" dt="2023-09-07T11:28:11.054" v="1187" actId="403"/>
          <ac:spMkLst>
            <pc:docMk/>
            <pc:sldMk cId="1407964144" sldId="385"/>
            <ac:spMk id="6758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28:17.172" v="1188" actId="14100"/>
          <ac:spMkLst>
            <pc:docMk/>
            <pc:sldMk cId="1407964144" sldId="385"/>
            <ac:spMk id="6758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29:04.882" v="1219" actId="1035"/>
        <pc:sldMkLst>
          <pc:docMk/>
          <pc:sldMk cId="3926692721" sldId="38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26692721" sldId="386"/>
            <ac:spMk id="2" creationId="{C2650D3B-66F0-438A-BC25-5A7281356F08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26692721" sldId="386"/>
            <ac:spMk id="3" creationId="{0D8B94EA-FD03-48AD-82BC-4F59444BDBBF}"/>
          </ac:spMkLst>
        </pc:spChg>
        <pc:spChg chg="mod ord">
          <ac:chgData name="Hjálmtýr Hafsteinsson - HI" userId="851c0888-5f35-4c19-bf43-6c41ad09c3fa" providerId="ADAL" clId="{91512D4A-6DC6-4504-99B5-C34B7421D2D2}" dt="2023-09-07T11:28:24.699" v="1190" actId="403"/>
          <ac:spMkLst>
            <pc:docMk/>
            <pc:sldMk cId="3926692721" sldId="386"/>
            <ac:spMk id="6963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28:42.167" v="1211" actId="948"/>
          <ac:spMkLst>
            <pc:docMk/>
            <pc:sldMk cId="3926692721" sldId="386"/>
            <ac:spMk id="6963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29:04.882" v="1219" actId="1035"/>
          <ac:spMkLst>
            <pc:docMk/>
            <pc:sldMk cId="3926692721" sldId="386"/>
            <ac:spMk id="6963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28:59.110" v="1217" actId="14100"/>
          <ac:spMkLst>
            <pc:docMk/>
            <pc:sldMk cId="3926692721" sldId="386"/>
            <ac:spMk id="69638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29:51.788" v="1236" actId="1076"/>
        <pc:sldMkLst>
          <pc:docMk/>
          <pc:sldMk cId="26836491" sldId="38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836491" sldId="387"/>
            <ac:spMk id="2" creationId="{56F5E6B2-03DC-43E0-9F22-49471CAF0F7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836491" sldId="387"/>
            <ac:spMk id="3" creationId="{2BB6E55C-89A2-4617-9741-EBB95B473776}"/>
          </ac:spMkLst>
        </pc:spChg>
        <pc:spChg chg="mod">
          <ac:chgData name="Hjálmtýr Hafsteinsson - HI" userId="851c0888-5f35-4c19-bf43-6c41ad09c3fa" providerId="ADAL" clId="{91512D4A-6DC6-4504-99B5-C34B7421D2D2}" dt="2023-09-07T11:29:51.788" v="1236" actId="1076"/>
          <ac:spMkLst>
            <pc:docMk/>
            <pc:sldMk cId="26836491" sldId="387"/>
            <ac:spMk id="8" creationId="{0250D58B-1207-42E9-AD2D-19778B0ACB19}"/>
          </ac:spMkLst>
        </pc:spChg>
        <pc:spChg chg="mod ord">
          <ac:chgData name="Hjálmtýr Hafsteinsson - HI" userId="851c0888-5f35-4c19-bf43-6c41ad09c3fa" providerId="ADAL" clId="{91512D4A-6DC6-4504-99B5-C34B7421D2D2}" dt="2023-09-07T11:29:13.066" v="1221" actId="403"/>
          <ac:spMkLst>
            <pc:docMk/>
            <pc:sldMk cId="26836491" sldId="387"/>
            <ac:spMk id="7168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29:30.262" v="1230" actId="14100"/>
          <ac:spMkLst>
            <pc:docMk/>
            <pc:sldMk cId="26836491" sldId="387"/>
            <ac:spMk id="7168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29:18.484" v="1222" actId="1076"/>
          <ac:spMkLst>
            <pc:docMk/>
            <pc:sldMk cId="26836491" sldId="387"/>
            <ac:spMk id="71685" creationId="{00000000-0000-0000-0000-000000000000}"/>
          </ac:spMkLst>
        </pc:spChg>
      </pc:sldChg>
      <pc:sldChg chg="addSp modSp mod modClrScheme chgLayout">
        <pc:chgData name="Hjálmtýr Hafsteinsson - HI" userId="851c0888-5f35-4c19-bf43-6c41ad09c3fa" providerId="ADAL" clId="{91512D4A-6DC6-4504-99B5-C34B7421D2D2}" dt="2023-09-07T11:32:35.209" v="1340" actId="1076"/>
        <pc:sldMkLst>
          <pc:docMk/>
          <pc:sldMk cId="2065275688" sldId="38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065275688" sldId="388"/>
            <ac:spMk id="2" creationId="{9A4F22AE-3BCA-4B54-90EF-4E3F08A3898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065275688" sldId="388"/>
            <ac:spMk id="3" creationId="{1B00F6B2-7854-4F93-BBD0-568B9AC4B279}"/>
          </ac:spMkLst>
        </pc:spChg>
        <pc:spChg chg="add mod">
          <ac:chgData name="Hjálmtýr Hafsteinsson - HI" userId="851c0888-5f35-4c19-bf43-6c41ad09c3fa" providerId="ADAL" clId="{91512D4A-6DC6-4504-99B5-C34B7421D2D2}" dt="2023-09-07T11:32:35.209" v="1340" actId="1076"/>
          <ac:spMkLst>
            <pc:docMk/>
            <pc:sldMk cId="2065275688" sldId="388"/>
            <ac:spMk id="4" creationId="{846DC6D2-AD93-301C-D41D-23C794B7C5AB}"/>
          </ac:spMkLst>
        </pc:spChg>
        <pc:spChg chg="mod ord">
          <ac:chgData name="Hjálmtýr Hafsteinsson - HI" userId="851c0888-5f35-4c19-bf43-6c41ad09c3fa" providerId="ADAL" clId="{91512D4A-6DC6-4504-99B5-C34B7421D2D2}" dt="2023-09-07T11:30:05.707" v="1238" actId="403"/>
          <ac:spMkLst>
            <pc:docMk/>
            <pc:sldMk cId="2065275688" sldId="388"/>
            <ac:spMk id="7373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065275688" sldId="388"/>
            <ac:spMk id="7373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30:13.847" v="1239" actId="1076"/>
          <ac:spMkLst>
            <pc:docMk/>
            <pc:sldMk cId="2065275688" sldId="388"/>
            <ac:spMk id="7373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33:25.826" v="1366" actId="1035"/>
        <pc:sldMkLst>
          <pc:docMk/>
          <pc:sldMk cId="1951861693" sldId="38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51861693" sldId="389"/>
            <ac:spMk id="2" creationId="{FA85D3C4-6DCB-43B2-9D1D-7FD4DF879D8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51861693" sldId="389"/>
            <ac:spMk id="3" creationId="{47E114BF-BF59-45F0-931C-FDC197222D14}"/>
          </ac:spMkLst>
        </pc:spChg>
        <pc:spChg chg="mod">
          <ac:chgData name="Hjálmtýr Hafsteinsson - HI" userId="851c0888-5f35-4c19-bf43-6c41ad09c3fa" providerId="ADAL" clId="{91512D4A-6DC6-4504-99B5-C34B7421D2D2}" dt="2023-09-07T11:33:25.826" v="1366" actId="1035"/>
          <ac:spMkLst>
            <pc:docMk/>
            <pc:sldMk cId="1951861693" sldId="389"/>
            <ac:spMk id="8" creationId="{1D73DF3F-1714-4E2B-B9E2-FD1096BE71C9}"/>
          </ac:spMkLst>
        </pc:spChg>
        <pc:spChg chg="mod ord">
          <ac:chgData name="Hjálmtýr Hafsteinsson - HI" userId="851c0888-5f35-4c19-bf43-6c41ad09c3fa" providerId="ADAL" clId="{91512D4A-6DC6-4504-99B5-C34B7421D2D2}" dt="2023-09-07T11:33:14.911" v="1349" actId="6549"/>
          <ac:spMkLst>
            <pc:docMk/>
            <pc:sldMk cId="1951861693" sldId="389"/>
            <ac:spMk id="7577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33:00.008" v="1345" actId="14100"/>
          <ac:spMkLst>
            <pc:docMk/>
            <pc:sldMk cId="1951861693" sldId="389"/>
            <ac:spMk id="7577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33:25.826" v="1366" actId="1035"/>
          <ac:spMkLst>
            <pc:docMk/>
            <pc:sldMk cId="1951861693" sldId="389"/>
            <ac:spMk id="75781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1:33:25.826" v="1366" actId="1035"/>
          <ac:cxnSpMkLst>
            <pc:docMk/>
            <pc:sldMk cId="1951861693" sldId="389"/>
            <ac:cxnSpMk id="10" creationId="{63B3446F-B63B-4358-A3C1-578738009BA1}"/>
          </ac:cxnSpMkLst>
        </pc:cxnChg>
        <pc:cxnChg chg="mod">
          <ac:chgData name="Hjálmtýr Hafsteinsson - HI" userId="851c0888-5f35-4c19-bf43-6c41ad09c3fa" providerId="ADAL" clId="{91512D4A-6DC6-4504-99B5-C34B7421D2D2}" dt="2023-09-07T11:33:25.826" v="1366" actId="1035"/>
          <ac:cxnSpMkLst>
            <pc:docMk/>
            <pc:sldMk cId="1951861693" sldId="389"/>
            <ac:cxnSpMk id="11" creationId="{F638E9CC-84B1-458D-BFE6-4D699BA978B8}"/>
          </ac:cxnSpMkLst>
        </pc:cxnChg>
      </pc:sldChg>
      <pc:sldChg chg="addSp modSp mod modClrScheme chgLayout">
        <pc:chgData name="Hjálmtýr Hafsteinsson - HI" userId="851c0888-5f35-4c19-bf43-6c41ad09c3fa" providerId="ADAL" clId="{91512D4A-6DC6-4504-99B5-C34B7421D2D2}" dt="2023-09-07T11:37:25.867" v="1500" actId="14100"/>
        <pc:sldMkLst>
          <pc:docMk/>
          <pc:sldMk cId="3755147931" sldId="39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55147931" sldId="390"/>
            <ac:spMk id="2" creationId="{27068ADD-CFD3-4DCC-8CC2-8138702186AA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55147931" sldId="390"/>
            <ac:spMk id="3" creationId="{B9EF65F6-4C04-4D08-B943-A1F92626793A}"/>
          </ac:spMkLst>
        </pc:spChg>
        <pc:spChg chg="add mod">
          <ac:chgData name="Hjálmtýr Hafsteinsson - HI" userId="851c0888-5f35-4c19-bf43-6c41ad09c3fa" providerId="ADAL" clId="{91512D4A-6DC6-4504-99B5-C34B7421D2D2}" dt="2023-09-07T11:37:22.394" v="1499" actId="1076"/>
          <ac:spMkLst>
            <pc:docMk/>
            <pc:sldMk cId="3755147931" sldId="390"/>
            <ac:spMk id="4" creationId="{1D26F13F-C7D7-AA68-23AB-2ADEFDB12734}"/>
          </ac:spMkLst>
        </pc:spChg>
        <pc:spChg chg="mod ord">
          <ac:chgData name="Hjálmtýr Hafsteinsson - HI" userId="851c0888-5f35-4c19-bf43-6c41ad09c3fa" providerId="ADAL" clId="{91512D4A-6DC6-4504-99B5-C34B7421D2D2}" dt="2023-09-07T11:34:18.070" v="1369" actId="403"/>
          <ac:spMkLst>
            <pc:docMk/>
            <pc:sldMk cId="3755147931" sldId="390"/>
            <ac:spMk id="7782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34:35.028" v="1376" actId="20577"/>
          <ac:spMkLst>
            <pc:docMk/>
            <pc:sldMk cId="3755147931" sldId="390"/>
            <ac:spMk id="7782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34:46.689" v="1412" actId="1036"/>
          <ac:spMkLst>
            <pc:docMk/>
            <pc:sldMk cId="3755147931" sldId="390"/>
            <ac:spMk id="77829" creationId="{00000000-0000-0000-0000-000000000000}"/>
          </ac:spMkLst>
        </pc:spChg>
        <pc:cxnChg chg="add mod">
          <ac:chgData name="Hjálmtýr Hafsteinsson - HI" userId="851c0888-5f35-4c19-bf43-6c41ad09c3fa" providerId="ADAL" clId="{91512D4A-6DC6-4504-99B5-C34B7421D2D2}" dt="2023-09-07T11:37:25.867" v="1500" actId="14100"/>
          <ac:cxnSpMkLst>
            <pc:docMk/>
            <pc:sldMk cId="3755147931" sldId="390"/>
            <ac:cxnSpMk id="6" creationId="{DF95DE9F-6DDA-90E4-ED7B-2FF6940A44F7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1:38:42.062" v="1506" actId="1076"/>
        <pc:sldMkLst>
          <pc:docMk/>
          <pc:sldMk cId="1769969967" sldId="39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69969967" sldId="391"/>
            <ac:spMk id="2" creationId="{7180EFF0-74D7-4BB3-B11E-6E0BE64FBD1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69969967" sldId="391"/>
            <ac:spMk id="3" creationId="{16499BA7-9B53-439E-BA63-CE113E77D23F}"/>
          </ac:spMkLst>
        </pc:spChg>
        <pc:spChg chg="mod ord">
          <ac:chgData name="Hjálmtýr Hafsteinsson - HI" userId="851c0888-5f35-4c19-bf43-6c41ad09c3fa" providerId="ADAL" clId="{91512D4A-6DC6-4504-99B5-C34B7421D2D2}" dt="2023-09-07T11:37:35.554" v="1502" actId="403"/>
          <ac:spMkLst>
            <pc:docMk/>
            <pc:sldMk cId="1769969967" sldId="391"/>
            <ac:spMk id="7987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37:55.057" v="1505" actId="14100"/>
          <ac:spMkLst>
            <pc:docMk/>
            <pc:sldMk cId="1769969967" sldId="391"/>
            <ac:spMk id="7987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1:38:42.062" v="1506" actId="1076"/>
          <ac:spMkLst>
            <pc:docMk/>
            <pc:sldMk cId="1769969967" sldId="391"/>
            <ac:spMk id="7987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1:41:54.471" v="1554" actId="207"/>
        <pc:sldMkLst>
          <pc:docMk/>
          <pc:sldMk cId="1289223078" sldId="39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89223078" sldId="392"/>
            <ac:spMk id="2" creationId="{C61CA795-C9F5-423A-8EE2-DE9F14B313E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89223078" sldId="392"/>
            <ac:spMk id="3" creationId="{085E3AE2-27FE-4D3C-B9AE-A912E212AD2E}"/>
          </ac:spMkLst>
        </pc:spChg>
        <pc:spChg chg="mod">
          <ac:chgData name="Hjálmtýr Hafsteinsson - HI" userId="851c0888-5f35-4c19-bf43-6c41ad09c3fa" providerId="ADAL" clId="{91512D4A-6DC6-4504-99B5-C34B7421D2D2}" dt="2023-09-07T11:41:54.471" v="1554" actId="207"/>
          <ac:spMkLst>
            <pc:docMk/>
            <pc:sldMk cId="1289223078" sldId="392"/>
            <ac:spMk id="8" creationId="{DA736D2F-3F63-4746-AB7E-5C7771236424}"/>
          </ac:spMkLst>
        </pc:spChg>
        <pc:spChg chg="mod ord">
          <ac:chgData name="Hjálmtýr Hafsteinsson - HI" userId="851c0888-5f35-4c19-bf43-6c41ad09c3fa" providerId="ADAL" clId="{91512D4A-6DC6-4504-99B5-C34B7421D2D2}" dt="2023-09-07T11:40:25.747" v="1528" actId="207"/>
          <ac:spMkLst>
            <pc:docMk/>
            <pc:sldMk cId="1289223078" sldId="392"/>
            <ac:spMk id="9" creationId="{97B0F252-E2CA-4E80-B040-CD8DE86AAE7D}"/>
          </ac:spMkLst>
        </pc:spChg>
        <pc:spChg chg="mod ord">
          <ac:chgData name="Hjálmtýr Hafsteinsson - HI" userId="851c0888-5f35-4c19-bf43-6c41ad09c3fa" providerId="ADAL" clId="{91512D4A-6DC6-4504-99B5-C34B7421D2D2}" dt="2023-09-07T11:39:32.135" v="1513" actId="403"/>
          <ac:spMkLst>
            <pc:docMk/>
            <pc:sldMk cId="1289223078" sldId="392"/>
            <ac:spMk id="8192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1:40:05.155" v="1527" actId="404"/>
          <ac:spMkLst>
            <pc:docMk/>
            <pc:sldMk cId="1289223078" sldId="392"/>
            <ac:spMk id="81923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1:41:44.404" v="1551" actId="14100"/>
          <ac:cxnSpMkLst>
            <pc:docMk/>
            <pc:sldMk cId="1289223078" sldId="392"/>
            <ac:cxnSpMk id="11" creationId="{E6ACAC3C-F9F0-45B6-983D-2B6EEC2225F1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2:01:30.545" v="1610" actId="1035"/>
        <pc:sldMkLst>
          <pc:docMk/>
          <pc:sldMk cId="93710204" sldId="39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93710204" sldId="393"/>
            <ac:spMk id="2" creationId="{93FF7CFA-5DE0-49DD-87B8-3709680F545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93710204" sldId="393"/>
            <ac:spMk id="3" creationId="{9BBF3532-6880-4468-9BB3-61F3EDBAAF92}"/>
          </ac:spMkLst>
        </pc:spChg>
        <pc:spChg chg="mod">
          <ac:chgData name="Hjálmtýr Hafsteinsson - HI" userId="851c0888-5f35-4c19-bf43-6c41ad09c3fa" providerId="ADAL" clId="{91512D4A-6DC6-4504-99B5-C34B7421D2D2}" dt="2023-09-07T12:01:30.545" v="1610" actId="1035"/>
          <ac:spMkLst>
            <pc:docMk/>
            <pc:sldMk cId="93710204" sldId="393"/>
            <ac:spMk id="9" creationId="{9B08AE85-D35E-47E3-824B-60F71136AC62}"/>
          </ac:spMkLst>
        </pc:spChg>
        <pc:spChg chg="mod ord">
          <ac:chgData name="Hjálmtýr Hafsteinsson - HI" userId="851c0888-5f35-4c19-bf43-6c41ad09c3fa" providerId="ADAL" clId="{91512D4A-6DC6-4504-99B5-C34B7421D2D2}" dt="2023-09-07T11:42:05.963" v="1556" actId="403"/>
          <ac:spMkLst>
            <pc:docMk/>
            <pc:sldMk cId="93710204" sldId="393"/>
            <ac:spMk id="8397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2:00:51.828" v="1598" actId="20577"/>
          <ac:spMkLst>
            <pc:docMk/>
            <pc:sldMk cId="93710204" sldId="393"/>
            <ac:spMk id="8397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2:00:49.057" v="1594" actId="1076"/>
          <ac:spMkLst>
            <pc:docMk/>
            <pc:sldMk cId="93710204" sldId="393"/>
            <ac:spMk id="8397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2:01:30.545" v="1610" actId="1035"/>
          <ac:spMkLst>
            <pc:docMk/>
            <pc:sldMk cId="93710204" sldId="393"/>
            <ac:spMk id="83974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2:01:30.545" v="1610" actId="1035"/>
          <ac:cxnSpMkLst>
            <pc:docMk/>
            <pc:sldMk cId="93710204" sldId="393"/>
            <ac:cxnSpMk id="11" creationId="{664D1613-6E33-4CA0-B791-69367EBE141B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7T12:02:21.712" v="1656" actId="1035"/>
        <pc:sldMkLst>
          <pc:docMk/>
          <pc:sldMk cId="3130462081" sldId="39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130462081" sldId="394"/>
            <ac:spMk id="2" creationId="{94203178-15D6-4BD4-9BF3-EE36182A466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130462081" sldId="394"/>
            <ac:spMk id="3" creationId="{DA7CA769-2374-49A5-A065-18EFCDFCEC00}"/>
          </ac:spMkLst>
        </pc:spChg>
        <pc:spChg chg="mod">
          <ac:chgData name="Hjálmtýr Hafsteinsson - HI" userId="851c0888-5f35-4c19-bf43-6c41ad09c3fa" providerId="ADAL" clId="{91512D4A-6DC6-4504-99B5-C34B7421D2D2}" dt="2023-09-07T12:02:21.712" v="1656" actId="1035"/>
          <ac:spMkLst>
            <pc:docMk/>
            <pc:sldMk cId="3130462081" sldId="394"/>
            <ac:spMk id="8" creationId="{39CED9B2-5592-47FB-822B-924408FA8B0C}"/>
          </ac:spMkLst>
        </pc:spChg>
        <pc:spChg chg="mod ord">
          <ac:chgData name="Hjálmtýr Hafsteinsson - HI" userId="851c0888-5f35-4c19-bf43-6c41ad09c3fa" providerId="ADAL" clId="{91512D4A-6DC6-4504-99B5-C34B7421D2D2}" dt="2023-09-07T12:01:38.732" v="1612" actId="403"/>
          <ac:spMkLst>
            <pc:docMk/>
            <pc:sldMk cId="3130462081" sldId="394"/>
            <ac:spMk id="8601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2:01:42.767" v="1613" actId="14100"/>
          <ac:spMkLst>
            <pc:docMk/>
            <pc:sldMk cId="3130462081" sldId="394"/>
            <ac:spMk id="8601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2:02:21.712" v="1656" actId="1035"/>
          <ac:spMkLst>
            <pc:docMk/>
            <pc:sldMk cId="3130462081" sldId="394"/>
            <ac:spMk id="86021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7T12:02:21.712" v="1656" actId="1035"/>
          <ac:cxnSpMkLst>
            <pc:docMk/>
            <pc:sldMk cId="3130462081" sldId="394"/>
            <ac:cxnSpMk id="10" creationId="{5A93BFE3-B438-4804-AFCF-4FEC523BE8BE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09:40:45.342" v="1672" actId="14100"/>
        <pc:sldMkLst>
          <pc:docMk/>
          <pc:sldMk cId="158653052" sldId="39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8653052" sldId="395"/>
            <ac:spMk id="2" creationId="{B8620693-3282-4B49-A66F-DBDDFFDE3CAC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8653052" sldId="395"/>
            <ac:spMk id="3" creationId="{04ACDB1B-0936-4ACE-81DF-F75617CF760D}"/>
          </ac:spMkLst>
        </pc:spChg>
        <pc:spChg chg="mod ord">
          <ac:chgData name="Hjálmtýr Hafsteinsson - HI" userId="851c0888-5f35-4c19-bf43-6c41ad09c3fa" providerId="ADAL" clId="{91512D4A-6DC6-4504-99B5-C34B7421D2D2}" dt="2023-09-07T12:02:44.800" v="1658" actId="403"/>
          <ac:spMkLst>
            <pc:docMk/>
            <pc:sldMk cId="158653052" sldId="395"/>
            <ac:spMk id="8806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40:45.342" v="1672" actId="14100"/>
          <ac:spMkLst>
            <pc:docMk/>
            <pc:sldMk cId="158653052" sldId="395"/>
            <ac:spMk id="8806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7T12:06:12.776" v="1661" actId="14100"/>
          <ac:spMkLst>
            <pc:docMk/>
            <pc:sldMk cId="158653052" sldId="395"/>
            <ac:spMk id="8806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2:12:55.786" v="1665" actId="115"/>
        <pc:sldMkLst>
          <pc:docMk/>
          <pc:sldMk cId="1753440110" sldId="39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53440110" sldId="396"/>
            <ac:spMk id="2" creationId="{72CFDC1A-F7C1-4F41-B0A0-8C70A7C76C5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753440110" sldId="396"/>
            <ac:spMk id="3" creationId="{457B7DBD-E369-4933-9FAA-E02794E72429}"/>
          </ac:spMkLst>
        </pc:spChg>
        <pc:spChg chg="mod ord">
          <ac:chgData name="Hjálmtýr Hafsteinsson - HI" userId="851c0888-5f35-4c19-bf43-6c41ad09c3fa" providerId="ADAL" clId="{91512D4A-6DC6-4504-99B5-C34B7421D2D2}" dt="2023-09-07T12:12:20.185" v="1663" actId="403"/>
          <ac:spMkLst>
            <pc:docMk/>
            <pc:sldMk cId="1753440110" sldId="396"/>
            <ac:spMk id="9011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2:12:55.786" v="1665" actId="115"/>
          <ac:spMkLst>
            <pc:docMk/>
            <pc:sldMk cId="1753440110" sldId="396"/>
            <ac:spMk id="9011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7T12:13:44.769" v="1671" actId="20577"/>
        <pc:sldMkLst>
          <pc:docMk/>
          <pc:sldMk cId="823770687" sldId="39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23770687" sldId="397"/>
            <ac:spMk id="2" creationId="{737F424E-80F8-4882-824F-1A23C36C222C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23770687" sldId="397"/>
            <ac:spMk id="3" creationId="{46615ED7-5E53-44D7-93C4-E47197021ADC}"/>
          </ac:spMkLst>
        </pc:spChg>
        <pc:spChg chg="mod ord">
          <ac:chgData name="Hjálmtýr Hafsteinsson - HI" userId="851c0888-5f35-4c19-bf43-6c41ad09c3fa" providerId="ADAL" clId="{91512D4A-6DC6-4504-99B5-C34B7421D2D2}" dt="2023-09-07T12:13:09.738" v="1667" actId="403"/>
          <ac:spMkLst>
            <pc:docMk/>
            <pc:sldMk cId="823770687" sldId="397"/>
            <ac:spMk id="9216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7T12:13:44.769" v="1671" actId="20577"/>
          <ac:spMkLst>
            <pc:docMk/>
            <pc:sldMk cId="823770687" sldId="397"/>
            <ac:spMk id="9216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41:38.525" v="1676" actId="115"/>
        <pc:sldMkLst>
          <pc:docMk/>
          <pc:sldMk cId="304395779" sldId="39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4395779" sldId="398"/>
            <ac:spMk id="2" creationId="{727BDC50-D12A-4FE5-BED2-0712BC839347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4395779" sldId="398"/>
            <ac:spMk id="3" creationId="{A9835518-402D-4872-B5DE-5C032FF0ED94}"/>
          </ac:spMkLst>
        </pc:spChg>
        <pc:spChg chg="mod ord">
          <ac:chgData name="Hjálmtýr Hafsteinsson - HI" userId="851c0888-5f35-4c19-bf43-6c41ad09c3fa" providerId="ADAL" clId="{91512D4A-6DC6-4504-99B5-C34B7421D2D2}" dt="2023-09-08T09:41:22.004" v="1674" actId="403"/>
          <ac:spMkLst>
            <pc:docMk/>
            <pc:sldMk cId="304395779" sldId="398"/>
            <ac:spMk id="9421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41:38.525" v="1676" actId="115"/>
          <ac:spMkLst>
            <pc:docMk/>
            <pc:sldMk cId="304395779" sldId="398"/>
            <ac:spMk id="9421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48:15.507" v="1694" actId="14100"/>
        <pc:sldMkLst>
          <pc:docMk/>
          <pc:sldMk cId="1179444304" sldId="39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79444304" sldId="399"/>
            <ac:spMk id="2" creationId="{5B123614-E248-4CBF-9590-7F39959E98E2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79444304" sldId="399"/>
            <ac:spMk id="3" creationId="{A7BCAB21-B492-44CF-BFD7-0ACB57A5404B}"/>
          </ac:spMkLst>
        </pc:spChg>
        <pc:spChg chg="mod ord">
          <ac:chgData name="Hjálmtýr Hafsteinsson - HI" userId="851c0888-5f35-4c19-bf43-6c41ad09c3fa" providerId="ADAL" clId="{91512D4A-6DC6-4504-99B5-C34B7421D2D2}" dt="2023-09-08T09:41:53.306" v="1678" actId="403"/>
          <ac:spMkLst>
            <pc:docMk/>
            <pc:sldMk cId="1179444304" sldId="399"/>
            <ac:spMk id="9625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79444304" sldId="399"/>
            <ac:spMk id="9625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2:05.508" v="1679" actId="1076"/>
          <ac:spMkLst>
            <pc:docMk/>
            <pc:sldMk cId="1179444304" sldId="399"/>
            <ac:spMk id="9626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7:53.965" v="1693" actId="20577"/>
          <ac:spMkLst>
            <pc:docMk/>
            <pc:sldMk cId="1179444304" sldId="399"/>
            <ac:spMk id="96262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8:15.507" v="1694" actId="14100"/>
          <ac:spMkLst>
            <pc:docMk/>
            <pc:sldMk cId="1179444304" sldId="399"/>
            <ac:spMk id="96263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09:48:15.507" v="1694" actId="14100"/>
          <ac:cxnSpMkLst>
            <pc:docMk/>
            <pc:sldMk cId="1179444304" sldId="399"/>
            <ac:cxnSpMk id="12" creationId="{23DFA6BF-E89E-4BC8-BEDF-6FF909D4565B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09:49:01.909" v="1700" actId="115"/>
        <pc:sldMkLst>
          <pc:docMk/>
          <pc:sldMk cId="3477940862" sldId="40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477940862" sldId="400"/>
            <ac:spMk id="2" creationId="{B7A95FE1-25C2-47C3-B65E-03FE8F5CA952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477940862" sldId="400"/>
            <ac:spMk id="3" creationId="{2CC5AA7F-5264-4A40-BB77-51C3BB3A8164}"/>
          </ac:spMkLst>
        </pc:spChg>
        <pc:spChg chg="mod ord">
          <ac:chgData name="Hjálmtýr Hafsteinsson - HI" userId="851c0888-5f35-4c19-bf43-6c41ad09c3fa" providerId="ADAL" clId="{91512D4A-6DC6-4504-99B5-C34B7421D2D2}" dt="2023-09-08T09:48:23.846" v="1696" actId="403"/>
          <ac:spMkLst>
            <pc:docMk/>
            <pc:sldMk cId="3477940862" sldId="400"/>
            <ac:spMk id="9830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49:01.909" v="1700" actId="115"/>
          <ac:spMkLst>
            <pc:docMk/>
            <pc:sldMk cId="3477940862" sldId="400"/>
            <ac:spMk id="9830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8:46.707" v="1698" actId="1076"/>
          <ac:spMkLst>
            <pc:docMk/>
            <pc:sldMk cId="3477940862" sldId="400"/>
            <ac:spMk id="9830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8:54.779" v="1699" actId="1076"/>
          <ac:spMkLst>
            <pc:docMk/>
            <pc:sldMk cId="3477940862" sldId="400"/>
            <ac:spMk id="98310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49:28.109" v="1703" actId="14100"/>
        <pc:sldMkLst>
          <pc:docMk/>
          <pc:sldMk cId="2299118778" sldId="40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99118778" sldId="401"/>
            <ac:spMk id="2" creationId="{FE1DE590-CB12-4247-A4A8-0997DF04009F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99118778" sldId="401"/>
            <ac:spMk id="3" creationId="{E8FEF631-4D0B-40F9-ADC3-FB8D7DBE9EF8}"/>
          </ac:spMkLst>
        </pc:spChg>
        <pc:spChg chg="mod ord">
          <ac:chgData name="Hjálmtýr Hafsteinsson - HI" userId="851c0888-5f35-4c19-bf43-6c41ad09c3fa" providerId="ADAL" clId="{91512D4A-6DC6-4504-99B5-C34B7421D2D2}" dt="2023-09-08T09:49:18.494" v="1702" actId="403"/>
          <ac:spMkLst>
            <pc:docMk/>
            <pc:sldMk cId="2299118778" sldId="401"/>
            <ac:spMk id="10035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49:28.109" v="1703" actId="14100"/>
          <ac:spMkLst>
            <pc:docMk/>
            <pc:sldMk cId="2299118778" sldId="401"/>
            <ac:spMk id="10035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50:14.865" v="1708" actId="20577"/>
        <pc:sldMkLst>
          <pc:docMk/>
          <pc:sldMk cId="2359539855" sldId="40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59539855" sldId="402"/>
            <ac:spMk id="2" creationId="{DA12C887-3372-46C5-9D5D-2F35EECDA1F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59539855" sldId="402"/>
            <ac:spMk id="3" creationId="{88DDF705-6DE2-44FD-B3E9-EC44DD116759}"/>
          </ac:spMkLst>
        </pc:spChg>
        <pc:spChg chg="mod ord">
          <ac:chgData name="Hjálmtýr Hafsteinsson - HI" userId="851c0888-5f35-4c19-bf43-6c41ad09c3fa" providerId="ADAL" clId="{91512D4A-6DC6-4504-99B5-C34B7421D2D2}" dt="2023-09-08T09:49:38.127" v="1705" actId="403"/>
          <ac:spMkLst>
            <pc:docMk/>
            <pc:sldMk cId="2359539855" sldId="402"/>
            <ac:spMk id="10240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50:14.865" v="1708" actId="20577"/>
          <ac:spMkLst>
            <pc:docMk/>
            <pc:sldMk cId="2359539855" sldId="402"/>
            <ac:spMk id="10240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49:52.218" v="1707" actId="1076"/>
          <ac:spMkLst>
            <pc:docMk/>
            <pc:sldMk cId="2359539855" sldId="402"/>
            <ac:spMk id="10240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50:35.062" v="1711" actId="1076"/>
        <pc:sldMkLst>
          <pc:docMk/>
          <pc:sldMk cId="3975228904" sldId="40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75228904" sldId="403"/>
            <ac:spMk id="2" creationId="{7A29AF02-2E72-4DBC-9AE4-C04927A9756F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75228904" sldId="403"/>
            <ac:spMk id="3" creationId="{A48A56FC-7EFA-4EEF-9EDF-3281034FCC9F}"/>
          </ac:spMkLst>
        </pc:spChg>
        <pc:spChg chg="mod ord">
          <ac:chgData name="Hjálmtýr Hafsteinsson - HI" userId="851c0888-5f35-4c19-bf43-6c41ad09c3fa" providerId="ADAL" clId="{91512D4A-6DC6-4504-99B5-C34B7421D2D2}" dt="2023-09-08T09:50:26.366" v="1710" actId="403"/>
          <ac:spMkLst>
            <pc:docMk/>
            <pc:sldMk cId="3975228904" sldId="403"/>
            <ac:spMk id="10445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975228904" sldId="403"/>
            <ac:spMk id="10445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50:35.062" v="1711" actId="1076"/>
          <ac:spMkLst>
            <pc:docMk/>
            <pc:sldMk cId="3975228904" sldId="403"/>
            <ac:spMk id="10445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50:59.499" v="1738" actId="1036"/>
        <pc:sldMkLst>
          <pc:docMk/>
          <pc:sldMk cId="1268493527" sldId="40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68493527" sldId="404"/>
            <ac:spMk id="2" creationId="{01E50717-BA50-4DFC-AC53-F031C477469A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68493527" sldId="404"/>
            <ac:spMk id="3" creationId="{4FBF1E11-5436-4C8D-B576-8E490C57497F}"/>
          </ac:spMkLst>
        </pc:spChg>
        <pc:spChg chg="mod ord">
          <ac:chgData name="Hjálmtýr Hafsteinsson - HI" userId="851c0888-5f35-4c19-bf43-6c41ad09c3fa" providerId="ADAL" clId="{91512D4A-6DC6-4504-99B5-C34B7421D2D2}" dt="2023-09-08T09:50:42.241" v="1713" actId="403"/>
          <ac:spMkLst>
            <pc:docMk/>
            <pc:sldMk cId="1268493527" sldId="404"/>
            <ac:spMk id="10649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68493527" sldId="404"/>
            <ac:spMk id="10649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50:53.340" v="1725" actId="1035"/>
          <ac:spMkLst>
            <pc:docMk/>
            <pc:sldMk cId="1268493527" sldId="404"/>
            <ac:spMk id="10650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09:50:59.499" v="1738" actId="1036"/>
          <ac:spMkLst>
            <pc:docMk/>
            <pc:sldMk cId="1268493527" sldId="404"/>
            <ac:spMk id="106502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52:28.945" v="1740" actId="403"/>
        <pc:sldMkLst>
          <pc:docMk/>
          <pc:sldMk cId="3507623542" sldId="40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507623542" sldId="405"/>
            <ac:spMk id="2" creationId="{1796CC47-A45A-4DC3-93AC-D16A72F33C5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507623542" sldId="405"/>
            <ac:spMk id="3" creationId="{64800F6D-03D9-45EB-8262-586C50499BED}"/>
          </ac:spMkLst>
        </pc:spChg>
        <pc:spChg chg="mod ord">
          <ac:chgData name="Hjálmtýr Hafsteinsson - HI" userId="851c0888-5f35-4c19-bf43-6c41ad09c3fa" providerId="ADAL" clId="{91512D4A-6DC6-4504-99B5-C34B7421D2D2}" dt="2023-09-08T09:52:28.945" v="1740" actId="403"/>
          <ac:spMkLst>
            <pc:docMk/>
            <pc:sldMk cId="3507623542" sldId="405"/>
            <ac:spMk id="10854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507623542" sldId="405"/>
            <ac:spMk id="10854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09:53:25.568" v="1745" actId="948"/>
        <pc:sldMkLst>
          <pc:docMk/>
          <pc:sldMk cId="2215236016" sldId="40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15236016" sldId="406"/>
            <ac:spMk id="2" creationId="{58E2FFD4-B1F4-4814-AA72-0FFC40F8E10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215236016" sldId="406"/>
            <ac:spMk id="3" creationId="{4438240A-1870-4FDE-B8AF-638EE7ACFED7}"/>
          </ac:spMkLst>
        </pc:spChg>
        <pc:spChg chg="mod ord">
          <ac:chgData name="Hjálmtýr Hafsteinsson - HI" userId="851c0888-5f35-4c19-bf43-6c41ad09c3fa" providerId="ADAL" clId="{91512D4A-6DC6-4504-99B5-C34B7421D2D2}" dt="2023-09-08T09:52:55.999" v="1742" actId="403"/>
          <ac:spMkLst>
            <pc:docMk/>
            <pc:sldMk cId="2215236016" sldId="406"/>
            <ac:spMk id="11059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09:53:25.568" v="1745" actId="948"/>
          <ac:spMkLst>
            <pc:docMk/>
            <pc:sldMk cId="2215236016" sldId="406"/>
            <ac:spMk id="11059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8T10:33:24.829" v="1811" actId="478"/>
        <pc:sldMkLst>
          <pc:docMk/>
          <pc:sldMk cId="926898098" sldId="40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926898098" sldId="407"/>
            <ac:spMk id="2" creationId="{5F384A2E-A705-4DFD-A0A1-B3E46FD4CEA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926898098" sldId="407"/>
            <ac:spMk id="3" creationId="{539F03A1-E2D8-4E53-A21F-540BD335B975}"/>
          </ac:spMkLst>
        </pc:spChg>
        <pc:spChg chg="add del mod">
          <ac:chgData name="Hjálmtýr Hafsteinsson - HI" userId="851c0888-5f35-4c19-bf43-6c41ad09c3fa" providerId="ADAL" clId="{91512D4A-6DC6-4504-99B5-C34B7421D2D2}" dt="2023-09-08T10:33:21.581" v="1810" actId="478"/>
          <ac:spMkLst>
            <pc:docMk/>
            <pc:sldMk cId="926898098" sldId="407"/>
            <ac:spMk id="4" creationId="{135BA618-55D2-BCBA-EDC1-12894E47EF9D}"/>
          </ac:spMkLst>
        </pc:spChg>
        <pc:spChg chg="add del mod">
          <ac:chgData name="Hjálmtýr Hafsteinsson - HI" userId="851c0888-5f35-4c19-bf43-6c41ad09c3fa" providerId="ADAL" clId="{91512D4A-6DC6-4504-99B5-C34B7421D2D2}" dt="2023-09-08T10:33:21.581" v="1810" actId="478"/>
          <ac:spMkLst>
            <pc:docMk/>
            <pc:sldMk cId="926898098" sldId="407"/>
            <ac:spMk id="5" creationId="{E38549AA-CBC6-8E2D-BF1B-5E787F46F6EC}"/>
          </ac:spMkLst>
        </pc:spChg>
        <pc:spChg chg="add del mod">
          <ac:chgData name="Hjálmtýr Hafsteinsson - HI" userId="851c0888-5f35-4c19-bf43-6c41ad09c3fa" providerId="ADAL" clId="{91512D4A-6DC6-4504-99B5-C34B7421D2D2}" dt="2023-09-08T10:33:21.581" v="1810" actId="478"/>
          <ac:spMkLst>
            <pc:docMk/>
            <pc:sldMk cId="926898098" sldId="407"/>
            <ac:spMk id="6" creationId="{230A4BDE-2828-2015-669C-4F3F5AA2194F}"/>
          </ac:spMkLst>
        </pc:spChg>
        <pc:spChg chg="add del mod">
          <ac:chgData name="Hjálmtýr Hafsteinsson - HI" userId="851c0888-5f35-4c19-bf43-6c41ad09c3fa" providerId="ADAL" clId="{91512D4A-6DC6-4504-99B5-C34B7421D2D2}" dt="2023-09-08T10:33:21.581" v="1810" actId="478"/>
          <ac:spMkLst>
            <pc:docMk/>
            <pc:sldMk cId="926898098" sldId="407"/>
            <ac:spMk id="7" creationId="{3217EE51-CEF4-BBB1-4E83-5A4CEE648DB7}"/>
          </ac:spMkLst>
        </pc:spChg>
        <pc:spChg chg="add del mod">
          <ac:chgData name="Hjálmtýr Hafsteinsson - HI" userId="851c0888-5f35-4c19-bf43-6c41ad09c3fa" providerId="ADAL" clId="{91512D4A-6DC6-4504-99B5-C34B7421D2D2}" dt="2023-09-08T10:33:21.581" v="1810" actId="478"/>
          <ac:spMkLst>
            <pc:docMk/>
            <pc:sldMk cId="926898098" sldId="407"/>
            <ac:spMk id="8" creationId="{9CAFB141-68B2-4A2C-540F-F3172B924BB2}"/>
          </ac:spMkLst>
        </pc:spChg>
        <pc:spChg chg="add del mod">
          <ac:chgData name="Hjálmtýr Hafsteinsson - HI" userId="851c0888-5f35-4c19-bf43-6c41ad09c3fa" providerId="ADAL" clId="{91512D4A-6DC6-4504-99B5-C34B7421D2D2}" dt="2023-09-08T10:33:24.829" v="1811" actId="478"/>
          <ac:spMkLst>
            <pc:docMk/>
            <pc:sldMk cId="926898098" sldId="407"/>
            <ac:spMk id="9" creationId="{2F1043E8-4FF7-6557-7F14-F54509E43A01}"/>
          </ac:spMkLst>
        </pc:spChg>
        <pc:spChg chg="mod ord">
          <ac:chgData name="Hjálmtýr Hafsteinsson - HI" userId="851c0888-5f35-4c19-bf43-6c41ad09c3fa" providerId="ADAL" clId="{91512D4A-6DC6-4504-99B5-C34B7421D2D2}" dt="2023-09-08T09:53:44.976" v="1750" actId="403"/>
          <ac:spMkLst>
            <pc:docMk/>
            <pc:sldMk cId="926898098" sldId="407"/>
            <ac:spMk id="11264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926898098" sldId="407"/>
            <ac:spMk id="11264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13:47.301" v="1764" actId="1076"/>
          <ac:spMkLst>
            <pc:docMk/>
            <pc:sldMk cId="926898098" sldId="407"/>
            <ac:spMk id="112646" creationId="{00000000-0000-0000-0000-000000000000}"/>
          </ac:spMkLst>
        </pc:spChg>
        <pc:picChg chg="add del mod">
          <ac:chgData name="Hjálmtýr Hafsteinsson - HI" userId="851c0888-5f35-4c19-bf43-6c41ad09c3fa" providerId="ADAL" clId="{91512D4A-6DC6-4504-99B5-C34B7421D2D2}" dt="2023-09-08T10:32:52.386" v="1802" actId="21"/>
          <ac:picMkLst>
            <pc:docMk/>
            <pc:sldMk cId="926898098" sldId="407"/>
            <ac:picMk id="11" creationId="{ED67C4ED-ED08-62BC-CA13-E2020775D207}"/>
          </ac:picMkLst>
        </pc:picChg>
        <pc:picChg chg="add mod">
          <ac:chgData name="Hjálmtýr Hafsteinsson - HI" userId="851c0888-5f35-4c19-bf43-6c41ad09c3fa" providerId="ADAL" clId="{91512D4A-6DC6-4504-99B5-C34B7421D2D2}" dt="2023-09-08T10:33:15.394" v="1809"/>
          <ac:picMkLst>
            <pc:docMk/>
            <pc:sldMk cId="926898098" sldId="407"/>
            <ac:picMk id="12" creationId="{516F04B9-929F-B72E-4611-A427A33020A5}"/>
          </ac:picMkLst>
        </pc:picChg>
      </pc:sldChg>
      <pc:sldChg chg="addSp delSp modSp mod modClrScheme chgLayout">
        <pc:chgData name="Hjálmtýr Hafsteinsson - HI" userId="851c0888-5f35-4c19-bf43-6c41ad09c3fa" providerId="ADAL" clId="{91512D4A-6DC6-4504-99B5-C34B7421D2D2}" dt="2023-09-08T10:34:03.259" v="1815" actId="1076"/>
        <pc:sldMkLst>
          <pc:docMk/>
          <pc:sldMk cId="3023769549" sldId="40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23769549" sldId="408"/>
            <ac:spMk id="2" creationId="{38DF55A4-6C0C-4295-8A77-1D1D4627710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23769549" sldId="408"/>
            <ac:spMk id="3" creationId="{540E3F0E-2AF1-4A01-B040-4765065526C9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4" creationId="{F3FB1A4E-12C3-93AC-BBEB-9D08355240A5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5" creationId="{E3615311-7BA0-95E3-6B58-F671C938E679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6" creationId="{DEF78883-9365-DE5A-D79E-85A456CF3F78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7" creationId="{FBF984AB-6163-BF8C-566D-966CCF5848FA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8" creationId="{DE8D95C8-7190-5133-EFB7-E9681453F0F9}"/>
          </ac:spMkLst>
        </pc:spChg>
        <pc:spChg chg="add del mo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9" creationId="{5400CA25-6953-CD1D-EE6A-4C449C706FBE}"/>
          </ac:spMkLst>
        </pc:spChg>
        <pc:spChg chg="add del mod ord">
          <ac:chgData name="Hjálmtýr Hafsteinsson - HI" userId="851c0888-5f35-4c19-bf43-6c41ad09c3fa" providerId="ADAL" clId="{91512D4A-6DC6-4504-99B5-C34B7421D2D2}" dt="2023-09-08T10:33:31.262" v="1812" actId="478"/>
          <ac:spMkLst>
            <pc:docMk/>
            <pc:sldMk cId="3023769549" sldId="408"/>
            <ac:spMk id="10" creationId="{574714FD-8161-CD8A-3DF7-BEC1577ECBB6}"/>
          </ac:spMkLst>
        </pc:spChg>
        <pc:spChg chg="mod ord">
          <ac:chgData name="Hjálmtýr Hafsteinsson - HI" userId="851c0888-5f35-4c19-bf43-6c41ad09c3fa" providerId="ADAL" clId="{91512D4A-6DC6-4504-99B5-C34B7421D2D2}" dt="2023-09-08T10:33:56.825" v="1814" actId="403"/>
          <ac:spMkLst>
            <pc:docMk/>
            <pc:sldMk cId="3023769549" sldId="408"/>
            <ac:spMk id="11469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23769549" sldId="408"/>
            <ac:spMk id="11469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34:03.259" v="1815" actId="1076"/>
          <ac:spMkLst>
            <pc:docMk/>
            <pc:sldMk cId="3023769549" sldId="408"/>
            <ac:spMk id="114693" creationId="{00000000-0000-0000-0000-000000000000}"/>
          </ac:spMkLst>
        </pc:spChg>
        <pc:picChg chg="add mod">
          <ac:chgData name="Hjálmtýr Hafsteinsson - HI" userId="851c0888-5f35-4c19-bf43-6c41ad09c3fa" providerId="ADAL" clId="{91512D4A-6DC6-4504-99B5-C34B7421D2D2}" dt="2023-09-08T10:32:42.792" v="1801" actId="1076"/>
          <ac:picMkLst>
            <pc:docMk/>
            <pc:sldMk cId="3023769549" sldId="408"/>
            <ac:picMk id="12" creationId="{1EAA4548-7B03-14DE-F0F8-C76935280777}"/>
          </ac:picMkLst>
        </pc:picChg>
        <pc:picChg chg="add del mod">
          <ac:chgData name="Hjálmtýr Hafsteinsson - HI" userId="851c0888-5f35-4c19-bf43-6c41ad09c3fa" providerId="ADAL" clId="{91512D4A-6DC6-4504-99B5-C34B7421D2D2}" dt="2023-09-08T10:33:12.834" v="1808" actId="21"/>
          <ac:picMkLst>
            <pc:docMk/>
            <pc:sldMk cId="3023769549" sldId="408"/>
            <ac:picMk id="13" creationId="{3DC7B1FC-EC9B-E50D-C693-1D3EFDE9B1FF}"/>
          </ac:picMkLst>
        </pc:picChg>
      </pc:sldChg>
      <pc:sldChg chg="modSp mod modClrScheme chgLayout">
        <pc:chgData name="Hjálmtýr Hafsteinsson - HI" userId="851c0888-5f35-4c19-bf43-6c41ad09c3fa" providerId="ADAL" clId="{91512D4A-6DC6-4504-99B5-C34B7421D2D2}" dt="2023-09-08T10:36:58.878" v="1831" actId="1036"/>
        <pc:sldMkLst>
          <pc:docMk/>
          <pc:sldMk cId="1224933047" sldId="40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24933047" sldId="409"/>
            <ac:spMk id="2" creationId="{21E91262-250C-4045-B20B-766363134F83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224933047" sldId="409"/>
            <ac:spMk id="3" creationId="{FC3368B3-F554-4012-A5A2-AFFD5F140D07}"/>
          </ac:spMkLst>
        </pc:spChg>
        <pc:spChg chg="mod ord">
          <ac:chgData name="Hjálmtýr Hafsteinsson - HI" userId="851c0888-5f35-4c19-bf43-6c41ad09c3fa" providerId="ADAL" clId="{91512D4A-6DC6-4504-99B5-C34B7421D2D2}" dt="2023-09-08T10:34:08.809" v="1817" actId="403"/>
          <ac:spMkLst>
            <pc:docMk/>
            <pc:sldMk cId="1224933047" sldId="409"/>
            <ac:spMk id="11673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34:23.065" v="1819" actId="948"/>
          <ac:spMkLst>
            <pc:docMk/>
            <pc:sldMk cId="1224933047" sldId="409"/>
            <ac:spMk id="11673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36:58.878" v="1831" actId="1036"/>
          <ac:spMkLst>
            <pc:docMk/>
            <pc:sldMk cId="1224933047" sldId="409"/>
            <ac:spMk id="116741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8T10:37:24.701" v="1843" actId="20577"/>
        <pc:sldMkLst>
          <pc:docMk/>
          <pc:sldMk cId="3516684636" sldId="41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516684636" sldId="410"/>
            <ac:spMk id="2" creationId="{1600D4F1-87D8-4AE5-8841-7AFF844A10A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516684636" sldId="410"/>
            <ac:spMk id="3" creationId="{18AE021D-6ABF-4F75-AE76-5F846EFCEEEB}"/>
          </ac:spMkLst>
        </pc:spChg>
        <pc:spChg chg="add del mod ord">
          <ac:chgData name="Hjálmtýr Hafsteinsson - HI" userId="851c0888-5f35-4c19-bf43-6c41ad09c3fa" providerId="ADAL" clId="{91512D4A-6DC6-4504-99B5-C34B7421D2D2}" dt="2023-09-08T10:13:22.477" v="1763" actId="478"/>
          <ac:spMkLst>
            <pc:docMk/>
            <pc:sldMk cId="3516684636" sldId="410"/>
            <ac:spMk id="4" creationId="{4708DB47-A9D4-E2B6-ACBC-6FE0FBE1CFFC}"/>
          </ac:spMkLst>
        </pc:spChg>
        <pc:spChg chg="mod ord">
          <ac:chgData name="Hjálmtýr Hafsteinsson - HI" userId="851c0888-5f35-4c19-bf43-6c41ad09c3fa" providerId="ADAL" clId="{91512D4A-6DC6-4504-99B5-C34B7421D2D2}" dt="2023-09-08T10:37:07.270" v="1833" actId="403"/>
          <ac:spMkLst>
            <pc:docMk/>
            <pc:sldMk cId="3516684636" sldId="410"/>
            <ac:spMk id="118786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37:19.437" v="1839" actId="20577"/>
          <ac:spMkLst>
            <pc:docMk/>
            <pc:sldMk cId="3516684636" sldId="410"/>
            <ac:spMk id="118788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37:24.701" v="1843" actId="20577"/>
          <ac:spMkLst>
            <pc:docMk/>
            <pc:sldMk cId="3516684636" sldId="410"/>
            <ac:spMk id="11878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40:22.881" v="1886" actId="1076"/>
        <pc:sldMkLst>
          <pc:docMk/>
          <pc:sldMk cId="3022588818" sldId="41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22588818" sldId="411"/>
            <ac:spMk id="2" creationId="{73FB9EA2-8ACE-4821-98F5-3ECC1E3ABCC5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022588818" sldId="411"/>
            <ac:spMk id="3" creationId="{EFA941E5-F549-4B8C-BE18-DD95C97190D8}"/>
          </ac:spMkLst>
        </pc:spChg>
        <pc:spChg chg="mod">
          <ac:chgData name="Hjálmtýr Hafsteinsson - HI" userId="851c0888-5f35-4c19-bf43-6c41ad09c3fa" providerId="ADAL" clId="{91512D4A-6DC6-4504-99B5-C34B7421D2D2}" dt="2023-09-08T10:40:10.828" v="1885" actId="1037"/>
          <ac:spMkLst>
            <pc:docMk/>
            <pc:sldMk cId="3022588818" sldId="411"/>
            <ac:spMk id="8" creationId="{548CD9E1-301D-4B6D-AEDB-E10B5858A7DC}"/>
          </ac:spMkLst>
        </pc:spChg>
        <pc:spChg chg="mod">
          <ac:chgData name="Hjálmtýr Hafsteinsson - HI" userId="851c0888-5f35-4c19-bf43-6c41ad09c3fa" providerId="ADAL" clId="{91512D4A-6DC6-4504-99B5-C34B7421D2D2}" dt="2023-09-08T10:40:22.881" v="1886" actId="1076"/>
          <ac:spMkLst>
            <pc:docMk/>
            <pc:sldMk cId="3022588818" sldId="411"/>
            <ac:spMk id="11" creationId="{7ACF42EF-FC15-434F-81A5-B4419475B1AD}"/>
          </ac:spMkLst>
        </pc:spChg>
        <pc:spChg chg="mod ord">
          <ac:chgData name="Hjálmtýr Hafsteinsson - HI" userId="851c0888-5f35-4c19-bf43-6c41ad09c3fa" providerId="ADAL" clId="{91512D4A-6DC6-4504-99B5-C34B7421D2D2}" dt="2023-09-08T10:37:35.988" v="1845" actId="403"/>
          <ac:spMkLst>
            <pc:docMk/>
            <pc:sldMk cId="3022588818" sldId="411"/>
            <ac:spMk id="12083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37:42.530" v="1849" actId="20577"/>
          <ac:spMkLst>
            <pc:docMk/>
            <pc:sldMk cId="3022588818" sldId="411"/>
            <ac:spMk id="12083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0:02.464" v="1865" actId="14100"/>
          <ac:spMkLst>
            <pc:docMk/>
            <pc:sldMk cId="3022588818" sldId="411"/>
            <ac:spMk id="120837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10:40:10.828" v="1885" actId="1037"/>
          <ac:cxnSpMkLst>
            <pc:docMk/>
            <pc:sldMk cId="3022588818" sldId="411"/>
            <ac:cxnSpMk id="10" creationId="{52D5D0FC-CDE1-46EB-A7AF-9E01AF9FD5A5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0:41:31.786" v="1903" actId="14100"/>
        <pc:sldMkLst>
          <pc:docMk/>
          <pc:sldMk cId="1981021798" sldId="41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81021798" sldId="412"/>
            <ac:spMk id="2" creationId="{B07ED3FE-BD42-4955-BB9C-C079C80C691C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81021798" sldId="412"/>
            <ac:spMk id="3" creationId="{BD27BCC9-7AB9-4040-9A49-F4D4F749E350}"/>
          </ac:spMkLst>
        </pc:spChg>
        <pc:spChg chg="mod">
          <ac:chgData name="Hjálmtýr Hafsteinsson - HI" userId="851c0888-5f35-4c19-bf43-6c41ad09c3fa" providerId="ADAL" clId="{91512D4A-6DC6-4504-99B5-C34B7421D2D2}" dt="2023-09-08T10:40:49.841" v="1897" actId="207"/>
          <ac:spMkLst>
            <pc:docMk/>
            <pc:sldMk cId="1981021798" sldId="412"/>
            <ac:spMk id="8" creationId="{08DF09C4-BDF3-46A3-9B6D-0D159C3259E8}"/>
          </ac:spMkLst>
        </pc:spChg>
        <pc:spChg chg="mod ord">
          <ac:chgData name="Hjálmtýr Hafsteinsson - HI" userId="851c0888-5f35-4c19-bf43-6c41ad09c3fa" providerId="ADAL" clId="{91512D4A-6DC6-4504-99B5-C34B7421D2D2}" dt="2023-09-08T10:40:28.013" v="1888" actId="403"/>
          <ac:spMkLst>
            <pc:docMk/>
            <pc:sldMk cId="1981021798" sldId="412"/>
            <ac:spMk id="12288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981021798" sldId="412"/>
            <ac:spMk id="12288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1:28.379" v="1902" actId="14100"/>
          <ac:spMkLst>
            <pc:docMk/>
            <pc:sldMk cId="1981021798" sldId="412"/>
            <ac:spMk id="12288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1:31.786" v="1903" actId="14100"/>
          <ac:spMkLst>
            <pc:docMk/>
            <pc:sldMk cId="1981021798" sldId="412"/>
            <ac:spMk id="122887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10:40:43.217" v="1894" actId="14100"/>
          <ac:cxnSpMkLst>
            <pc:docMk/>
            <pc:sldMk cId="1981021798" sldId="412"/>
            <ac:cxnSpMk id="11" creationId="{382D00EE-290C-4519-A112-2233FB0CA59A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0:42:56.690" v="1911" actId="207"/>
        <pc:sldMkLst>
          <pc:docMk/>
          <pc:sldMk cId="180209432" sldId="41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0209432" sldId="413"/>
            <ac:spMk id="2" creationId="{77B4E705-3A30-4BAE-B9D3-FC76AFCA51C4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0209432" sldId="413"/>
            <ac:spMk id="3" creationId="{B5A0152A-1C09-45E0-A73C-64C0C0D25991}"/>
          </ac:spMkLst>
        </pc:spChg>
        <pc:spChg chg="mod">
          <ac:chgData name="Hjálmtýr Hafsteinsson - HI" userId="851c0888-5f35-4c19-bf43-6c41ad09c3fa" providerId="ADAL" clId="{91512D4A-6DC6-4504-99B5-C34B7421D2D2}" dt="2023-09-08T10:42:56.690" v="1911" actId="207"/>
          <ac:spMkLst>
            <pc:docMk/>
            <pc:sldMk cId="180209432" sldId="413"/>
            <ac:spMk id="8" creationId="{E3CF1C52-C0AD-4140-858E-A6AE8BBBA368}"/>
          </ac:spMkLst>
        </pc:spChg>
        <pc:spChg chg="mod ord">
          <ac:chgData name="Hjálmtýr Hafsteinsson - HI" userId="851c0888-5f35-4c19-bf43-6c41ad09c3fa" providerId="ADAL" clId="{91512D4A-6DC6-4504-99B5-C34B7421D2D2}" dt="2023-09-08T10:42:27.574" v="1905" actId="403"/>
          <ac:spMkLst>
            <pc:docMk/>
            <pc:sldMk cId="180209432" sldId="413"/>
            <ac:spMk id="12493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0209432" sldId="413"/>
            <ac:spMk id="12493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2:33.908" v="1906" actId="1076"/>
          <ac:spMkLst>
            <pc:docMk/>
            <pc:sldMk cId="180209432" sldId="413"/>
            <ac:spMk id="124933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10:42:46.878" v="1908" actId="14100"/>
          <ac:cxnSpMkLst>
            <pc:docMk/>
            <pc:sldMk cId="180209432" sldId="413"/>
            <ac:cxnSpMk id="10" creationId="{59D9C156-109C-44E0-B51C-960E22A23CBC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0:44:18.041" v="1923" actId="14100"/>
        <pc:sldMkLst>
          <pc:docMk/>
          <pc:sldMk cId="3864883827" sldId="41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64883827" sldId="414"/>
            <ac:spMk id="2" creationId="{DCE21E30-C211-445E-BF6B-EB44AE41FDF4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64883827" sldId="414"/>
            <ac:spMk id="3" creationId="{D475CC07-0BBC-477D-9A0C-CF8759216CD6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7" creationId="{64B23B45-5B16-40EB-9EA5-DF670D6286A9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8" creationId="{AEA04560-E2B9-48E8-8FA9-3941A38B1B5C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9" creationId="{13F56F0C-8FBC-4562-B414-3415B95FAA4C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12" creationId="{06D30BA6-C17D-4912-82E1-BAF84DD71ADE}"/>
          </ac:spMkLst>
        </pc:spChg>
        <pc:spChg chg="mod ord">
          <ac:chgData name="Hjálmtýr Hafsteinsson - HI" userId="851c0888-5f35-4c19-bf43-6c41ad09c3fa" providerId="ADAL" clId="{91512D4A-6DC6-4504-99B5-C34B7421D2D2}" dt="2023-09-08T10:07:12.437" v="1762" actId="403"/>
          <ac:spMkLst>
            <pc:docMk/>
            <pc:sldMk cId="3864883827" sldId="414"/>
            <ac:spMk id="12697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864883827" sldId="414"/>
            <ac:spMk id="12697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126984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3:15.183" v="1922" actId="1035"/>
          <ac:spMkLst>
            <pc:docMk/>
            <pc:sldMk cId="3864883827" sldId="414"/>
            <ac:spMk id="126985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4:18.041" v="1923" actId="14100"/>
          <ac:spMkLst>
            <pc:docMk/>
            <pc:sldMk cId="3864883827" sldId="414"/>
            <ac:spMk id="12698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06:48.687" v="1758" actId="207"/>
          <ac:spMkLst>
            <pc:docMk/>
            <pc:sldMk cId="3864883827" sldId="414"/>
            <ac:spMk id="126988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06:56.543" v="1760" actId="207"/>
          <ac:spMkLst>
            <pc:docMk/>
            <pc:sldMk cId="3864883827" sldId="414"/>
            <ac:spMk id="12698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45:32.808" v="1931" actId="14100"/>
        <pc:sldMkLst>
          <pc:docMk/>
          <pc:sldMk cId="1486142944" sldId="41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86142944" sldId="415"/>
            <ac:spMk id="2" creationId="{7AF63D2E-0F0B-4860-987A-E603A4FD3B0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86142944" sldId="415"/>
            <ac:spMk id="3" creationId="{5B232881-84AE-4AA8-8003-B43A7CA61D1A}"/>
          </ac:spMkLst>
        </pc:spChg>
        <pc:spChg chg="mod">
          <ac:chgData name="Hjálmtýr Hafsteinsson - HI" userId="851c0888-5f35-4c19-bf43-6c41ad09c3fa" providerId="ADAL" clId="{91512D4A-6DC6-4504-99B5-C34B7421D2D2}" dt="2023-09-08T10:44:56.137" v="1927" actId="403"/>
          <ac:spMkLst>
            <pc:docMk/>
            <pc:sldMk cId="1486142944" sldId="415"/>
            <ac:spMk id="9" creationId="{46507E38-40E6-4627-A4CB-6AC427000008}"/>
          </ac:spMkLst>
        </pc:spChg>
        <pc:spChg chg="mod ord">
          <ac:chgData name="Hjálmtýr Hafsteinsson - HI" userId="851c0888-5f35-4c19-bf43-6c41ad09c3fa" providerId="ADAL" clId="{91512D4A-6DC6-4504-99B5-C34B7421D2D2}" dt="2023-09-08T10:44:29.995" v="1925" actId="403"/>
          <ac:spMkLst>
            <pc:docMk/>
            <pc:sldMk cId="1486142944" sldId="415"/>
            <ac:spMk id="12902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86142944" sldId="415"/>
            <ac:spMk id="12902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5:32.808" v="1931" actId="14100"/>
          <ac:spMkLst>
            <pc:docMk/>
            <pc:sldMk cId="1486142944" sldId="415"/>
            <ac:spMk id="12902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5:02.830" v="1930" actId="1036"/>
          <ac:spMkLst>
            <pc:docMk/>
            <pc:sldMk cId="1486142944" sldId="415"/>
            <ac:spMk id="129030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46:03.875" v="1934" actId="14100"/>
        <pc:sldMkLst>
          <pc:docMk/>
          <pc:sldMk cId="4178144063" sldId="41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178144063" sldId="416"/>
            <ac:spMk id="2" creationId="{EB6CAC52-EA75-4A15-88F7-DD515AF3FE5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4178144063" sldId="416"/>
            <ac:spMk id="3" creationId="{6CB4606C-ED64-4D44-A3C6-188B6764010E}"/>
          </ac:spMkLst>
        </pc:spChg>
        <pc:spChg chg="mod ord">
          <ac:chgData name="Hjálmtýr Hafsteinsson - HI" userId="851c0888-5f35-4c19-bf43-6c41ad09c3fa" providerId="ADAL" clId="{91512D4A-6DC6-4504-99B5-C34B7421D2D2}" dt="2023-09-08T10:45:58.409" v="1933" actId="403"/>
          <ac:spMkLst>
            <pc:docMk/>
            <pc:sldMk cId="4178144063" sldId="416"/>
            <ac:spMk id="13107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46:03.875" v="1934" actId="14100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46:21.629" v="1938" actId="1076"/>
        <pc:sldMkLst>
          <pc:docMk/>
          <pc:sldMk cId="3318421262" sldId="41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318421262" sldId="417"/>
            <ac:spMk id="2" creationId="{E994EA05-FD73-43AC-AC9E-D4A83AABBBA7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318421262" sldId="417"/>
            <ac:spMk id="3" creationId="{2BF2A456-89FE-49F5-8C14-4579BF2524F1}"/>
          </ac:spMkLst>
        </pc:spChg>
        <pc:spChg chg="mod ord">
          <ac:chgData name="Hjálmtýr Hafsteinsson - HI" userId="851c0888-5f35-4c19-bf43-6c41ad09c3fa" providerId="ADAL" clId="{91512D4A-6DC6-4504-99B5-C34B7421D2D2}" dt="2023-09-08T10:46:11.491" v="1936" actId="403"/>
          <ac:spMkLst>
            <pc:docMk/>
            <pc:sldMk cId="3318421262" sldId="417"/>
            <ac:spMk id="13312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46:17.375" v="1937" actId="14100"/>
          <ac:spMkLst>
            <pc:docMk/>
            <pc:sldMk cId="3318421262" sldId="417"/>
            <ac:spMk id="13312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6:21.629" v="1938" actId="1076"/>
          <ac:spMkLst>
            <pc:docMk/>
            <pc:sldMk cId="3318421262" sldId="417"/>
            <ac:spMk id="133125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8T10:46:43.771" v="1942" actId="14100"/>
        <pc:sldMkLst>
          <pc:docMk/>
          <pc:sldMk cId="3181113935" sldId="41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181113935" sldId="418"/>
            <ac:spMk id="2" creationId="{2EDDA007-FC2C-438E-A4CF-1319722E651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181113935" sldId="418"/>
            <ac:spMk id="3" creationId="{E3BE6911-DBE1-49C3-B000-B88EA8916BC2}"/>
          </ac:spMkLst>
        </pc:spChg>
        <pc:spChg chg="add del mod ord">
          <ac:chgData name="Hjálmtýr Hafsteinsson - HI" userId="851c0888-5f35-4c19-bf43-6c41ad09c3fa" providerId="ADAL" clId="{91512D4A-6DC6-4504-99B5-C34B7421D2D2}" dt="2023-09-08T10:46:32.061" v="1939" actId="478"/>
          <ac:spMkLst>
            <pc:docMk/>
            <pc:sldMk cId="3181113935" sldId="418"/>
            <ac:spMk id="4" creationId="{0E433F61-6E7F-26B8-B18F-5FC77E638EA9}"/>
          </ac:spMkLst>
        </pc:spChg>
        <pc:spChg chg="mod ord">
          <ac:chgData name="Hjálmtýr Hafsteinsson - HI" userId="851c0888-5f35-4c19-bf43-6c41ad09c3fa" providerId="ADAL" clId="{91512D4A-6DC6-4504-99B5-C34B7421D2D2}" dt="2023-09-08T10:46:38.841" v="1941" actId="403"/>
          <ac:spMkLst>
            <pc:docMk/>
            <pc:sldMk cId="3181113935" sldId="418"/>
            <ac:spMk id="135170" creationId="{00000000-0000-0000-0000-000000000000}"/>
          </ac:spMkLst>
        </pc:spChg>
        <pc:picChg chg="mod">
          <ac:chgData name="Hjálmtýr Hafsteinsson - HI" userId="851c0888-5f35-4c19-bf43-6c41ad09c3fa" providerId="ADAL" clId="{91512D4A-6DC6-4504-99B5-C34B7421D2D2}" dt="2023-09-08T10:46:43.771" v="1942" actId="14100"/>
          <ac:picMkLst>
            <pc:docMk/>
            <pc:sldMk cId="3181113935" sldId="418"/>
            <ac:picMk id="135172" creationId="{00000000-0000-0000-0000-000000000000}"/>
          </ac:picMkLst>
        </pc:picChg>
      </pc:sldChg>
      <pc:sldChg chg="modSp mod modClrScheme chgLayout">
        <pc:chgData name="Hjálmtýr Hafsteinsson - HI" userId="851c0888-5f35-4c19-bf43-6c41ad09c3fa" providerId="ADAL" clId="{91512D4A-6DC6-4504-99B5-C34B7421D2D2}" dt="2023-09-08T10:50:04.535" v="1993" actId="14100"/>
        <pc:sldMkLst>
          <pc:docMk/>
          <pc:sldMk cId="3661691725" sldId="41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661691725" sldId="419"/>
            <ac:spMk id="2" creationId="{8BE24CA2-84F0-4130-8450-A9574AB1A0E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661691725" sldId="419"/>
            <ac:spMk id="3" creationId="{3DC84FB5-BF77-46D0-84D5-3CF0CCD969DF}"/>
          </ac:spMkLst>
        </pc:spChg>
        <pc:spChg chg="mod ord">
          <ac:chgData name="Hjálmtýr Hafsteinsson - HI" userId="851c0888-5f35-4c19-bf43-6c41ad09c3fa" providerId="ADAL" clId="{91512D4A-6DC6-4504-99B5-C34B7421D2D2}" dt="2023-09-08T10:46:50.358" v="1944" actId="403"/>
          <ac:spMkLst>
            <pc:docMk/>
            <pc:sldMk cId="3661691725" sldId="419"/>
            <ac:spMk id="13721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661691725" sldId="419"/>
            <ac:spMk id="13721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8:39.677" v="1984" actId="1035"/>
          <ac:spMkLst>
            <pc:docMk/>
            <pc:sldMk cId="3661691725" sldId="419"/>
            <ac:spMk id="13722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0:04.535" v="1993" actId="14100"/>
          <ac:spMkLst>
            <pc:docMk/>
            <pc:sldMk cId="3661691725" sldId="419"/>
            <ac:spMk id="137222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9:56.523" v="1991" actId="14100"/>
          <ac:spMkLst>
            <pc:docMk/>
            <pc:sldMk cId="3661691725" sldId="419"/>
            <ac:spMk id="137224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8:31.284" v="1973" actId="1076"/>
          <ac:spMkLst>
            <pc:docMk/>
            <pc:sldMk cId="3661691725" sldId="419"/>
            <ac:spMk id="137226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48:59.888" v="1988" actId="207"/>
          <ac:spMkLst>
            <pc:docMk/>
            <pc:sldMk cId="3661691725" sldId="419"/>
            <ac:spMk id="137227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10:50:04.535" v="1993" actId="14100"/>
          <ac:cxnSpMkLst>
            <pc:docMk/>
            <pc:sldMk cId="3661691725" sldId="419"/>
            <ac:cxnSpMk id="10" creationId="{56F9E8E3-1EC1-458F-9EFE-54EBD1812FB8}"/>
          </ac:cxnSpMkLst>
        </pc:cxnChg>
        <pc:cxnChg chg="mod">
          <ac:chgData name="Hjálmtýr Hafsteinsson - HI" userId="851c0888-5f35-4c19-bf43-6c41ad09c3fa" providerId="ADAL" clId="{91512D4A-6DC6-4504-99B5-C34B7421D2D2}" dt="2023-09-08T10:49:56.523" v="1991" actId="14100"/>
          <ac:cxnSpMkLst>
            <pc:docMk/>
            <pc:sldMk cId="3661691725" sldId="419"/>
            <ac:cxnSpMk id="12" creationId="{3F6BD30E-D5F5-4924-8350-7F1A095C797F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0:50:28.029" v="1997" actId="948"/>
        <pc:sldMkLst>
          <pc:docMk/>
          <pc:sldMk cId="3778236162" sldId="42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78236162" sldId="420"/>
            <ac:spMk id="2" creationId="{36C7F02A-B761-499C-9787-49C070D860ED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3778236162" sldId="420"/>
            <ac:spMk id="3" creationId="{347966C9-B605-4A59-B0A2-D33A1820B6A0}"/>
          </ac:spMkLst>
        </pc:spChg>
        <pc:spChg chg="mod ord">
          <ac:chgData name="Hjálmtýr Hafsteinsson - HI" userId="851c0888-5f35-4c19-bf43-6c41ad09c3fa" providerId="ADAL" clId="{91512D4A-6DC6-4504-99B5-C34B7421D2D2}" dt="2023-09-08T10:50:12.790" v="1995" actId="403"/>
          <ac:spMkLst>
            <pc:docMk/>
            <pc:sldMk cId="3778236162" sldId="420"/>
            <ac:spMk id="13926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50:28.029" v="1997" actId="948"/>
          <ac:spMkLst>
            <pc:docMk/>
            <pc:sldMk cId="3778236162" sldId="420"/>
            <ac:spMk id="139267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52:20.889" v="2000" actId="948"/>
        <pc:sldMkLst>
          <pc:docMk/>
          <pc:sldMk cId="114991812" sldId="42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4991812" sldId="421"/>
            <ac:spMk id="2" creationId="{F5B4AF54-0CBF-466F-BF7D-7A02B64403D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4991812" sldId="421"/>
            <ac:spMk id="3" creationId="{7077A23D-AACA-48FA-8EB0-9A8542F28A09}"/>
          </ac:spMkLst>
        </pc:spChg>
        <pc:spChg chg="mod ord">
          <ac:chgData name="Hjálmtýr Hafsteinsson - HI" userId="851c0888-5f35-4c19-bf43-6c41ad09c3fa" providerId="ADAL" clId="{91512D4A-6DC6-4504-99B5-C34B7421D2D2}" dt="2023-09-08T10:51:00.405" v="1999" actId="403"/>
          <ac:spMkLst>
            <pc:docMk/>
            <pc:sldMk cId="114991812" sldId="421"/>
            <ac:spMk id="14131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0:52:20.889" v="2000" actId="948"/>
          <ac:spMkLst>
            <pc:docMk/>
            <pc:sldMk cId="114991812" sldId="421"/>
            <ac:spMk id="14131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57:45.713" v="2003" actId="1076"/>
        <pc:sldMkLst>
          <pc:docMk/>
          <pc:sldMk cId="1197528215" sldId="42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97528215" sldId="422"/>
            <ac:spMk id="2" creationId="{FC1A7AF8-BC83-44C6-8802-B5C494607A89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97528215" sldId="422"/>
            <ac:spMk id="3" creationId="{35DDA0AD-F471-4642-B5F7-08005D45B933}"/>
          </ac:spMkLst>
        </pc:spChg>
        <pc:spChg chg="mod ord">
          <ac:chgData name="Hjálmtýr Hafsteinsson - HI" userId="851c0888-5f35-4c19-bf43-6c41ad09c3fa" providerId="ADAL" clId="{91512D4A-6DC6-4504-99B5-C34B7421D2D2}" dt="2023-09-08T10:57:41.766" v="2002" actId="403"/>
          <ac:spMkLst>
            <pc:docMk/>
            <pc:sldMk cId="1197528215" sldId="422"/>
            <ac:spMk id="14336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97528215" sldId="422"/>
            <ac:spMk id="14336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7:45.713" v="2003" actId="1076"/>
          <ac:spMkLst>
            <pc:docMk/>
            <pc:sldMk cId="1197528215" sldId="422"/>
            <ac:spMk id="14336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58:17.870" v="2012" actId="207"/>
        <pc:sldMkLst>
          <pc:docMk/>
          <pc:sldMk cId="151205454" sldId="42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1205454" sldId="423"/>
            <ac:spMk id="2" creationId="{92E3E0EE-AA96-435C-8108-5827B229CE01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1205454" sldId="423"/>
            <ac:spMk id="3" creationId="{2E742764-B9C4-4A94-88BE-50698E84B073}"/>
          </ac:spMkLst>
        </pc:spChg>
        <pc:spChg chg="mod ord">
          <ac:chgData name="Hjálmtýr Hafsteinsson - HI" userId="851c0888-5f35-4c19-bf43-6c41ad09c3fa" providerId="ADAL" clId="{91512D4A-6DC6-4504-99B5-C34B7421D2D2}" dt="2023-09-08T10:57:52.918" v="2005" actId="403"/>
          <ac:spMkLst>
            <pc:docMk/>
            <pc:sldMk cId="151205454" sldId="423"/>
            <ac:spMk id="14541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1205454" sldId="423"/>
            <ac:spMk id="14541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7:56.618" v="2006" actId="1076"/>
          <ac:spMkLst>
            <pc:docMk/>
            <pc:sldMk cId="151205454" sldId="423"/>
            <ac:spMk id="145413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8:17.870" v="2012" actId="207"/>
          <ac:spMkLst>
            <pc:docMk/>
            <pc:sldMk cId="151205454" sldId="423"/>
            <ac:spMk id="145414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0:59:02.277" v="2020" actId="404"/>
        <pc:sldMkLst>
          <pc:docMk/>
          <pc:sldMk cId="2856542810" sldId="42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856542810" sldId="424"/>
            <ac:spMk id="2" creationId="{545C4639-C190-447D-BF24-4D1F7A4FF84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856542810" sldId="424"/>
            <ac:spMk id="3" creationId="{585BF57A-7B14-472A-B614-16665A10F937}"/>
          </ac:spMkLst>
        </pc:spChg>
        <pc:spChg chg="mod ord">
          <ac:chgData name="Hjálmtýr Hafsteinsson - HI" userId="851c0888-5f35-4c19-bf43-6c41ad09c3fa" providerId="ADAL" clId="{91512D4A-6DC6-4504-99B5-C34B7421D2D2}" dt="2023-09-08T10:58:40.971" v="2014" actId="403"/>
          <ac:spMkLst>
            <pc:docMk/>
            <pc:sldMk cId="2856542810" sldId="424"/>
            <ac:spMk id="14745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856542810" sldId="424"/>
            <ac:spMk id="14745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8:44.310" v="2015" actId="1076"/>
          <ac:spMkLst>
            <pc:docMk/>
            <pc:sldMk cId="2856542810" sldId="424"/>
            <ac:spMk id="147461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0:59:02.277" v="2020" actId="404"/>
          <ac:spMkLst>
            <pc:docMk/>
            <pc:sldMk cId="2856542810" sldId="424"/>
            <ac:spMk id="147462" creationId="{00000000-0000-0000-0000-000000000000}"/>
          </ac:spMkLst>
        </pc:spChg>
      </pc:sldChg>
      <pc:sldChg chg="addSp modSp mod modClrScheme chgLayout">
        <pc:chgData name="Hjálmtýr Hafsteinsson - HI" userId="851c0888-5f35-4c19-bf43-6c41ad09c3fa" providerId="ADAL" clId="{91512D4A-6DC6-4504-99B5-C34B7421D2D2}" dt="2023-09-08T11:08:12.780" v="2079" actId="1076"/>
        <pc:sldMkLst>
          <pc:docMk/>
          <pc:sldMk cId="1148285182" sldId="42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48285182" sldId="425"/>
            <ac:spMk id="2" creationId="{00AAED66-681B-4A18-AB9C-F64F0066C25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48285182" sldId="425"/>
            <ac:spMk id="3" creationId="{C27EB4B2-0328-4886-AB63-156AE738ED47}"/>
          </ac:spMkLst>
        </pc:spChg>
        <pc:spChg chg="mod ord">
          <ac:chgData name="Hjálmtýr Hafsteinsson - HI" userId="851c0888-5f35-4c19-bf43-6c41ad09c3fa" providerId="ADAL" clId="{91512D4A-6DC6-4504-99B5-C34B7421D2D2}" dt="2023-09-08T10:59:07.602" v="2022" actId="403"/>
          <ac:spMkLst>
            <pc:docMk/>
            <pc:sldMk cId="1148285182" sldId="425"/>
            <ac:spMk id="14950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148285182" sldId="425"/>
            <ac:spMk id="149507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1:06:06.173" v="2057" actId="1038"/>
          <ac:spMkLst>
            <pc:docMk/>
            <pc:sldMk cId="1148285182" sldId="425"/>
            <ac:spMk id="149509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1:06:54.343" v="2066" actId="1076"/>
          <ac:spMkLst>
            <pc:docMk/>
            <pc:sldMk cId="1148285182" sldId="425"/>
            <ac:spMk id="149510" creationId="{00000000-0000-0000-0000-000000000000}"/>
          </ac:spMkLst>
        </pc:spChg>
        <pc:spChg chg="mod">
          <ac:chgData name="Hjálmtýr Hafsteinsson - HI" userId="851c0888-5f35-4c19-bf43-6c41ad09c3fa" providerId="ADAL" clId="{91512D4A-6DC6-4504-99B5-C34B7421D2D2}" dt="2023-09-08T11:07:13.026" v="2070" actId="1076"/>
          <ac:spMkLst>
            <pc:docMk/>
            <pc:sldMk cId="1148285182" sldId="425"/>
            <ac:spMk id="149511" creationId="{00000000-0000-0000-0000-000000000000}"/>
          </ac:spMkLst>
        </pc:spChg>
        <pc:picChg chg="add mod">
          <ac:chgData name="Hjálmtýr Hafsteinsson - HI" userId="851c0888-5f35-4c19-bf43-6c41ad09c3fa" providerId="ADAL" clId="{91512D4A-6DC6-4504-99B5-C34B7421D2D2}" dt="2023-09-08T11:08:12.780" v="2079" actId="1076"/>
          <ac:picMkLst>
            <pc:docMk/>
            <pc:sldMk cId="1148285182" sldId="425"/>
            <ac:picMk id="9" creationId="{89AB3F8D-0C85-A16F-3C50-0FEE134FB01E}"/>
          </ac:picMkLst>
        </pc:picChg>
        <pc:cxnChg chg="mod">
          <ac:chgData name="Hjálmtýr Hafsteinsson - HI" userId="851c0888-5f35-4c19-bf43-6c41ad09c3fa" providerId="ADAL" clId="{91512D4A-6DC6-4504-99B5-C34B7421D2D2}" dt="2023-09-08T11:07:21.863" v="2072" actId="14100"/>
          <ac:cxnSpMkLst>
            <pc:docMk/>
            <pc:sldMk cId="1148285182" sldId="425"/>
            <ac:cxnSpMk id="11" creationId="{66275DB5-BC99-4C2D-A90E-5D846BF6ED1A}"/>
          </ac:cxnSpMkLst>
        </pc:cxnChg>
        <pc:cxnChg chg="mod">
          <ac:chgData name="Hjálmtýr Hafsteinsson - HI" userId="851c0888-5f35-4c19-bf43-6c41ad09c3fa" providerId="ADAL" clId="{91512D4A-6DC6-4504-99B5-C34B7421D2D2}" dt="2023-09-08T11:07:04.008" v="2068" actId="14100"/>
          <ac:cxnSpMkLst>
            <pc:docMk/>
            <pc:sldMk cId="1148285182" sldId="425"/>
            <ac:cxnSpMk id="13" creationId="{C3301CE8-1748-4FF4-8F3C-2E9E9E393B82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1:08:24.363" v="2082" actId="14100"/>
        <pc:sldMkLst>
          <pc:docMk/>
          <pc:sldMk cId="2193252603" sldId="426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193252603" sldId="426"/>
            <ac:spMk id="2" creationId="{155A86F2-C0F3-477F-A51C-2CE1A421B5D2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193252603" sldId="426"/>
            <ac:spMk id="3" creationId="{C9A03E42-E09A-4F70-AA28-25DA44477EB3}"/>
          </ac:spMkLst>
        </pc:spChg>
        <pc:spChg chg="mod ord">
          <ac:chgData name="Hjálmtýr Hafsteinsson - HI" userId="851c0888-5f35-4c19-bf43-6c41ad09c3fa" providerId="ADAL" clId="{91512D4A-6DC6-4504-99B5-C34B7421D2D2}" dt="2023-09-08T11:08:18.144" v="2081" actId="403"/>
          <ac:spMkLst>
            <pc:docMk/>
            <pc:sldMk cId="2193252603" sldId="426"/>
            <ac:spMk id="15155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1:08:24.363" v="2082" actId="14100"/>
          <ac:spMkLst>
            <pc:docMk/>
            <pc:sldMk cId="2193252603" sldId="426"/>
            <ac:spMk id="15155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1:09:05.218" v="2087" actId="948"/>
        <pc:sldMkLst>
          <pc:docMk/>
          <pc:sldMk cId="2880744667" sldId="427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880744667" sldId="427"/>
            <ac:spMk id="2" creationId="{DC03AF9B-B0FA-4F6F-BB09-5B745F9930E2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880744667" sldId="427"/>
            <ac:spMk id="3" creationId="{D7BFCE51-FF58-468C-A31F-14A7123C43B7}"/>
          </ac:spMkLst>
        </pc:spChg>
        <pc:spChg chg="mod ord">
          <ac:chgData name="Hjálmtýr Hafsteinsson - HI" userId="851c0888-5f35-4c19-bf43-6c41ad09c3fa" providerId="ADAL" clId="{91512D4A-6DC6-4504-99B5-C34B7421D2D2}" dt="2023-09-08T11:08:32.340" v="2084" actId="403"/>
          <ac:spMkLst>
            <pc:docMk/>
            <pc:sldMk cId="2880744667" sldId="427"/>
            <ac:spMk id="15360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1:09:05.218" v="2087" actId="948"/>
          <ac:spMkLst>
            <pc:docMk/>
            <pc:sldMk cId="2880744667" sldId="427"/>
            <ac:spMk id="153603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1:09:19.806" v="2090" actId="948"/>
        <pc:sldMkLst>
          <pc:docMk/>
          <pc:sldMk cId="2341983766" sldId="428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41983766" sldId="428"/>
            <ac:spMk id="2" creationId="{9D5586C4-C74C-4AF1-8787-4EABB8180DB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341983766" sldId="428"/>
            <ac:spMk id="3" creationId="{1D4CD2FF-D1AF-410B-B0FE-2ABDE5A3FE6F}"/>
          </ac:spMkLst>
        </pc:spChg>
        <pc:spChg chg="mod ord">
          <ac:chgData name="Hjálmtýr Hafsteinsson - HI" userId="851c0888-5f35-4c19-bf43-6c41ad09c3fa" providerId="ADAL" clId="{91512D4A-6DC6-4504-99B5-C34B7421D2D2}" dt="2023-09-08T11:09:14.027" v="2089" actId="403"/>
          <ac:spMkLst>
            <pc:docMk/>
            <pc:sldMk cId="2341983766" sldId="428"/>
            <ac:spMk id="155650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1:09:19.806" v="2090" actId="948"/>
          <ac:spMkLst>
            <pc:docMk/>
            <pc:sldMk cId="2341983766" sldId="428"/>
            <ac:spMk id="155651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2:24:36.377" v="2096" actId="948"/>
        <pc:sldMkLst>
          <pc:docMk/>
          <pc:sldMk cId="159942945" sldId="429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9942945" sldId="429"/>
            <ac:spMk id="2" creationId="{2FD05566-08B1-4A73-B539-C8ED30151AD9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59942945" sldId="429"/>
            <ac:spMk id="3" creationId="{6EE0FBAD-9A35-4992-BC27-A89572C4693D}"/>
          </ac:spMkLst>
        </pc:spChg>
        <pc:spChg chg="mod ord">
          <ac:chgData name="Hjálmtýr Hafsteinsson - HI" userId="851c0888-5f35-4c19-bf43-6c41ad09c3fa" providerId="ADAL" clId="{91512D4A-6DC6-4504-99B5-C34B7421D2D2}" dt="2023-09-08T12:23:09.748" v="2092" actId="403"/>
          <ac:spMkLst>
            <pc:docMk/>
            <pc:sldMk cId="159942945" sldId="429"/>
            <ac:spMk id="15769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2:24:36.377" v="2096" actId="948"/>
          <ac:spMkLst>
            <pc:docMk/>
            <pc:sldMk cId="159942945" sldId="429"/>
            <ac:spMk id="157699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2:26:45.278" v="2111" actId="403"/>
        <pc:sldMkLst>
          <pc:docMk/>
          <pc:sldMk cId="893528769" sldId="430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93528769" sldId="430"/>
            <ac:spMk id="2" creationId="{C60E8C53-A43C-476E-916A-3213780A1F4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893528769" sldId="430"/>
            <ac:spMk id="3" creationId="{DE6AB670-FFF6-48F4-9533-6D0BAA8B0912}"/>
          </ac:spMkLst>
        </pc:spChg>
        <pc:spChg chg="mod">
          <ac:chgData name="Hjálmtýr Hafsteinsson - HI" userId="851c0888-5f35-4c19-bf43-6c41ad09c3fa" providerId="ADAL" clId="{91512D4A-6DC6-4504-99B5-C34B7421D2D2}" dt="2023-09-08T12:26:34.128" v="2109" actId="403"/>
          <ac:spMkLst>
            <pc:docMk/>
            <pc:sldMk cId="893528769" sldId="430"/>
            <ac:spMk id="7" creationId="{46B5DCA9-A30A-4A51-B2CA-5E545A967FFA}"/>
          </ac:spMkLst>
        </pc:spChg>
        <pc:spChg chg="mod">
          <ac:chgData name="Hjálmtýr Hafsteinsson - HI" userId="851c0888-5f35-4c19-bf43-6c41ad09c3fa" providerId="ADAL" clId="{91512D4A-6DC6-4504-99B5-C34B7421D2D2}" dt="2023-09-08T12:26:38.984" v="2110" actId="403"/>
          <ac:spMkLst>
            <pc:docMk/>
            <pc:sldMk cId="893528769" sldId="430"/>
            <ac:spMk id="8" creationId="{8ACC3DFA-6302-4DE0-BBF0-999AF486A1E2}"/>
          </ac:spMkLst>
        </pc:spChg>
        <pc:spChg chg="mod">
          <ac:chgData name="Hjálmtýr Hafsteinsson - HI" userId="851c0888-5f35-4c19-bf43-6c41ad09c3fa" providerId="ADAL" clId="{91512D4A-6DC6-4504-99B5-C34B7421D2D2}" dt="2023-09-08T12:26:45.278" v="2111" actId="403"/>
          <ac:spMkLst>
            <pc:docMk/>
            <pc:sldMk cId="893528769" sldId="430"/>
            <ac:spMk id="9" creationId="{15A0B1CE-D02C-4045-B409-8F05101EA82D}"/>
          </ac:spMkLst>
        </pc:spChg>
        <pc:spChg chg="mod">
          <ac:chgData name="Hjálmtýr Hafsteinsson - HI" userId="851c0888-5f35-4c19-bf43-6c41ad09c3fa" providerId="ADAL" clId="{91512D4A-6DC6-4504-99B5-C34B7421D2D2}" dt="2023-09-08T12:26:18.545" v="2108" actId="403"/>
          <ac:spMkLst>
            <pc:docMk/>
            <pc:sldMk cId="893528769" sldId="430"/>
            <ac:spMk id="10" creationId="{E9321C98-E8E7-4516-B709-AE94748F85A3}"/>
          </ac:spMkLst>
        </pc:spChg>
        <pc:spChg chg="mod">
          <ac:chgData name="Hjálmtýr Hafsteinsson - HI" userId="851c0888-5f35-4c19-bf43-6c41ad09c3fa" providerId="ADAL" clId="{91512D4A-6DC6-4504-99B5-C34B7421D2D2}" dt="2023-09-08T12:25:55.583" v="2104" actId="692"/>
          <ac:spMkLst>
            <pc:docMk/>
            <pc:sldMk cId="893528769" sldId="430"/>
            <ac:spMk id="11" creationId="{071890A5-E936-4562-8DAC-98B738969AB2}"/>
          </ac:spMkLst>
        </pc:spChg>
        <pc:spChg chg="mod">
          <ac:chgData name="Hjálmtýr Hafsteinsson - HI" userId="851c0888-5f35-4c19-bf43-6c41ad09c3fa" providerId="ADAL" clId="{91512D4A-6DC6-4504-99B5-C34B7421D2D2}" dt="2023-09-08T12:25:00.632" v="2100" actId="1076"/>
          <ac:spMkLst>
            <pc:docMk/>
            <pc:sldMk cId="893528769" sldId="430"/>
            <ac:spMk id="20" creationId="{CD8E0657-B8EE-4091-B9F9-95B9F4224040}"/>
          </ac:spMkLst>
        </pc:spChg>
        <pc:spChg chg="mod">
          <ac:chgData name="Hjálmtýr Hafsteinsson - HI" userId="851c0888-5f35-4c19-bf43-6c41ad09c3fa" providerId="ADAL" clId="{91512D4A-6DC6-4504-99B5-C34B7421D2D2}" dt="2023-09-08T12:25:55.583" v="2104" actId="692"/>
          <ac:spMkLst>
            <pc:docMk/>
            <pc:sldMk cId="893528769" sldId="430"/>
            <ac:spMk id="21" creationId="{5E48D347-44CD-43E4-9858-7734D5554049}"/>
          </ac:spMkLst>
        </pc:spChg>
        <pc:spChg chg="mod">
          <ac:chgData name="Hjálmtýr Hafsteinsson - HI" userId="851c0888-5f35-4c19-bf43-6c41ad09c3fa" providerId="ADAL" clId="{91512D4A-6DC6-4504-99B5-C34B7421D2D2}" dt="2023-09-08T12:25:55.583" v="2104" actId="692"/>
          <ac:spMkLst>
            <pc:docMk/>
            <pc:sldMk cId="893528769" sldId="430"/>
            <ac:spMk id="22" creationId="{895F7892-BDF3-4133-B978-91E584727FCD}"/>
          </ac:spMkLst>
        </pc:spChg>
        <pc:spChg chg="mod ord">
          <ac:chgData name="Hjálmtýr Hafsteinsson - HI" userId="851c0888-5f35-4c19-bf43-6c41ad09c3fa" providerId="ADAL" clId="{91512D4A-6DC6-4504-99B5-C34B7421D2D2}" dt="2023-09-08T12:24:43.947" v="2098" actId="403"/>
          <ac:spMkLst>
            <pc:docMk/>
            <pc:sldMk cId="893528769" sldId="430"/>
            <ac:spMk id="15974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2:24:51.005" v="2099" actId="403"/>
          <ac:spMkLst>
            <pc:docMk/>
            <pc:sldMk cId="893528769" sldId="430"/>
            <ac:spMk id="159747" creationId="{00000000-0000-0000-0000-000000000000}"/>
          </ac:spMkLst>
        </pc:spChg>
        <pc:cxnChg chg="mod">
          <ac:chgData name="Hjálmtýr Hafsteinsson - HI" userId="851c0888-5f35-4c19-bf43-6c41ad09c3fa" providerId="ADAL" clId="{91512D4A-6DC6-4504-99B5-C34B7421D2D2}" dt="2023-09-08T12:25:00.632" v="2100" actId="1076"/>
          <ac:cxnSpMkLst>
            <pc:docMk/>
            <pc:sldMk cId="893528769" sldId="430"/>
            <ac:cxnSpMk id="13" creationId="{5527BAD2-D7F1-449E-AFCC-DC760AA7C89F}"/>
          </ac:cxnSpMkLst>
        </pc:cxnChg>
        <pc:cxnChg chg="mod">
          <ac:chgData name="Hjálmtýr Hafsteinsson - HI" userId="851c0888-5f35-4c19-bf43-6c41ad09c3fa" providerId="ADAL" clId="{91512D4A-6DC6-4504-99B5-C34B7421D2D2}" dt="2023-09-08T12:25:00.632" v="2100" actId="1076"/>
          <ac:cxnSpMkLst>
            <pc:docMk/>
            <pc:sldMk cId="893528769" sldId="430"/>
            <ac:cxnSpMk id="14" creationId="{D10ECE4E-5E7E-4826-9D3B-98B24C9FCF1D}"/>
          </ac:cxnSpMkLst>
        </pc:cxnChg>
        <pc:cxnChg chg="mod">
          <ac:chgData name="Hjálmtýr Hafsteinsson - HI" userId="851c0888-5f35-4c19-bf43-6c41ad09c3fa" providerId="ADAL" clId="{91512D4A-6DC6-4504-99B5-C34B7421D2D2}" dt="2023-09-08T12:25:00.632" v="2100" actId="1076"/>
          <ac:cxnSpMkLst>
            <pc:docMk/>
            <pc:sldMk cId="893528769" sldId="430"/>
            <ac:cxnSpMk id="17" creationId="{B1DD1B5D-FA12-4198-8706-E803999E5552}"/>
          </ac:cxnSpMkLst>
        </pc:cxnChg>
      </pc:sldChg>
      <pc:sldChg chg="modSp mod modClrScheme chgLayout">
        <pc:chgData name="Hjálmtýr Hafsteinsson - HI" userId="851c0888-5f35-4c19-bf43-6c41ad09c3fa" providerId="ADAL" clId="{91512D4A-6DC6-4504-99B5-C34B7421D2D2}" dt="2023-09-08T12:27:21.804" v="2113" actId="403"/>
        <pc:sldMkLst>
          <pc:docMk/>
          <pc:sldMk cId="505122271" sldId="431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505122271" sldId="431"/>
            <ac:spMk id="2" creationId="{90FCBB3C-857B-4AE5-855A-AD9CB139E3DB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505122271" sldId="431"/>
            <ac:spMk id="3" creationId="{6E926795-D9FE-4C41-9ED3-113CC01DB8EE}"/>
          </ac:spMkLst>
        </pc:spChg>
        <pc:spChg chg="mod ord">
          <ac:chgData name="Hjálmtýr Hafsteinsson - HI" userId="851c0888-5f35-4c19-bf43-6c41ad09c3fa" providerId="ADAL" clId="{91512D4A-6DC6-4504-99B5-C34B7421D2D2}" dt="2023-09-08T12:27:21.804" v="2113" actId="403"/>
          <ac:spMkLst>
            <pc:docMk/>
            <pc:sldMk cId="505122271" sldId="431"/>
            <ac:spMk id="161794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505122271" sldId="431"/>
            <ac:spMk id="161795" creationId="{00000000-0000-0000-0000-000000000000}"/>
          </ac:spMkLst>
        </pc:spChg>
      </pc:sldChg>
      <pc:sldChg chg="modSp mod modClrScheme chgLayout">
        <pc:chgData name="Hjálmtýr Hafsteinsson - HI" userId="851c0888-5f35-4c19-bf43-6c41ad09c3fa" providerId="ADAL" clId="{91512D4A-6DC6-4504-99B5-C34B7421D2D2}" dt="2023-09-08T12:28:54.680" v="2118" actId="114"/>
        <pc:sldMkLst>
          <pc:docMk/>
          <pc:sldMk cId="2677223364" sldId="432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77223364" sldId="432"/>
            <ac:spMk id="2" creationId="{11D905E7-5C52-401A-8B1F-750863EAC392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677223364" sldId="432"/>
            <ac:spMk id="3" creationId="{3A91D923-D0FA-4176-B25B-B4275C84AC1B}"/>
          </ac:spMkLst>
        </pc:spChg>
        <pc:spChg chg="mod ord">
          <ac:chgData name="Hjálmtýr Hafsteinsson - HI" userId="851c0888-5f35-4c19-bf43-6c41ad09c3fa" providerId="ADAL" clId="{91512D4A-6DC6-4504-99B5-C34B7421D2D2}" dt="2023-09-08T12:27:44.695" v="2115" actId="403"/>
          <ac:spMkLst>
            <pc:docMk/>
            <pc:sldMk cId="2677223364" sldId="432"/>
            <ac:spMk id="163842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2:28:54.680" v="2118" actId="114"/>
          <ac:spMkLst>
            <pc:docMk/>
            <pc:sldMk cId="2677223364" sldId="432"/>
            <ac:spMk id="163843" creationId="{00000000-0000-0000-0000-000000000000}"/>
          </ac:spMkLst>
        </pc:spChg>
      </pc:sldChg>
      <pc:sldChg chg="addSp delSp modSp mod modClrScheme chgLayout">
        <pc:chgData name="Hjálmtýr Hafsteinsson - HI" userId="851c0888-5f35-4c19-bf43-6c41ad09c3fa" providerId="ADAL" clId="{91512D4A-6DC6-4504-99B5-C34B7421D2D2}" dt="2023-09-08T12:29:10.950" v="2123" actId="403"/>
        <pc:sldMkLst>
          <pc:docMk/>
          <pc:sldMk cId="1427364613" sldId="433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27364613" sldId="433"/>
            <ac:spMk id="2" creationId="{05CA1335-4F5B-4EE4-A0D2-DDFFE2360804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427364613" sldId="433"/>
            <ac:spMk id="3" creationId="{9FA3D73E-2EC5-4A24-89FF-3FE5F2F21C7A}"/>
          </ac:spMkLst>
        </pc:spChg>
        <pc:spChg chg="add del mod ord">
          <ac:chgData name="Hjálmtýr Hafsteinsson - HI" userId="851c0888-5f35-4c19-bf43-6c41ad09c3fa" providerId="ADAL" clId="{91512D4A-6DC6-4504-99B5-C34B7421D2D2}" dt="2023-09-08T12:28:59.151" v="2119" actId="478"/>
          <ac:spMkLst>
            <pc:docMk/>
            <pc:sldMk cId="1427364613" sldId="433"/>
            <ac:spMk id="4" creationId="{A6817696-855C-CCDA-A2E5-92A31CA9C184}"/>
          </ac:spMkLst>
        </pc:spChg>
        <pc:spChg chg="mod ord">
          <ac:chgData name="Hjálmtýr Hafsteinsson - HI" userId="851c0888-5f35-4c19-bf43-6c41ad09c3fa" providerId="ADAL" clId="{91512D4A-6DC6-4504-99B5-C34B7421D2D2}" dt="2023-09-08T12:29:10.950" v="2123" actId="403"/>
          <ac:spMkLst>
            <pc:docMk/>
            <pc:sldMk cId="1427364613" sldId="433"/>
            <ac:spMk id="165890" creationId="{00000000-0000-0000-0000-000000000000}"/>
          </ac:spMkLst>
        </pc:spChg>
        <pc:picChg chg="mod">
          <ac:chgData name="Hjálmtýr Hafsteinsson - HI" userId="851c0888-5f35-4c19-bf43-6c41ad09c3fa" providerId="ADAL" clId="{91512D4A-6DC6-4504-99B5-C34B7421D2D2}" dt="2023-09-08T12:29:06.056" v="2121" actId="1076"/>
          <ac:picMkLst>
            <pc:docMk/>
            <pc:sldMk cId="1427364613" sldId="433"/>
            <ac:picMk id="165892" creationId="{00000000-0000-0000-0000-000000000000}"/>
          </ac:picMkLst>
        </pc:picChg>
      </pc:sldChg>
      <pc:sldChg chg="modSp mod modClrScheme chgLayout">
        <pc:chgData name="Hjálmtýr Hafsteinsson - HI" userId="851c0888-5f35-4c19-bf43-6c41ad09c3fa" providerId="ADAL" clId="{91512D4A-6DC6-4504-99B5-C34B7421D2D2}" dt="2023-09-08T12:29:50.717" v="2128" actId="14100"/>
        <pc:sldMkLst>
          <pc:docMk/>
          <pc:sldMk cId="1814801267" sldId="434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14801267" sldId="434"/>
            <ac:spMk id="2" creationId="{99821308-30C7-49ED-9556-2D95461E5D26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1814801267" sldId="434"/>
            <ac:spMk id="3" creationId="{B65EA59B-089E-4FD5-8B98-EDF237F2E4C8}"/>
          </ac:spMkLst>
        </pc:spChg>
        <pc:spChg chg="mod ord">
          <ac:chgData name="Hjálmtýr Hafsteinsson - HI" userId="851c0888-5f35-4c19-bf43-6c41ad09c3fa" providerId="ADAL" clId="{91512D4A-6DC6-4504-99B5-C34B7421D2D2}" dt="2023-09-08T12:29:21.164" v="2125" actId="403"/>
          <ac:spMkLst>
            <pc:docMk/>
            <pc:sldMk cId="1814801267" sldId="434"/>
            <ac:spMk id="167938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2:29:50.717" v="2128" actId="14100"/>
          <ac:spMkLst>
            <pc:docMk/>
            <pc:sldMk cId="1814801267" sldId="434"/>
            <ac:spMk id="167939" creationId="{00000000-0000-0000-0000-000000000000}"/>
          </ac:spMkLst>
        </pc:spChg>
      </pc:sldChg>
      <pc:sldChg chg="addSp modSp mod modClrScheme chgLayout">
        <pc:chgData name="Hjálmtýr Hafsteinsson - HI" userId="851c0888-5f35-4c19-bf43-6c41ad09c3fa" providerId="ADAL" clId="{91512D4A-6DC6-4504-99B5-C34B7421D2D2}" dt="2023-09-08T12:49:28.240" v="2216" actId="6549"/>
        <pc:sldMkLst>
          <pc:docMk/>
          <pc:sldMk cId="2504792000" sldId="435"/>
        </pc:sldMkLst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504792000" sldId="435"/>
            <ac:spMk id="2" creationId="{605927DF-6AFA-4B55-AB02-80CBA63896DE}"/>
          </ac:spMkLst>
        </pc:spChg>
        <pc:spChg chg="mod ord">
          <ac:chgData name="Hjálmtýr Hafsteinsson - HI" userId="851c0888-5f35-4c19-bf43-6c41ad09c3fa" providerId="ADAL" clId="{91512D4A-6DC6-4504-99B5-C34B7421D2D2}" dt="2023-09-01T13:42:51.674" v="2" actId="700"/>
          <ac:spMkLst>
            <pc:docMk/>
            <pc:sldMk cId="2504792000" sldId="435"/>
            <ac:spMk id="3" creationId="{96A3596D-5A19-4189-AABF-F97581E5BCF4}"/>
          </ac:spMkLst>
        </pc:spChg>
        <pc:spChg chg="add mod">
          <ac:chgData name="Hjálmtýr Hafsteinsson - HI" userId="851c0888-5f35-4c19-bf43-6c41ad09c3fa" providerId="ADAL" clId="{91512D4A-6DC6-4504-99B5-C34B7421D2D2}" dt="2023-09-08T12:49:28.240" v="2216" actId="6549"/>
          <ac:spMkLst>
            <pc:docMk/>
            <pc:sldMk cId="2504792000" sldId="435"/>
            <ac:spMk id="4" creationId="{E66BC62F-D02E-4F75-02E4-140DE7E665FA}"/>
          </ac:spMkLst>
        </pc:spChg>
        <pc:spChg chg="mod ord">
          <ac:chgData name="Hjálmtýr Hafsteinsson - HI" userId="851c0888-5f35-4c19-bf43-6c41ad09c3fa" providerId="ADAL" clId="{91512D4A-6DC6-4504-99B5-C34B7421D2D2}" dt="2023-09-08T12:30:24.277" v="2130" actId="403"/>
          <ac:spMkLst>
            <pc:docMk/>
            <pc:sldMk cId="2504792000" sldId="435"/>
            <ac:spMk id="169986" creationId="{00000000-0000-0000-0000-000000000000}"/>
          </ac:spMkLst>
        </pc:spChg>
        <pc:spChg chg="mod ord">
          <ac:chgData name="Hjálmtýr Hafsteinsson - HI" userId="851c0888-5f35-4c19-bf43-6c41ad09c3fa" providerId="ADAL" clId="{91512D4A-6DC6-4504-99B5-C34B7421D2D2}" dt="2023-09-08T12:48:34.054" v="2190" actId="14100"/>
          <ac:spMkLst>
            <pc:docMk/>
            <pc:sldMk cId="2504792000" sldId="435"/>
            <ac:spMk id="169987" creationId="{00000000-0000-0000-0000-000000000000}"/>
          </ac:spMkLst>
        </pc:spChg>
        <pc:cxnChg chg="add mod">
          <ac:chgData name="Hjálmtýr Hafsteinsson - HI" userId="851c0888-5f35-4c19-bf43-6c41ad09c3fa" providerId="ADAL" clId="{91512D4A-6DC6-4504-99B5-C34B7421D2D2}" dt="2023-09-08T12:49:28.240" v="2216" actId="6549"/>
          <ac:cxnSpMkLst>
            <pc:docMk/>
            <pc:sldMk cId="2504792000" sldId="435"/>
            <ac:cxnSpMk id="6" creationId="{3440F2B9-C4D2-AF91-1FC3-667E97B6BB58}"/>
          </ac:cxnSpMkLst>
        </pc:cxnChg>
      </pc:sldChg>
      <pc:sldChg chg="addSp delSp modSp new mod modClrScheme chgLayout">
        <pc:chgData name="Hjálmtýr Hafsteinsson - HI" userId="851c0888-5f35-4c19-bf43-6c41ad09c3fa" providerId="ADAL" clId="{91512D4A-6DC6-4504-99B5-C34B7421D2D2}" dt="2023-09-01T13:43:59.235" v="55" actId="20577"/>
        <pc:sldMkLst>
          <pc:docMk/>
          <pc:sldMk cId="4055456579" sldId="436"/>
        </pc:sldMkLst>
        <pc:spChg chg="del mod ord">
          <ac:chgData name="Hjálmtýr Hafsteinsson - HI" userId="851c0888-5f35-4c19-bf43-6c41ad09c3fa" providerId="ADAL" clId="{91512D4A-6DC6-4504-99B5-C34B7421D2D2}" dt="2023-09-01T13:42:57.291" v="3" actId="700"/>
          <ac:spMkLst>
            <pc:docMk/>
            <pc:sldMk cId="4055456579" sldId="436"/>
            <ac:spMk id="2" creationId="{A1D9CEDF-7D64-4D10-BB7C-7E338078600E}"/>
          </ac:spMkLst>
        </pc:spChg>
        <pc:spChg chg="del mod ord">
          <ac:chgData name="Hjálmtýr Hafsteinsson - HI" userId="851c0888-5f35-4c19-bf43-6c41ad09c3fa" providerId="ADAL" clId="{91512D4A-6DC6-4504-99B5-C34B7421D2D2}" dt="2023-09-01T13:42:57.291" v="3" actId="700"/>
          <ac:spMkLst>
            <pc:docMk/>
            <pc:sldMk cId="4055456579" sldId="436"/>
            <ac:spMk id="3" creationId="{9239EF81-D35C-BC2E-23D3-65D9B373ABB1}"/>
          </ac:spMkLst>
        </pc:spChg>
        <pc:spChg chg="add mod ord">
          <ac:chgData name="Hjálmtýr Hafsteinsson - HI" userId="851c0888-5f35-4c19-bf43-6c41ad09c3fa" providerId="ADAL" clId="{91512D4A-6DC6-4504-99B5-C34B7421D2D2}" dt="2023-09-01T13:43:59.235" v="55" actId="20577"/>
          <ac:spMkLst>
            <pc:docMk/>
            <pc:sldMk cId="4055456579" sldId="436"/>
            <ac:spMk id="4" creationId="{164142B4-9CBA-0359-0A15-6F881687419C}"/>
          </ac:spMkLst>
        </pc:spChg>
        <pc:spChg chg="add mod ord">
          <ac:chgData name="Hjálmtýr Hafsteinsson - HI" userId="851c0888-5f35-4c19-bf43-6c41ad09c3fa" providerId="ADAL" clId="{91512D4A-6DC6-4504-99B5-C34B7421D2D2}" dt="2023-09-01T13:43:37.913" v="26" actId="20577"/>
          <ac:spMkLst>
            <pc:docMk/>
            <pc:sldMk cId="4055456579" sldId="436"/>
            <ac:spMk id="5" creationId="{097BE350-B3AC-BC62-A46D-7C057129C174}"/>
          </ac:spMkLst>
        </pc:spChg>
      </pc:sldChg>
      <pc:sldMasterChg chg="del delSldLayout">
        <pc:chgData name="Hjálmtýr Hafsteinsson - HI" userId="851c0888-5f35-4c19-bf43-6c41ad09c3fa" providerId="ADAL" clId="{91512D4A-6DC6-4504-99B5-C34B7421D2D2}" dt="2023-09-01T13:44:06.362" v="56" actId="47"/>
        <pc:sldMasterMkLst>
          <pc:docMk/>
          <pc:sldMasterMk cId="3650220557" sldId="2147483648"/>
        </pc:sldMasterMkLst>
        <pc:sldLayoutChg chg="del">
          <pc:chgData name="Hjálmtýr Hafsteinsson - HI" userId="851c0888-5f35-4c19-bf43-6c41ad09c3fa" providerId="ADAL" clId="{91512D4A-6DC6-4504-99B5-C34B7421D2D2}" dt="2023-09-01T13:44:06.362" v="56" actId="47"/>
          <pc:sldLayoutMkLst>
            <pc:docMk/>
            <pc:sldMasterMk cId="3650220557" sldId="2147483648"/>
            <pc:sldLayoutMk cId="1837163683" sldId="2147483661"/>
          </pc:sldLayoutMkLst>
        </pc:sldLayoutChg>
        <pc:sldLayoutChg chg="del">
          <pc:chgData name="Hjálmtýr Hafsteinsson - HI" userId="851c0888-5f35-4c19-bf43-6c41ad09c3fa" providerId="ADAL" clId="{91512D4A-6DC6-4504-99B5-C34B7421D2D2}" dt="2023-09-01T13:44:06.362" v="56" actId="47"/>
          <pc:sldLayoutMkLst>
            <pc:docMk/>
            <pc:sldMasterMk cId="3650220557" sldId="2147483648"/>
            <pc:sldLayoutMk cId="1250671694" sldId="2147483665"/>
          </pc:sldLayoutMkLst>
        </pc:sldLayoutChg>
      </pc:sldMasterChg>
      <pc:sldMasterChg chg="modSldLayout">
        <pc:chgData name="Hjálmtýr Hafsteinsson - HI" userId="851c0888-5f35-4c19-bf43-6c41ad09c3fa" providerId="ADAL" clId="{91512D4A-6DC6-4504-99B5-C34B7421D2D2}" dt="2023-09-01T13:44:26.823" v="77" actId="20577"/>
        <pc:sldMasterMkLst>
          <pc:docMk/>
          <pc:sldMasterMk cId="1447291202" sldId="2147483666"/>
        </pc:sldMasterMkLst>
        <pc:sldLayoutChg chg="modSp mod">
          <pc:chgData name="Hjálmtýr Hafsteinsson - HI" userId="851c0888-5f35-4c19-bf43-6c41ad09c3fa" providerId="ADAL" clId="{91512D4A-6DC6-4504-99B5-C34B7421D2D2}" dt="2023-09-01T13:44:26.823" v="77" actId="20577"/>
          <pc:sldLayoutMkLst>
            <pc:docMk/>
            <pc:sldMasterMk cId="1447291202" sldId="2147483666"/>
            <pc:sldLayoutMk cId="3877286003" sldId="2147483670"/>
          </pc:sldLayoutMkLst>
          <pc:spChg chg="mod">
            <ac:chgData name="Hjálmtýr Hafsteinsson - HI" userId="851c0888-5f35-4c19-bf43-6c41ad09c3fa" providerId="ADAL" clId="{91512D4A-6DC6-4504-99B5-C34B7421D2D2}" dt="2023-09-01T13:44:26.823" v="77" actId="20577"/>
            <ac:spMkLst>
              <pc:docMk/>
              <pc:sldMasterMk cId="1447291202" sldId="2147483666"/>
              <pc:sldLayoutMk cId="3877286003" sldId="2147483670"/>
              <ac:spMk id="3" creationId="{478DE58E-A775-E5DC-1109-036CABDA1ACA}"/>
            </ac:spMkLst>
          </pc:spChg>
        </pc:sldLayoutChg>
      </pc:sldMasterChg>
    </pc:docChg>
  </pc:docChgLst>
  <pc:docChgLst>
    <pc:chgData name="Hjálmtýr Hafsteinsson" userId="851c0888-5f35-4c19-bf43-6c41ad09c3fa" providerId="ADAL" clId="{18591871-41B4-416B-97B1-BE602A622E4C}"/>
    <pc:docChg chg="modSld">
      <pc:chgData name="Hjálmtýr Hafsteinsson" userId="851c0888-5f35-4c19-bf43-6c41ad09c3fa" providerId="ADAL" clId="{18591871-41B4-416B-97B1-BE602A622E4C}" dt="2020-07-02T19:49:18.383" v="26" actId="20577"/>
      <pc:docMkLst>
        <pc:docMk/>
      </pc:docMkLst>
      <pc:sldChg chg="modSp mod">
        <pc:chgData name="Hjálmtýr Hafsteinsson" userId="851c0888-5f35-4c19-bf43-6c41ad09c3fa" providerId="ADAL" clId="{18591871-41B4-416B-97B1-BE602A622E4C}" dt="2020-07-02T19:49:18.383" v="26" actId="20577"/>
        <pc:sldMkLst>
          <pc:docMk/>
          <pc:sldMk cId="3702536638" sldId="356"/>
        </pc:sldMkLst>
        <pc:spChg chg="mod">
          <ac:chgData name="Hjálmtýr Hafsteinsson" userId="851c0888-5f35-4c19-bf43-6c41ad09c3fa" providerId="ADAL" clId="{18591871-41B4-416B-97B1-BE602A622E4C}" dt="2020-07-02T19:49:18.383" v="26" actId="20577"/>
          <ac:spMkLst>
            <pc:docMk/>
            <pc:sldMk cId="3702536638" sldId="356"/>
            <ac:spMk id="8195" creationId="{00000000-0000-0000-0000-000000000000}"/>
          </ac:spMkLst>
        </pc:spChg>
      </pc:sldChg>
    </pc:docChg>
  </pc:docChgLst>
  <pc:docChgLst>
    <pc:chgData name="Hjálmtýr Hafsteinsson - HI" userId="851c0888-5f35-4c19-bf43-6c41ad09c3fa" providerId="ADAL" clId="{B9CF4FEF-0AE7-49ED-8D7C-FFCA1C403A17}"/>
    <pc:docChg chg="modSld">
      <pc:chgData name="Hjálmtýr Hafsteinsson - HI" userId="851c0888-5f35-4c19-bf43-6c41ad09c3fa" providerId="ADAL" clId="{B9CF4FEF-0AE7-49ED-8D7C-FFCA1C403A17}" dt="2024-03-25T10:32:11.281" v="22" actId="20577"/>
      <pc:docMkLst>
        <pc:docMk/>
      </pc:docMkLst>
      <pc:sldChg chg="modSp">
        <pc:chgData name="Hjálmtýr Hafsteinsson - HI" userId="851c0888-5f35-4c19-bf43-6c41ad09c3fa" providerId="ADAL" clId="{B9CF4FEF-0AE7-49ED-8D7C-FFCA1C403A17}" dt="2024-03-25T10:29:53.873" v="7" actId="20577"/>
        <pc:sldMkLst>
          <pc:docMk/>
          <pc:sldMk cId="136468913" sldId="360"/>
        </pc:sldMkLst>
        <pc:spChg chg="mod">
          <ac:chgData name="Hjálmtýr Hafsteinsson - HI" userId="851c0888-5f35-4c19-bf43-6c41ad09c3fa" providerId="ADAL" clId="{B9CF4FEF-0AE7-49ED-8D7C-FFCA1C403A17}" dt="2024-03-25T10:29:50.723" v="5" actId="20577"/>
          <ac:spMkLst>
            <pc:docMk/>
            <pc:sldMk cId="136468913" sldId="360"/>
            <ac:spMk id="3" creationId="{00000000-0000-0000-0000-000000000000}"/>
          </ac:spMkLst>
        </pc:spChg>
        <pc:spChg chg="mod">
          <ac:chgData name="Hjálmtýr Hafsteinsson - HI" userId="851c0888-5f35-4c19-bf43-6c41ad09c3fa" providerId="ADAL" clId="{B9CF4FEF-0AE7-49ED-8D7C-FFCA1C403A17}" dt="2024-03-25T10:29:53.873" v="7" actId="20577"/>
          <ac:spMkLst>
            <pc:docMk/>
            <pc:sldMk cId="136468913" sldId="360"/>
            <ac:spMk id="6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B9CF4FEF-0AE7-49ED-8D7C-FFCA1C403A17}" dt="2024-03-25T10:30:48.262" v="14" actId="1036"/>
        <pc:sldMkLst>
          <pc:docMk/>
          <pc:sldMk cId="3130462081" sldId="394"/>
        </pc:sldMkLst>
        <pc:spChg chg="mod">
          <ac:chgData name="Hjálmtýr Hafsteinsson - HI" userId="851c0888-5f35-4c19-bf43-6c41ad09c3fa" providerId="ADAL" clId="{B9CF4FEF-0AE7-49ED-8D7C-FFCA1C403A17}" dt="2024-03-25T10:30:48.262" v="14" actId="1036"/>
          <ac:spMkLst>
            <pc:docMk/>
            <pc:sldMk cId="3130462081" sldId="394"/>
            <ac:spMk id="8" creationId="{39CED9B2-5592-47FB-822B-924408FA8B0C}"/>
          </ac:spMkLst>
        </pc:spChg>
        <pc:cxnChg chg="mod">
          <ac:chgData name="Hjálmtýr Hafsteinsson - HI" userId="851c0888-5f35-4c19-bf43-6c41ad09c3fa" providerId="ADAL" clId="{B9CF4FEF-0AE7-49ED-8D7C-FFCA1C403A17}" dt="2024-03-25T10:30:48.262" v="14" actId="1036"/>
          <ac:cxnSpMkLst>
            <pc:docMk/>
            <pc:sldMk cId="3130462081" sldId="394"/>
            <ac:cxnSpMk id="10" creationId="{5A93BFE3-B438-4804-AFCF-4FEC523BE8BE}"/>
          </ac:cxnSpMkLst>
        </pc:cxnChg>
      </pc:sldChg>
      <pc:sldChg chg="modSp mod">
        <pc:chgData name="Hjálmtýr Hafsteinsson - HI" userId="851c0888-5f35-4c19-bf43-6c41ad09c3fa" providerId="ADAL" clId="{B9CF4FEF-0AE7-49ED-8D7C-FFCA1C403A17}" dt="2024-03-25T10:31:12.833" v="18" actId="20577"/>
        <pc:sldMkLst>
          <pc:docMk/>
          <pc:sldMk cId="158653052" sldId="395"/>
        </pc:sldMkLst>
        <pc:spChg chg="mod">
          <ac:chgData name="Hjálmtýr Hafsteinsson - HI" userId="851c0888-5f35-4c19-bf43-6c41ad09c3fa" providerId="ADAL" clId="{B9CF4FEF-0AE7-49ED-8D7C-FFCA1C403A17}" dt="2024-03-25T10:31:08.342" v="16" actId="20577"/>
          <ac:spMkLst>
            <pc:docMk/>
            <pc:sldMk cId="158653052" sldId="395"/>
            <ac:spMk id="88067" creationId="{00000000-0000-0000-0000-000000000000}"/>
          </ac:spMkLst>
        </pc:spChg>
        <pc:spChg chg="mod">
          <ac:chgData name="Hjálmtýr Hafsteinsson - HI" userId="851c0888-5f35-4c19-bf43-6c41ad09c3fa" providerId="ADAL" clId="{B9CF4FEF-0AE7-49ED-8D7C-FFCA1C403A17}" dt="2024-03-25T10:31:12.833" v="18" actId="20577"/>
          <ac:spMkLst>
            <pc:docMk/>
            <pc:sldMk cId="158653052" sldId="395"/>
            <ac:spMk id="88069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B9CF4FEF-0AE7-49ED-8D7C-FFCA1C403A17}" dt="2024-03-25T10:31:52.836" v="20" actId="20577"/>
        <pc:sldMkLst>
          <pc:docMk/>
          <pc:sldMk cId="4178144063" sldId="416"/>
        </pc:sldMkLst>
        <pc:spChg chg="mod">
          <ac:chgData name="Hjálmtýr Hafsteinsson - HI" userId="851c0888-5f35-4c19-bf43-6c41ad09c3fa" providerId="ADAL" clId="{B9CF4FEF-0AE7-49ED-8D7C-FFCA1C403A17}" dt="2024-03-25T10:31:52.836" v="20" actId="20577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B9CF4FEF-0AE7-49ED-8D7C-FFCA1C403A17}" dt="2024-03-25T10:32:11.281" v="22" actId="20577"/>
        <pc:sldMkLst>
          <pc:docMk/>
          <pc:sldMk cId="1197528215" sldId="422"/>
        </pc:sldMkLst>
        <pc:spChg chg="mod">
          <ac:chgData name="Hjálmtýr Hafsteinsson - HI" userId="851c0888-5f35-4c19-bf43-6c41ad09c3fa" providerId="ADAL" clId="{B9CF4FEF-0AE7-49ED-8D7C-FFCA1C403A17}" dt="2024-03-25T10:32:11.281" v="22" actId="20577"/>
          <ac:spMkLst>
            <pc:docMk/>
            <pc:sldMk cId="1197528215" sldId="422"/>
            <ac:spMk id="143365" creationId="{00000000-0000-0000-0000-000000000000}"/>
          </ac:spMkLst>
        </pc:spChg>
      </pc:sldChg>
    </pc:docChg>
  </pc:docChgLst>
  <pc:docChgLst>
    <pc:chgData name="Hjálmtýr Hafsteinsson" userId="851c0888-5f35-4c19-bf43-6c41ad09c3fa" providerId="ADAL" clId="{2CF15772-8A99-4039-BEBA-2844E3E8BB20}"/>
    <pc:docChg chg="custSel modSld">
      <pc:chgData name="Hjálmtýr Hafsteinsson" userId="851c0888-5f35-4c19-bf43-6c41ad09c3fa" providerId="ADAL" clId="{2CF15772-8A99-4039-BEBA-2844E3E8BB20}" dt="2019-11-07T10:12:49.049" v="103" actId="313"/>
      <pc:docMkLst>
        <pc:docMk/>
      </pc:docMkLst>
      <pc:sldChg chg="modSp">
        <pc:chgData name="Hjálmtýr Hafsteinsson" userId="851c0888-5f35-4c19-bf43-6c41ad09c3fa" providerId="ADAL" clId="{2CF15772-8A99-4039-BEBA-2844E3E8BB20}" dt="2019-11-07T10:08:11.573" v="9" actId="313"/>
        <pc:sldMkLst>
          <pc:docMk/>
          <pc:sldMk cId="136468913" sldId="360"/>
        </pc:sldMkLst>
        <pc:spChg chg="mod">
          <ac:chgData name="Hjálmtýr Hafsteinsson" userId="851c0888-5f35-4c19-bf43-6c41ad09c3fa" providerId="ADAL" clId="{2CF15772-8A99-4039-BEBA-2844E3E8BB20}" dt="2019-11-07T10:08:06.958" v="3" actId="20577"/>
          <ac:spMkLst>
            <pc:docMk/>
            <pc:sldMk cId="136468913" sldId="360"/>
            <ac:spMk id="3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11.573" v="9" actId="313"/>
          <ac:spMkLst>
            <pc:docMk/>
            <pc:sldMk cId="136468913" sldId="360"/>
            <ac:spMk id="6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08:06.912" v="1" actId="27636"/>
          <ac:spMkLst>
            <pc:docMk/>
            <pc:sldMk cId="136468913" sldId="360"/>
            <ac:spMk id="16386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6.945" v="2" actId="27636"/>
        <pc:sldMkLst>
          <pc:docMk/>
          <pc:sldMk cId="2609980800" sldId="361"/>
        </pc:sldMkLst>
        <pc:spChg chg="mod">
          <ac:chgData name="Hjálmtýr Hafsteinsson" userId="851c0888-5f35-4c19-bf43-6c41ad09c3fa" providerId="ADAL" clId="{2CF15772-8A99-4039-BEBA-2844E3E8BB20}" dt="2019-11-07T10:08:06.945" v="2" actId="27636"/>
          <ac:spMkLst>
            <pc:docMk/>
            <pc:sldMk cId="2609980800" sldId="361"/>
            <ac:spMk id="18434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33.268" v="15" actId="20577"/>
        <pc:sldMkLst>
          <pc:docMk/>
          <pc:sldMk cId="1730605436" sldId="364"/>
        </pc:sldMkLst>
        <pc:spChg chg="mod">
          <ac:chgData name="Hjálmtýr Hafsteinsson" userId="851c0888-5f35-4c19-bf43-6c41ad09c3fa" providerId="ADAL" clId="{2CF15772-8A99-4039-BEBA-2844E3E8BB20}" dt="2019-11-07T10:08:22.632" v="11" actId="20577"/>
          <ac:spMkLst>
            <pc:docMk/>
            <pc:sldMk cId="1730605436" sldId="364"/>
            <ac:spMk id="31" creationId="{E26D1AE9-F656-4AF0-A3D2-1550CDFC263F}"/>
          </ac:spMkLst>
        </pc:spChg>
        <pc:spChg chg="mod">
          <ac:chgData name="Hjálmtýr Hafsteinsson" userId="851c0888-5f35-4c19-bf43-6c41ad09c3fa" providerId="ADAL" clId="{2CF15772-8A99-4039-BEBA-2844E3E8BB20}" dt="2019-11-07T10:08:28.811" v="13" actId="20577"/>
          <ac:spMkLst>
            <pc:docMk/>
            <pc:sldMk cId="1730605436" sldId="364"/>
            <ac:spMk id="39" creationId="{26816662-13D9-408B-B265-208B1B030559}"/>
          </ac:spMkLst>
        </pc:spChg>
        <pc:spChg chg="mod">
          <ac:chgData name="Hjálmtýr Hafsteinsson" userId="851c0888-5f35-4c19-bf43-6c41ad09c3fa" providerId="ADAL" clId="{2CF15772-8A99-4039-BEBA-2844E3E8BB20}" dt="2019-11-07T10:08:33.268" v="15" actId="20577"/>
          <ac:spMkLst>
            <pc:docMk/>
            <pc:sldMk cId="1730605436" sldId="364"/>
            <ac:spMk id="47" creationId="{47ABFED7-6533-4DBA-B9F3-1B4F93F77AA9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47.404" v="21" actId="20577"/>
        <pc:sldMkLst>
          <pc:docMk/>
          <pc:sldMk cId="2623614027" sldId="365"/>
        </pc:sldMkLst>
        <pc:spChg chg="mod">
          <ac:chgData name="Hjálmtýr Hafsteinsson" userId="851c0888-5f35-4c19-bf43-6c41ad09c3fa" providerId="ADAL" clId="{2CF15772-8A99-4039-BEBA-2844E3E8BB20}" dt="2019-11-07T10:08:39.269" v="17" actId="20577"/>
          <ac:spMkLst>
            <pc:docMk/>
            <pc:sldMk cId="2623614027" sldId="365"/>
            <ac:spMk id="31" creationId="{C4E3024C-73CF-42AE-B066-F7166D735EEA}"/>
          </ac:spMkLst>
        </pc:spChg>
        <pc:spChg chg="mod">
          <ac:chgData name="Hjálmtýr Hafsteinsson" userId="851c0888-5f35-4c19-bf43-6c41ad09c3fa" providerId="ADAL" clId="{2CF15772-8A99-4039-BEBA-2844E3E8BB20}" dt="2019-11-07T10:08:43.544" v="19" actId="20577"/>
          <ac:spMkLst>
            <pc:docMk/>
            <pc:sldMk cId="2623614027" sldId="365"/>
            <ac:spMk id="39" creationId="{725EF252-D832-4994-B6BF-F4A63C37F58A}"/>
          </ac:spMkLst>
        </pc:spChg>
        <pc:spChg chg="mod">
          <ac:chgData name="Hjálmtýr Hafsteinsson" userId="851c0888-5f35-4c19-bf43-6c41ad09c3fa" providerId="ADAL" clId="{2CF15772-8A99-4039-BEBA-2844E3E8BB20}" dt="2019-11-07T10:08:47.404" v="21" actId="20577"/>
          <ac:spMkLst>
            <pc:docMk/>
            <pc:sldMk cId="2623614027" sldId="365"/>
            <ac:spMk id="47" creationId="{58FD5999-BEE6-4375-8C8D-A8EB6CD6479F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02.147" v="27" actId="20577"/>
        <pc:sldMkLst>
          <pc:docMk/>
          <pc:sldMk cId="3980703498" sldId="366"/>
        </pc:sldMkLst>
        <pc:spChg chg="mod">
          <ac:chgData name="Hjálmtýr Hafsteinsson" userId="851c0888-5f35-4c19-bf43-6c41ad09c3fa" providerId="ADAL" clId="{2CF15772-8A99-4039-BEBA-2844E3E8BB20}" dt="2019-11-07T10:08:53.980" v="23" actId="20577"/>
          <ac:spMkLst>
            <pc:docMk/>
            <pc:sldMk cId="3980703498" sldId="366"/>
            <ac:spMk id="31" creationId="{BDB5D38E-728F-4B96-9247-AE610D681DC3}"/>
          </ac:spMkLst>
        </pc:spChg>
        <pc:spChg chg="mod">
          <ac:chgData name="Hjálmtýr Hafsteinsson" userId="851c0888-5f35-4c19-bf43-6c41ad09c3fa" providerId="ADAL" clId="{2CF15772-8A99-4039-BEBA-2844E3E8BB20}" dt="2019-11-07T10:08:59.095" v="25" actId="20577"/>
          <ac:spMkLst>
            <pc:docMk/>
            <pc:sldMk cId="3980703498" sldId="366"/>
            <ac:spMk id="39" creationId="{D29BC701-9C2B-4F0D-AC70-3403BBC7F410}"/>
          </ac:spMkLst>
        </pc:spChg>
        <pc:spChg chg="mod">
          <ac:chgData name="Hjálmtýr Hafsteinsson" userId="851c0888-5f35-4c19-bf43-6c41ad09c3fa" providerId="ADAL" clId="{2CF15772-8A99-4039-BEBA-2844E3E8BB20}" dt="2019-11-07T10:09:02.147" v="27" actId="20577"/>
          <ac:spMkLst>
            <pc:docMk/>
            <pc:sldMk cId="3980703498" sldId="366"/>
            <ac:spMk id="47" creationId="{6E4B222A-414B-4F3C-9FC5-4DC9AE20AC94}"/>
          </ac:spMkLst>
        </pc:spChg>
        <pc:spChg chg="mod">
          <ac:chgData name="Hjálmtýr Hafsteinsson" userId="851c0888-5f35-4c19-bf43-6c41ad09c3fa" providerId="ADAL" clId="{2CF15772-8A99-4039-BEBA-2844E3E8BB20}" dt="2019-11-07T10:08:07.036" v="4" actId="27636"/>
          <ac:spMkLst>
            <pc:docMk/>
            <pc:sldMk cId="3980703498" sldId="366"/>
            <ac:spMk id="286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16.526" v="33" actId="20577"/>
        <pc:sldMkLst>
          <pc:docMk/>
          <pc:sldMk cId="4073087847" sldId="367"/>
        </pc:sldMkLst>
        <pc:spChg chg="mod">
          <ac:chgData name="Hjálmtýr Hafsteinsson" userId="851c0888-5f35-4c19-bf43-6c41ad09c3fa" providerId="ADAL" clId="{2CF15772-8A99-4039-BEBA-2844E3E8BB20}" dt="2019-11-07T10:09:08.328" v="29" actId="20577"/>
          <ac:spMkLst>
            <pc:docMk/>
            <pc:sldMk cId="4073087847" sldId="367"/>
            <ac:spMk id="30" creationId="{D1AA1CE9-0841-417F-8966-AA0CAD518B8E}"/>
          </ac:spMkLst>
        </pc:spChg>
        <pc:spChg chg="mod">
          <ac:chgData name="Hjálmtýr Hafsteinsson" userId="851c0888-5f35-4c19-bf43-6c41ad09c3fa" providerId="ADAL" clId="{2CF15772-8A99-4039-BEBA-2844E3E8BB20}" dt="2019-11-07T10:09:12.746" v="31" actId="20577"/>
          <ac:spMkLst>
            <pc:docMk/>
            <pc:sldMk cId="4073087847" sldId="367"/>
            <ac:spMk id="38" creationId="{C8945F46-E95A-46E3-87B6-60C3A76F385A}"/>
          </ac:spMkLst>
        </pc:spChg>
        <pc:spChg chg="mod">
          <ac:chgData name="Hjálmtýr Hafsteinsson" userId="851c0888-5f35-4c19-bf43-6c41ad09c3fa" providerId="ADAL" clId="{2CF15772-8A99-4039-BEBA-2844E3E8BB20}" dt="2019-11-07T10:09:16.526" v="33" actId="20577"/>
          <ac:spMkLst>
            <pc:docMk/>
            <pc:sldMk cId="4073087847" sldId="367"/>
            <ac:spMk id="46" creationId="{536A82BB-CEB5-40E5-8228-EEACB23D540A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26.107" v="36" actId="313"/>
        <pc:sldMkLst>
          <pc:docMk/>
          <pc:sldMk cId="2235592499" sldId="370"/>
        </pc:sldMkLst>
        <pc:spChg chg="mod">
          <ac:chgData name="Hjálmtýr Hafsteinsson" userId="851c0888-5f35-4c19-bf43-6c41ad09c3fa" providerId="ADAL" clId="{2CF15772-8A99-4039-BEBA-2844E3E8BB20}" dt="2019-11-07T10:09:26.107" v="36" actId="313"/>
          <ac:spMkLst>
            <pc:docMk/>
            <pc:sldMk cId="2235592499" sldId="370"/>
            <ac:spMk id="3686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38.523" v="38" actId="20577"/>
        <pc:sldMkLst>
          <pc:docMk/>
          <pc:sldMk cId="4282200546" sldId="375"/>
        </pc:sldMkLst>
        <pc:spChg chg="mod">
          <ac:chgData name="Hjálmtýr Hafsteinsson" userId="851c0888-5f35-4c19-bf43-6c41ad09c3fa" providerId="ADAL" clId="{2CF15772-8A99-4039-BEBA-2844E3E8BB20}" dt="2019-11-07T10:09:38.523" v="38" actId="20577"/>
          <ac:spMkLst>
            <pc:docMk/>
            <pc:sldMk cId="4282200546" sldId="375"/>
            <ac:spMk id="4710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10" v="5" actId="27636"/>
        <pc:sldMkLst>
          <pc:docMk/>
          <pc:sldMk cId="3268955975" sldId="379"/>
        </pc:sldMkLst>
        <pc:spChg chg="mod">
          <ac:chgData name="Hjálmtýr Hafsteinsson" userId="851c0888-5f35-4c19-bf43-6c41ad09c3fa" providerId="ADAL" clId="{2CF15772-8A99-4039-BEBA-2844E3E8BB20}" dt="2019-11-07T10:08:07.110" v="5" actId="27636"/>
          <ac:spMkLst>
            <pc:docMk/>
            <pc:sldMk cId="3268955975" sldId="379"/>
            <ac:spMk id="5529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9:59.828" v="46" actId="20577"/>
        <pc:sldMkLst>
          <pc:docMk/>
          <pc:sldMk cId="3926692721" sldId="386"/>
        </pc:sldMkLst>
        <pc:spChg chg="mod">
          <ac:chgData name="Hjálmtýr Hafsteinsson" userId="851c0888-5f35-4c19-bf43-6c41ad09c3fa" providerId="ADAL" clId="{2CF15772-8A99-4039-BEBA-2844E3E8BB20}" dt="2019-11-07T10:09:59.828" v="46" actId="20577"/>
          <ac:spMkLst>
            <pc:docMk/>
            <pc:sldMk cId="3926692721" sldId="386"/>
            <ac:spMk id="6963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08:07.179" v="6" actId="27636"/>
        <pc:sldMkLst>
          <pc:docMk/>
          <pc:sldMk cId="1951861693" sldId="389"/>
        </pc:sldMkLst>
        <pc:spChg chg="mod">
          <ac:chgData name="Hjálmtýr Hafsteinsson" userId="851c0888-5f35-4c19-bf43-6c41ad09c3fa" providerId="ADAL" clId="{2CF15772-8A99-4039-BEBA-2844E3E8BB20}" dt="2019-11-07T10:08:07.179" v="6" actId="27636"/>
          <ac:spMkLst>
            <pc:docMk/>
            <pc:sldMk cId="1951861693" sldId="389"/>
            <ac:spMk id="75778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0:44.281" v="50" actId="20577"/>
        <pc:sldMkLst>
          <pc:docMk/>
          <pc:sldMk cId="158653052" sldId="395"/>
        </pc:sldMkLst>
        <pc:spChg chg="mod">
          <ac:chgData name="Hjálmtýr Hafsteinsson" userId="851c0888-5f35-4c19-bf43-6c41ad09c3fa" providerId="ADAL" clId="{2CF15772-8A99-4039-BEBA-2844E3E8BB20}" dt="2019-11-07T10:10:44.281" v="50" actId="20577"/>
          <ac:spMkLst>
            <pc:docMk/>
            <pc:sldMk cId="158653052" sldId="395"/>
            <ac:spMk id="8806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05.868" v="60" actId="20577"/>
        <pc:sldMkLst>
          <pc:docMk/>
          <pc:sldMk cId="1179444304" sldId="399"/>
        </pc:sldMkLst>
        <pc:spChg chg="mod">
          <ac:chgData name="Hjálmtýr Hafsteinsson" userId="851c0888-5f35-4c19-bf43-6c41ad09c3fa" providerId="ADAL" clId="{2CF15772-8A99-4039-BEBA-2844E3E8BB20}" dt="2019-11-07T10:11:05.868" v="60" actId="20577"/>
          <ac:spMkLst>
            <pc:docMk/>
            <pc:sldMk cId="1179444304" sldId="399"/>
            <ac:spMk id="96262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1:40.750" v="72" actId="313"/>
        <pc:sldMkLst>
          <pc:docMk/>
          <pc:sldMk cId="3516684636" sldId="410"/>
        </pc:sldMkLst>
        <pc:spChg chg="mod">
          <ac:chgData name="Hjálmtýr Hafsteinsson" userId="851c0888-5f35-4c19-bf43-6c41ad09c3fa" providerId="ADAL" clId="{2CF15772-8A99-4039-BEBA-2844E3E8BB20}" dt="2019-11-07T10:11:34.294" v="66" actId="313"/>
          <ac:spMkLst>
            <pc:docMk/>
            <pc:sldMk cId="3516684636" sldId="410"/>
            <ac:spMk id="118788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40.750" v="72" actId="313"/>
          <ac:spMkLst>
            <pc:docMk/>
            <pc:sldMk cId="3516684636" sldId="410"/>
            <ac:spMk id="118789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05.171" v="86" actId="20577"/>
        <pc:sldMkLst>
          <pc:docMk/>
          <pc:sldMk cId="3022588818" sldId="411"/>
        </pc:sldMkLst>
        <pc:spChg chg="mod">
          <ac:chgData name="Hjálmtýr Hafsteinsson" userId="851c0888-5f35-4c19-bf43-6c41ad09c3fa" providerId="ADAL" clId="{2CF15772-8A99-4039-BEBA-2844E3E8BB20}" dt="2019-11-07T10:12:05.171" v="86" actId="20577"/>
          <ac:spMkLst>
            <pc:docMk/>
            <pc:sldMk cId="3022588818" sldId="411"/>
            <ac:spMk id="11" creationId="{7ACF42EF-FC15-434F-81A5-B4419475B1AD}"/>
          </ac:spMkLst>
        </pc:spChg>
        <pc:spChg chg="mod">
          <ac:chgData name="Hjálmtýr Hafsteinsson" userId="851c0888-5f35-4c19-bf43-6c41ad09c3fa" providerId="ADAL" clId="{2CF15772-8A99-4039-BEBA-2844E3E8BB20}" dt="2019-11-07T10:11:49.922" v="76" actId="20577"/>
          <ac:spMkLst>
            <pc:docMk/>
            <pc:sldMk cId="3022588818" sldId="411"/>
            <ac:spMk id="12083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1:57.621" v="82" actId="313"/>
          <ac:spMkLst>
            <pc:docMk/>
            <pc:sldMk cId="3022588818" sldId="411"/>
            <ac:spMk id="12083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22.787" v="98" actId="313"/>
        <pc:sldMkLst>
          <pc:docMk/>
          <pc:sldMk cId="1981021798" sldId="412"/>
        </pc:sldMkLst>
        <pc:spChg chg="mod">
          <ac:chgData name="Hjálmtýr Hafsteinsson" userId="851c0888-5f35-4c19-bf43-6c41ad09c3fa" providerId="ADAL" clId="{2CF15772-8A99-4039-BEBA-2844E3E8BB20}" dt="2019-11-07T10:12:14.457" v="92" actId="313"/>
          <ac:spMkLst>
            <pc:docMk/>
            <pc:sldMk cId="1981021798" sldId="412"/>
            <ac:spMk id="122885" creationId="{00000000-0000-0000-0000-000000000000}"/>
          </ac:spMkLst>
        </pc:spChg>
        <pc:spChg chg="mod">
          <ac:chgData name="Hjálmtýr Hafsteinsson" userId="851c0888-5f35-4c19-bf43-6c41ad09c3fa" providerId="ADAL" clId="{2CF15772-8A99-4039-BEBA-2844E3E8BB20}" dt="2019-11-07T10:12:22.787" v="98" actId="313"/>
          <ac:spMkLst>
            <pc:docMk/>
            <pc:sldMk cId="1981021798" sldId="412"/>
            <ac:spMk id="122887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32.325" v="100" actId="20577"/>
        <pc:sldMkLst>
          <pc:docMk/>
          <pc:sldMk cId="4178144063" sldId="416"/>
        </pc:sldMkLst>
        <pc:spChg chg="mod">
          <ac:chgData name="Hjálmtýr Hafsteinsson" userId="851c0888-5f35-4c19-bf43-6c41ad09c3fa" providerId="ADAL" clId="{2CF15772-8A99-4039-BEBA-2844E3E8BB20}" dt="2019-11-07T10:12:32.325" v="100" actId="20577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">
        <pc:chgData name="Hjálmtýr Hafsteinsson" userId="851c0888-5f35-4c19-bf43-6c41ad09c3fa" providerId="ADAL" clId="{2CF15772-8A99-4039-BEBA-2844E3E8BB20}" dt="2019-11-07T10:12:49.049" v="103" actId="313"/>
        <pc:sldMkLst>
          <pc:docMk/>
          <pc:sldMk cId="2856542810" sldId="424"/>
        </pc:sldMkLst>
        <pc:spChg chg="mod">
          <ac:chgData name="Hjálmtýr Hafsteinsson" userId="851c0888-5f35-4c19-bf43-6c41ad09c3fa" providerId="ADAL" clId="{2CF15772-8A99-4039-BEBA-2844E3E8BB20}" dt="2019-11-07T10:12:49.049" v="103" actId="313"/>
          <ac:spMkLst>
            <pc:docMk/>
            <pc:sldMk cId="2856542810" sldId="424"/>
            <ac:spMk id="147462" creationId="{00000000-0000-0000-0000-000000000000}"/>
          </ac:spMkLst>
        </pc:spChg>
      </pc:sldChg>
    </pc:docChg>
  </pc:docChgLst>
  <pc:docChgLst>
    <pc:chgData name="Hjálmtýr Hafsteinsson" userId="851c0888-5f35-4c19-bf43-6c41ad09c3fa" providerId="ADAL" clId="{B1601675-DA81-4A93-B6D3-0A64BDD6ABBD}"/>
    <pc:docChg chg="modSld">
      <pc:chgData name="Hjálmtýr Hafsteinsson" userId="851c0888-5f35-4c19-bf43-6c41ad09c3fa" providerId="ADAL" clId="{B1601675-DA81-4A93-B6D3-0A64BDD6ABBD}" dt="2023-04-18T08:30:23.375" v="5" actId="20577"/>
      <pc:docMkLst>
        <pc:docMk/>
      </pc:docMkLst>
      <pc:sldChg chg="modSp mod">
        <pc:chgData name="Hjálmtýr Hafsteinsson" userId="851c0888-5f35-4c19-bf43-6c41ad09c3fa" providerId="ADAL" clId="{B1601675-DA81-4A93-B6D3-0A64BDD6ABBD}" dt="2023-04-18T08:29:54.444" v="3" actId="20577"/>
        <pc:sldMkLst>
          <pc:docMk/>
          <pc:sldMk cId="158653052" sldId="395"/>
        </pc:sldMkLst>
        <pc:spChg chg="mod">
          <ac:chgData name="Hjálmtýr Hafsteinsson" userId="851c0888-5f35-4c19-bf43-6c41ad09c3fa" providerId="ADAL" clId="{B1601675-DA81-4A93-B6D3-0A64BDD6ABBD}" dt="2023-04-18T08:29:50.317" v="1" actId="20577"/>
          <ac:spMkLst>
            <pc:docMk/>
            <pc:sldMk cId="158653052" sldId="395"/>
            <ac:spMk id="88067" creationId="{00000000-0000-0000-0000-000000000000}"/>
          </ac:spMkLst>
        </pc:spChg>
        <pc:spChg chg="mod">
          <ac:chgData name="Hjálmtýr Hafsteinsson" userId="851c0888-5f35-4c19-bf43-6c41ad09c3fa" providerId="ADAL" clId="{B1601675-DA81-4A93-B6D3-0A64BDD6ABBD}" dt="2023-04-18T08:29:54.444" v="3" actId="20577"/>
          <ac:spMkLst>
            <pc:docMk/>
            <pc:sldMk cId="158653052" sldId="395"/>
            <ac:spMk id="88069" creationId="{00000000-0000-0000-0000-000000000000}"/>
          </ac:spMkLst>
        </pc:spChg>
      </pc:sldChg>
      <pc:sldChg chg="modSp mod">
        <pc:chgData name="Hjálmtýr Hafsteinsson" userId="851c0888-5f35-4c19-bf43-6c41ad09c3fa" providerId="ADAL" clId="{B1601675-DA81-4A93-B6D3-0A64BDD6ABBD}" dt="2023-04-18T08:30:23.375" v="5" actId="20577"/>
        <pc:sldMkLst>
          <pc:docMk/>
          <pc:sldMk cId="4178144063" sldId="416"/>
        </pc:sldMkLst>
        <pc:spChg chg="mod">
          <ac:chgData name="Hjálmtýr Hafsteinsson" userId="851c0888-5f35-4c19-bf43-6c41ad09c3fa" providerId="ADAL" clId="{B1601675-DA81-4A93-B6D3-0A64BDD6ABBD}" dt="2023-04-18T08:30:23.375" v="5" actId="20577"/>
          <ac:spMkLst>
            <pc:docMk/>
            <pc:sldMk cId="4178144063" sldId="416"/>
            <ac:spMk id="131075" creationId="{00000000-0000-0000-0000-000000000000}"/>
          </ac:spMkLst>
        </pc:spChg>
      </pc:sldChg>
    </pc:docChg>
  </pc:docChgLst>
  <pc:docChgLst>
    <pc:chgData name="Hjálmtýr Hafsteinsson - HI" userId="851c0888-5f35-4c19-bf43-6c41ad09c3fa" providerId="ADAL" clId="{DE4A0897-6AF1-4FA5-A4C5-04A495B74964}"/>
    <pc:docChg chg="custSel modSld">
      <pc:chgData name="Hjálmtýr Hafsteinsson - HI" userId="851c0888-5f35-4c19-bf43-6c41ad09c3fa" providerId="ADAL" clId="{DE4A0897-6AF1-4FA5-A4C5-04A495B74964}" dt="2024-10-29T19:08:46.932" v="142" actId="20577"/>
      <pc:docMkLst>
        <pc:docMk/>
      </pc:docMkLst>
      <pc:sldChg chg="modSp">
        <pc:chgData name="Hjálmtýr Hafsteinsson - HI" userId="851c0888-5f35-4c19-bf43-6c41ad09c3fa" providerId="ADAL" clId="{DE4A0897-6AF1-4FA5-A4C5-04A495B74964}" dt="2024-10-29T18:34:51.702" v="3" actId="20577"/>
        <pc:sldMkLst>
          <pc:docMk/>
          <pc:sldMk cId="136468913" sldId="360"/>
        </pc:sldMkLst>
        <pc:spChg chg="mod">
          <ac:chgData name="Hjálmtýr Hafsteinsson - HI" userId="851c0888-5f35-4c19-bf43-6c41ad09c3fa" providerId="ADAL" clId="{DE4A0897-6AF1-4FA5-A4C5-04A495B74964}" dt="2024-10-29T18:34:48.731" v="1" actId="20577"/>
          <ac:spMkLst>
            <pc:docMk/>
            <pc:sldMk cId="136468913" sldId="360"/>
            <ac:spMk id="3" creationId="{00000000-0000-0000-0000-000000000000}"/>
          </ac:spMkLst>
        </pc:spChg>
        <pc:spChg chg="mod">
          <ac:chgData name="Hjálmtýr Hafsteinsson - HI" userId="851c0888-5f35-4c19-bf43-6c41ad09c3fa" providerId="ADAL" clId="{DE4A0897-6AF1-4FA5-A4C5-04A495B74964}" dt="2024-10-29T18:34:51.702" v="3" actId="20577"/>
          <ac:spMkLst>
            <pc:docMk/>
            <pc:sldMk cId="136468913" sldId="360"/>
            <ac:spMk id="6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5:40.957" v="9" actId="20577"/>
        <pc:sldMkLst>
          <pc:docMk/>
          <pc:sldMk cId="1730605436" sldId="364"/>
        </pc:sldMkLst>
        <pc:spChg chg="mod">
          <ac:chgData name="Hjálmtýr Hafsteinsson - HI" userId="851c0888-5f35-4c19-bf43-6c41ad09c3fa" providerId="ADAL" clId="{DE4A0897-6AF1-4FA5-A4C5-04A495B74964}" dt="2024-10-29T18:35:29.354" v="5" actId="20577"/>
          <ac:spMkLst>
            <pc:docMk/>
            <pc:sldMk cId="1730605436" sldId="364"/>
            <ac:spMk id="31" creationId="{E26D1AE9-F656-4AF0-A3D2-1550CDFC263F}"/>
          </ac:spMkLst>
        </pc:spChg>
        <pc:spChg chg="mod">
          <ac:chgData name="Hjálmtýr Hafsteinsson - HI" userId="851c0888-5f35-4c19-bf43-6c41ad09c3fa" providerId="ADAL" clId="{DE4A0897-6AF1-4FA5-A4C5-04A495B74964}" dt="2024-10-29T18:35:36.198" v="7" actId="20577"/>
          <ac:spMkLst>
            <pc:docMk/>
            <pc:sldMk cId="1730605436" sldId="364"/>
            <ac:spMk id="39" creationId="{26816662-13D9-408B-B265-208B1B030559}"/>
          </ac:spMkLst>
        </pc:spChg>
        <pc:spChg chg="mod">
          <ac:chgData name="Hjálmtýr Hafsteinsson - HI" userId="851c0888-5f35-4c19-bf43-6c41ad09c3fa" providerId="ADAL" clId="{DE4A0897-6AF1-4FA5-A4C5-04A495B74964}" dt="2024-10-29T18:35:40.957" v="9" actId="20577"/>
          <ac:spMkLst>
            <pc:docMk/>
            <pc:sldMk cId="1730605436" sldId="364"/>
            <ac:spMk id="47" creationId="{47ABFED7-6533-4DBA-B9F3-1B4F93F77AA9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6:05.110" v="15" actId="20577"/>
        <pc:sldMkLst>
          <pc:docMk/>
          <pc:sldMk cId="2623614027" sldId="365"/>
        </pc:sldMkLst>
        <pc:spChg chg="mod">
          <ac:chgData name="Hjálmtýr Hafsteinsson - HI" userId="851c0888-5f35-4c19-bf43-6c41ad09c3fa" providerId="ADAL" clId="{DE4A0897-6AF1-4FA5-A4C5-04A495B74964}" dt="2024-10-29T18:35:56.662" v="11" actId="20577"/>
          <ac:spMkLst>
            <pc:docMk/>
            <pc:sldMk cId="2623614027" sldId="365"/>
            <ac:spMk id="26632" creationId="{0B786163-CC25-0162-CC1D-8860E35BC6C9}"/>
          </ac:spMkLst>
        </pc:spChg>
        <pc:spChg chg="mod">
          <ac:chgData name="Hjálmtýr Hafsteinsson - HI" userId="851c0888-5f35-4c19-bf43-6c41ad09c3fa" providerId="ADAL" clId="{DE4A0897-6AF1-4FA5-A4C5-04A495B74964}" dt="2024-10-29T18:36:01.968" v="13" actId="20577"/>
          <ac:spMkLst>
            <pc:docMk/>
            <pc:sldMk cId="2623614027" sldId="365"/>
            <ac:spMk id="26640" creationId="{86256451-2D32-EA97-8E3A-EF2E17F56D09}"/>
          </ac:spMkLst>
        </pc:spChg>
        <pc:spChg chg="mod">
          <ac:chgData name="Hjálmtýr Hafsteinsson - HI" userId="851c0888-5f35-4c19-bf43-6c41ad09c3fa" providerId="ADAL" clId="{DE4A0897-6AF1-4FA5-A4C5-04A495B74964}" dt="2024-10-29T18:36:05.110" v="15" actId="20577"/>
          <ac:spMkLst>
            <pc:docMk/>
            <pc:sldMk cId="2623614027" sldId="365"/>
            <ac:spMk id="26648" creationId="{A22B9BC2-49ED-9F28-B8EC-35C43566C911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6:24.569" v="21" actId="20577"/>
        <pc:sldMkLst>
          <pc:docMk/>
          <pc:sldMk cId="3980703498" sldId="366"/>
        </pc:sldMkLst>
        <pc:spChg chg="mod">
          <ac:chgData name="Hjálmtýr Hafsteinsson - HI" userId="851c0888-5f35-4c19-bf43-6c41ad09c3fa" providerId="ADAL" clId="{DE4A0897-6AF1-4FA5-A4C5-04A495B74964}" dt="2024-10-29T18:36:10.736" v="17" actId="20577"/>
          <ac:spMkLst>
            <pc:docMk/>
            <pc:sldMk cId="3980703498" sldId="366"/>
            <ac:spMk id="28680" creationId="{F605EABA-077E-A279-0A7E-391212A91DF1}"/>
          </ac:spMkLst>
        </pc:spChg>
        <pc:spChg chg="mod">
          <ac:chgData name="Hjálmtýr Hafsteinsson - HI" userId="851c0888-5f35-4c19-bf43-6c41ad09c3fa" providerId="ADAL" clId="{DE4A0897-6AF1-4FA5-A4C5-04A495B74964}" dt="2024-10-29T18:36:13.415" v="19" actId="20577"/>
          <ac:spMkLst>
            <pc:docMk/>
            <pc:sldMk cId="3980703498" sldId="366"/>
            <ac:spMk id="28688" creationId="{21EA88CC-7FFE-4DE4-259B-790322FF524B}"/>
          </ac:spMkLst>
        </pc:spChg>
        <pc:spChg chg="mod">
          <ac:chgData name="Hjálmtýr Hafsteinsson - HI" userId="851c0888-5f35-4c19-bf43-6c41ad09c3fa" providerId="ADAL" clId="{DE4A0897-6AF1-4FA5-A4C5-04A495B74964}" dt="2024-10-29T18:36:24.569" v="21" actId="20577"/>
          <ac:spMkLst>
            <pc:docMk/>
            <pc:sldMk cId="3980703498" sldId="366"/>
            <ac:spMk id="28696" creationId="{184F1B88-24BA-8147-8206-0F8860A9FDCB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6:45.500" v="27" actId="20577"/>
        <pc:sldMkLst>
          <pc:docMk/>
          <pc:sldMk cId="4073087847" sldId="367"/>
        </pc:sldMkLst>
        <pc:spChg chg="mod">
          <ac:chgData name="Hjálmtýr Hafsteinsson - HI" userId="851c0888-5f35-4c19-bf43-6c41ad09c3fa" providerId="ADAL" clId="{DE4A0897-6AF1-4FA5-A4C5-04A495B74964}" dt="2024-10-29T18:36:39.784" v="23" actId="20577"/>
          <ac:spMkLst>
            <pc:docMk/>
            <pc:sldMk cId="4073087847" sldId="367"/>
            <ac:spMk id="30" creationId="{D1AA1CE9-0841-417F-8966-AA0CAD518B8E}"/>
          </ac:spMkLst>
        </pc:spChg>
        <pc:spChg chg="mod">
          <ac:chgData name="Hjálmtýr Hafsteinsson - HI" userId="851c0888-5f35-4c19-bf43-6c41ad09c3fa" providerId="ADAL" clId="{DE4A0897-6AF1-4FA5-A4C5-04A495B74964}" dt="2024-10-29T18:36:42.715" v="25" actId="20577"/>
          <ac:spMkLst>
            <pc:docMk/>
            <pc:sldMk cId="4073087847" sldId="367"/>
            <ac:spMk id="38" creationId="{C8945F46-E95A-46E3-87B6-60C3A76F385A}"/>
          </ac:spMkLst>
        </pc:spChg>
        <pc:spChg chg="mod">
          <ac:chgData name="Hjálmtýr Hafsteinsson - HI" userId="851c0888-5f35-4c19-bf43-6c41ad09c3fa" providerId="ADAL" clId="{DE4A0897-6AF1-4FA5-A4C5-04A495B74964}" dt="2024-10-29T18:36:45.500" v="27" actId="20577"/>
          <ac:spMkLst>
            <pc:docMk/>
            <pc:sldMk cId="4073087847" sldId="367"/>
            <ac:spMk id="46" creationId="{536A82BB-CEB5-40E5-8228-EEACB23D540A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7:09.356" v="29" actId="20577"/>
        <pc:sldMkLst>
          <pc:docMk/>
          <pc:sldMk cId="2235592499" sldId="370"/>
        </pc:sldMkLst>
        <pc:spChg chg="mod">
          <ac:chgData name="Hjálmtýr Hafsteinsson - HI" userId="851c0888-5f35-4c19-bf43-6c41ad09c3fa" providerId="ADAL" clId="{DE4A0897-6AF1-4FA5-A4C5-04A495B74964}" dt="2024-10-29T18:37:09.356" v="29" actId="20577"/>
          <ac:spMkLst>
            <pc:docMk/>
            <pc:sldMk cId="2235592499" sldId="370"/>
            <ac:spMk id="36869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7:20.285" v="31" actId="20577"/>
        <pc:sldMkLst>
          <pc:docMk/>
          <pc:sldMk cId="4282200546" sldId="375"/>
        </pc:sldMkLst>
        <pc:spChg chg="mod">
          <ac:chgData name="Hjálmtýr Hafsteinsson - HI" userId="851c0888-5f35-4c19-bf43-6c41ad09c3fa" providerId="ADAL" clId="{DE4A0897-6AF1-4FA5-A4C5-04A495B74964}" dt="2024-10-29T18:37:20.285" v="31" actId="20577"/>
          <ac:spMkLst>
            <pc:docMk/>
            <pc:sldMk cId="4282200546" sldId="375"/>
            <ac:spMk id="4710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8:35.841" v="33" actId="207"/>
        <pc:sldMkLst>
          <pc:docMk/>
          <pc:sldMk cId="2791531006" sldId="381"/>
        </pc:sldMkLst>
        <pc:spChg chg="mod">
          <ac:chgData name="Hjálmtýr Hafsteinsson - HI" userId="851c0888-5f35-4c19-bf43-6c41ad09c3fa" providerId="ADAL" clId="{DE4A0897-6AF1-4FA5-A4C5-04A495B74964}" dt="2024-10-29T18:38:35.841" v="33" actId="207"/>
          <ac:spMkLst>
            <pc:docMk/>
            <pc:sldMk cId="2791531006" sldId="381"/>
            <ac:spMk id="9" creationId="{4BD9D6B0-53F9-4281-AEBF-31761B06B7C5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8:57.992" v="34" actId="207"/>
        <pc:sldMkLst>
          <pc:docMk/>
          <pc:sldMk cId="3674904686" sldId="384"/>
        </pc:sldMkLst>
        <pc:spChg chg="mod">
          <ac:chgData name="Hjálmtýr Hafsteinsson - HI" userId="851c0888-5f35-4c19-bf43-6c41ad09c3fa" providerId="ADAL" clId="{DE4A0897-6AF1-4FA5-A4C5-04A495B74964}" dt="2024-10-29T18:38:57.992" v="34" actId="207"/>
          <ac:spMkLst>
            <pc:docMk/>
            <pc:sldMk cId="3674904686" sldId="384"/>
            <ac:spMk id="65543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9:21.113" v="38" actId="20577"/>
        <pc:sldMkLst>
          <pc:docMk/>
          <pc:sldMk cId="3926692721" sldId="386"/>
        </pc:sldMkLst>
        <pc:spChg chg="mod">
          <ac:chgData name="Hjálmtýr Hafsteinsson - HI" userId="851c0888-5f35-4c19-bf43-6c41ad09c3fa" providerId="ADAL" clId="{DE4A0897-6AF1-4FA5-A4C5-04A495B74964}" dt="2024-10-29T18:39:21.113" v="38" actId="20577"/>
          <ac:spMkLst>
            <pc:docMk/>
            <pc:sldMk cId="3926692721" sldId="386"/>
            <ac:spMk id="69638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39:30.793" v="39" actId="1076"/>
        <pc:sldMkLst>
          <pc:docMk/>
          <pc:sldMk cId="26836491" sldId="387"/>
        </pc:sldMkLst>
        <pc:spChg chg="mod">
          <ac:chgData name="Hjálmtýr Hafsteinsson - HI" userId="851c0888-5f35-4c19-bf43-6c41ad09c3fa" providerId="ADAL" clId="{DE4A0897-6AF1-4FA5-A4C5-04A495B74964}" dt="2024-10-29T18:39:30.793" v="39" actId="1076"/>
          <ac:spMkLst>
            <pc:docMk/>
            <pc:sldMk cId="26836491" sldId="387"/>
            <ac:spMk id="8" creationId="{0250D58B-1207-42E9-AD2D-19778B0ACB19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0:08.161" v="43" actId="20577"/>
        <pc:sldMkLst>
          <pc:docMk/>
          <pc:sldMk cId="158653052" sldId="395"/>
        </pc:sldMkLst>
        <pc:spChg chg="mod">
          <ac:chgData name="Hjálmtýr Hafsteinsson - HI" userId="851c0888-5f35-4c19-bf43-6c41ad09c3fa" providerId="ADAL" clId="{DE4A0897-6AF1-4FA5-A4C5-04A495B74964}" dt="2024-10-29T18:39:59.099" v="41" actId="20577"/>
          <ac:spMkLst>
            <pc:docMk/>
            <pc:sldMk cId="158653052" sldId="395"/>
            <ac:spMk id="88067" creationId="{00000000-0000-0000-0000-000000000000}"/>
          </ac:spMkLst>
        </pc:spChg>
        <pc:spChg chg="mod">
          <ac:chgData name="Hjálmtýr Hafsteinsson - HI" userId="851c0888-5f35-4c19-bf43-6c41ad09c3fa" providerId="ADAL" clId="{DE4A0897-6AF1-4FA5-A4C5-04A495B74964}" dt="2024-10-29T18:40:08.161" v="43" actId="20577"/>
          <ac:spMkLst>
            <pc:docMk/>
            <pc:sldMk cId="158653052" sldId="395"/>
            <ac:spMk id="88069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0:47.832" v="53" actId="20577"/>
        <pc:sldMkLst>
          <pc:docMk/>
          <pc:sldMk cId="1179444304" sldId="399"/>
        </pc:sldMkLst>
        <pc:spChg chg="mod">
          <ac:chgData name="Hjálmtýr Hafsteinsson - HI" userId="851c0888-5f35-4c19-bf43-6c41ad09c3fa" providerId="ADAL" clId="{DE4A0897-6AF1-4FA5-A4C5-04A495B74964}" dt="2024-10-29T18:40:47.832" v="53" actId="20577"/>
          <ac:spMkLst>
            <pc:docMk/>
            <pc:sldMk cId="1179444304" sldId="399"/>
            <ac:spMk id="96262" creationId="{00000000-0000-0000-0000-000000000000}"/>
          </ac:spMkLst>
        </pc:spChg>
      </pc:sldChg>
      <pc:sldChg chg="modSp">
        <pc:chgData name="Hjálmtýr Hafsteinsson - HI" userId="851c0888-5f35-4c19-bf43-6c41ad09c3fa" providerId="ADAL" clId="{DE4A0897-6AF1-4FA5-A4C5-04A495B74964}" dt="2024-10-29T18:41:47.412" v="55" actId="1076"/>
        <pc:sldMkLst>
          <pc:docMk/>
          <pc:sldMk cId="926898098" sldId="407"/>
        </pc:sldMkLst>
        <pc:spChg chg="mod">
          <ac:chgData name="Hjálmtýr Hafsteinsson - HI" userId="851c0888-5f35-4c19-bf43-6c41ad09c3fa" providerId="ADAL" clId="{DE4A0897-6AF1-4FA5-A4C5-04A495B74964}" dt="2024-10-29T18:41:47.412" v="55" actId="1076"/>
          <ac:spMkLst>
            <pc:docMk/>
            <pc:sldMk cId="926898098" sldId="407"/>
            <ac:spMk id="112645" creationId="{00000000-0000-0000-0000-000000000000}"/>
          </ac:spMkLst>
        </pc:spChg>
      </pc:sldChg>
      <pc:sldChg chg="modSp">
        <pc:chgData name="Hjálmtýr Hafsteinsson - HI" userId="851c0888-5f35-4c19-bf43-6c41ad09c3fa" providerId="ADAL" clId="{DE4A0897-6AF1-4FA5-A4C5-04A495B74964}" dt="2024-10-29T18:42:36.950" v="63" actId="14100"/>
        <pc:sldMkLst>
          <pc:docMk/>
          <pc:sldMk cId="3023769549" sldId="408"/>
        </pc:sldMkLst>
        <pc:spChg chg="mod">
          <ac:chgData name="Hjálmtýr Hafsteinsson - HI" userId="851c0888-5f35-4c19-bf43-6c41ad09c3fa" providerId="ADAL" clId="{DE4A0897-6AF1-4FA5-A4C5-04A495B74964}" dt="2024-10-29T18:42:36.950" v="63" actId="14100"/>
          <ac:spMkLst>
            <pc:docMk/>
            <pc:sldMk cId="3023769549" sldId="408"/>
            <ac:spMk id="114693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3:11.326" v="71" actId="20577"/>
        <pc:sldMkLst>
          <pc:docMk/>
          <pc:sldMk cId="3516684636" sldId="410"/>
        </pc:sldMkLst>
        <pc:spChg chg="mod">
          <ac:chgData name="Hjálmtýr Hafsteinsson - HI" userId="851c0888-5f35-4c19-bf43-6c41ad09c3fa" providerId="ADAL" clId="{DE4A0897-6AF1-4FA5-A4C5-04A495B74964}" dt="2024-10-29T18:43:05.295" v="67" actId="20577"/>
          <ac:spMkLst>
            <pc:docMk/>
            <pc:sldMk cId="3516684636" sldId="410"/>
            <ac:spMk id="118788" creationId="{00000000-0000-0000-0000-000000000000}"/>
          </ac:spMkLst>
        </pc:spChg>
        <pc:spChg chg="mod">
          <ac:chgData name="Hjálmtýr Hafsteinsson - HI" userId="851c0888-5f35-4c19-bf43-6c41ad09c3fa" providerId="ADAL" clId="{DE4A0897-6AF1-4FA5-A4C5-04A495B74964}" dt="2024-10-29T18:43:11.326" v="71" actId="20577"/>
          <ac:spMkLst>
            <pc:docMk/>
            <pc:sldMk cId="3516684636" sldId="410"/>
            <ac:spMk id="118789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3:37.399" v="83" actId="20577"/>
        <pc:sldMkLst>
          <pc:docMk/>
          <pc:sldMk cId="3022588818" sldId="411"/>
        </pc:sldMkLst>
        <pc:spChg chg="mod">
          <ac:chgData name="Hjálmtýr Hafsteinsson - HI" userId="851c0888-5f35-4c19-bf43-6c41ad09c3fa" providerId="ADAL" clId="{DE4A0897-6AF1-4FA5-A4C5-04A495B74964}" dt="2024-10-29T18:43:37.399" v="83" actId="20577"/>
          <ac:spMkLst>
            <pc:docMk/>
            <pc:sldMk cId="3022588818" sldId="411"/>
            <ac:spMk id="11" creationId="{7ACF42EF-FC15-434F-81A5-B4419475B1AD}"/>
          </ac:spMkLst>
        </pc:spChg>
        <pc:spChg chg="mod">
          <ac:chgData name="Hjálmtýr Hafsteinsson - HI" userId="851c0888-5f35-4c19-bf43-6c41ad09c3fa" providerId="ADAL" clId="{DE4A0897-6AF1-4FA5-A4C5-04A495B74964}" dt="2024-10-29T18:43:25.815" v="75" actId="20577"/>
          <ac:spMkLst>
            <pc:docMk/>
            <pc:sldMk cId="3022588818" sldId="411"/>
            <ac:spMk id="120835" creationId="{00000000-0000-0000-0000-000000000000}"/>
          </ac:spMkLst>
        </pc:spChg>
        <pc:spChg chg="mod">
          <ac:chgData name="Hjálmtýr Hafsteinsson - HI" userId="851c0888-5f35-4c19-bf43-6c41ad09c3fa" providerId="ADAL" clId="{DE4A0897-6AF1-4FA5-A4C5-04A495B74964}" dt="2024-10-29T18:43:31.836" v="79" actId="20577"/>
          <ac:spMkLst>
            <pc:docMk/>
            <pc:sldMk cId="3022588818" sldId="411"/>
            <ac:spMk id="12083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3:52.435" v="91" actId="20577"/>
        <pc:sldMkLst>
          <pc:docMk/>
          <pc:sldMk cId="1981021798" sldId="412"/>
        </pc:sldMkLst>
        <pc:spChg chg="mod">
          <ac:chgData name="Hjálmtýr Hafsteinsson - HI" userId="851c0888-5f35-4c19-bf43-6c41ad09c3fa" providerId="ADAL" clId="{DE4A0897-6AF1-4FA5-A4C5-04A495B74964}" dt="2024-10-29T18:43:44.374" v="87" actId="20577"/>
          <ac:spMkLst>
            <pc:docMk/>
            <pc:sldMk cId="1981021798" sldId="412"/>
            <ac:spMk id="122885" creationId="{00000000-0000-0000-0000-000000000000}"/>
          </ac:spMkLst>
        </pc:spChg>
        <pc:spChg chg="mod">
          <ac:chgData name="Hjálmtýr Hafsteinsson - HI" userId="851c0888-5f35-4c19-bf43-6c41ad09c3fa" providerId="ADAL" clId="{DE4A0897-6AF1-4FA5-A4C5-04A495B74964}" dt="2024-10-29T18:43:52.435" v="91" actId="20577"/>
          <ac:spMkLst>
            <pc:docMk/>
            <pc:sldMk cId="1981021798" sldId="412"/>
            <ac:spMk id="122887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6:41.738" v="93" actId="20577"/>
        <pc:sldMkLst>
          <pc:docMk/>
          <pc:sldMk cId="4178144063" sldId="416"/>
        </pc:sldMkLst>
        <pc:spChg chg="mod">
          <ac:chgData name="Hjálmtýr Hafsteinsson - HI" userId="851c0888-5f35-4c19-bf43-6c41ad09c3fa" providerId="ADAL" clId="{DE4A0897-6AF1-4FA5-A4C5-04A495B74964}" dt="2024-10-29T18:46:41.738" v="93" actId="20577"/>
          <ac:spMkLst>
            <pc:docMk/>
            <pc:sldMk cId="4178144063" sldId="416"/>
            <ac:spMk id="131075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6:58.750" v="95" actId="20577"/>
        <pc:sldMkLst>
          <pc:docMk/>
          <pc:sldMk cId="2856542810" sldId="424"/>
        </pc:sldMkLst>
        <pc:spChg chg="mod">
          <ac:chgData name="Hjálmtýr Hafsteinsson - HI" userId="851c0888-5f35-4c19-bf43-6c41ad09c3fa" providerId="ADAL" clId="{DE4A0897-6AF1-4FA5-A4C5-04A495B74964}" dt="2024-10-29T18:46:58.750" v="95" actId="20577"/>
          <ac:spMkLst>
            <pc:docMk/>
            <pc:sldMk cId="2856542810" sldId="424"/>
            <ac:spMk id="147462" creationId="{00000000-0000-0000-0000-000000000000}"/>
          </ac:spMkLst>
        </pc:spChg>
      </pc:sldChg>
      <pc:sldChg chg="modSp mod">
        <pc:chgData name="Hjálmtýr Hafsteinsson - HI" userId="851c0888-5f35-4c19-bf43-6c41ad09c3fa" providerId="ADAL" clId="{DE4A0897-6AF1-4FA5-A4C5-04A495B74964}" dt="2024-10-29T18:47:14.470" v="96" actId="14100"/>
        <pc:sldMkLst>
          <pc:docMk/>
          <pc:sldMk cId="1148285182" sldId="425"/>
        </pc:sldMkLst>
        <pc:picChg chg="mod">
          <ac:chgData name="Hjálmtýr Hafsteinsson - HI" userId="851c0888-5f35-4c19-bf43-6c41ad09c3fa" providerId="ADAL" clId="{DE4A0897-6AF1-4FA5-A4C5-04A495B74964}" dt="2024-10-29T18:47:14.470" v="96" actId="14100"/>
          <ac:picMkLst>
            <pc:docMk/>
            <pc:sldMk cId="1148285182" sldId="425"/>
            <ac:picMk id="9" creationId="{89AB3F8D-0C85-A16F-3C50-0FEE134FB01E}"/>
          </ac:picMkLst>
        </pc:picChg>
      </pc:sldChg>
      <pc:sldChg chg="modSp mod">
        <pc:chgData name="Hjálmtýr Hafsteinsson - HI" userId="851c0888-5f35-4c19-bf43-6c41ad09c3fa" providerId="ADAL" clId="{DE4A0897-6AF1-4FA5-A4C5-04A495B74964}" dt="2024-10-29T18:51:30.275" v="99" actId="692"/>
        <pc:sldMkLst>
          <pc:docMk/>
          <pc:sldMk cId="893528769" sldId="430"/>
        </pc:sldMkLst>
        <pc:spChg chg="mod">
          <ac:chgData name="Hjálmtýr Hafsteinsson - HI" userId="851c0888-5f35-4c19-bf43-6c41ad09c3fa" providerId="ADAL" clId="{DE4A0897-6AF1-4FA5-A4C5-04A495B74964}" dt="2024-10-29T18:51:07.406" v="97" actId="692"/>
          <ac:spMkLst>
            <pc:docMk/>
            <pc:sldMk cId="893528769" sldId="430"/>
            <ac:spMk id="7" creationId="{46B5DCA9-A30A-4A51-B2CA-5E545A967FFA}"/>
          </ac:spMkLst>
        </pc:spChg>
        <pc:spChg chg="mod">
          <ac:chgData name="Hjálmtýr Hafsteinsson - HI" userId="851c0888-5f35-4c19-bf43-6c41ad09c3fa" providerId="ADAL" clId="{DE4A0897-6AF1-4FA5-A4C5-04A495B74964}" dt="2024-10-29T18:51:07.406" v="97" actId="692"/>
          <ac:spMkLst>
            <pc:docMk/>
            <pc:sldMk cId="893528769" sldId="430"/>
            <ac:spMk id="8" creationId="{8ACC3DFA-6302-4DE0-BBF0-999AF486A1E2}"/>
          </ac:spMkLst>
        </pc:spChg>
        <pc:spChg chg="mod">
          <ac:chgData name="Hjálmtýr Hafsteinsson - HI" userId="851c0888-5f35-4c19-bf43-6c41ad09c3fa" providerId="ADAL" clId="{DE4A0897-6AF1-4FA5-A4C5-04A495B74964}" dt="2024-10-29T18:51:07.406" v="97" actId="692"/>
          <ac:spMkLst>
            <pc:docMk/>
            <pc:sldMk cId="893528769" sldId="430"/>
            <ac:spMk id="9" creationId="{15A0B1CE-D02C-4045-B409-8F05101EA82D}"/>
          </ac:spMkLst>
        </pc:spChg>
        <pc:spChg chg="mod">
          <ac:chgData name="Hjálmtýr Hafsteinsson - HI" userId="851c0888-5f35-4c19-bf43-6c41ad09c3fa" providerId="ADAL" clId="{DE4A0897-6AF1-4FA5-A4C5-04A495B74964}" dt="2024-10-29T18:51:07.406" v="97" actId="692"/>
          <ac:spMkLst>
            <pc:docMk/>
            <pc:sldMk cId="893528769" sldId="430"/>
            <ac:spMk id="10" creationId="{E9321C98-E8E7-4516-B709-AE94748F85A3}"/>
          </ac:spMkLst>
        </pc:spChg>
        <pc:spChg chg="mod">
          <ac:chgData name="Hjálmtýr Hafsteinsson - HI" userId="851c0888-5f35-4c19-bf43-6c41ad09c3fa" providerId="ADAL" clId="{DE4A0897-6AF1-4FA5-A4C5-04A495B74964}" dt="2024-10-29T18:51:20.190" v="98" actId="692"/>
          <ac:spMkLst>
            <pc:docMk/>
            <pc:sldMk cId="893528769" sldId="430"/>
            <ac:spMk id="11" creationId="{071890A5-E936-4562-8DAC-98B738969AB2}"/>
          </ac:spMkLst>
        </pc:spChg>
        <pc:spChg chg="mod">
          <ac:chgData name="Hjálmtýr Hafsteinsson - HI" userId="851c0888-5f35-4c19-bf43-6c41ad09c3fa" providerId="ADAL" clId="{DE4A0897-6AF1-4FA5-A4C5-04A495B74964}" dt="2024-10-29T18:51:20.190" v="98" actId="692"/>
          <ac:spMkLst>
            <pc:docMk/>
            <pc:sldMk cId="893528769" sldId="430"/>
            <ac:spMk id="21" creationId="{5E48D347-44CD-43E4-9858-7734D5554049}"/>
          </ac:spMkLst>
        </pc:spChg>
        <pc:spChg chg="mod">
          <ac:chgData name="Hjálmtýr Hafsteinsson - HI" userId="851c0888-5f35-4c19-bf43-6c41ad09c3fa" providerId="ADAL" clId="{DE4A0897-6AF1-4FA5-A4C5-04A495B74964}" dt="2024-10-29T18:51:20.190" v="98" actId="692"/>
          <ac:spMkLst>
            <pc:docMk/>
            <pc:sldMk cId="893528769" sldId="430"/>
            <ac:spMk id="22" creationId="{895F7892-BDF3-4133-B978-91E584727FCD}"/>
          </ac:spMkLst>
        </pc:spChg>
        <pc:cxnChg chg="mod">
          <ac:chgData name="Hjálmtýr Hafsteinsson - HI" userId="851c0888-5f35-4c19-bf43-6c41ad09c3fa" providerId="ADAL" clId="{DE4A0897-6AF1-4FA5-A4C5-04A495B74964}" dt="2024-10-29T18:51:30.275" v="99" actId="692"/>
          <ac:cxnSpMkLst>
            <pc:docMk/>
            <pc:sldMk cId="893528769" sldId="430"/>
            <ac:cxnSpMk id="13" creationId="{5527BAD2-D7F1-449E-AFCC-DC760AA7C89F}"/>
          </ac:cxnSpMkLst>
        </pc:cxnChg>
        <pc:cxnChg chg="mod">
          <ac:chgData name="Hjálmtýr Hafsteinsson - HI" userId="851c0888-5f35-4c19-bf43-6c41ad09c3fa" providerId="ADAL" clId="{DE4A0897-6AF1-4FA5-A4C5-04A495B74964}" dt="2024-10-29T18:51:30.275" v="99" actId="692"/>
          <ac:cxnSpMkLst>
            <pc:docMk/>
            <pc:sldMk cId="893528769" sldId="430"/>
            <ac:cxnSpMk id="14" creationId="{D10ECE4E-5E7E-4826-9D3B-98B24C9FCF1D}"/>
          </ac:cxnSpMkLst>
        </pc:cxnChg>
      </pc:sldChg>
      <pc:sldChg chg="modSp mod">
        <pc:chgData name="Hjálmtýr Hafsteinsson - HI" userId="851c0888-5f35-4c19-bf43-6c41ad09c3fa" providerId="ADAL" clId="{DE4A0897-6AF1-4FA5-A4C5-04A495B74964}" dt="2024-10-29T18:51:46.143" v="107" actId="20577"/>
        <pc:sldMkLst>
          <pc:docMk/>
          <pc:sldMk cId="505122271" sldId="431"/>
        </pc:sldMkLst>
        <pc:spChg chg="mod">
          <ac:chgData name="Hjálmtýr Hafsteinsson - HI" userId="851c0888-5f35-4c19-bf43-6c41ad09c3fa" providerId="ADAL" clId="{DE4A0897-6AF1-4FA5-A4C5-04A495B74964}" dt="2024-10-29T18:51:46.143" v="107" actId="20577"/>
          <ac:spMkLst>
            <pc:docMk/>
            <pc:sldMk cId="505122271" sldId="431"/>
            <ac:spMk id="161795" creationId="{00000000-0000-0000-0000-000000000000}"/>
          </ac:spMkLst>
        </pc:spChg>
      </pc:sldChg>
      <pc:sldChg chg="addSp modSp mod">
        <pc:chgData name="Hjálmtýr Hafsteinsson - HI" userId="851c0888-5f35-4c19-bf43-6c41ad09c3fa" providerId="ADAL" clId="{DE4A0897-6AF1-4FA5-A4C5-04A495B74964}" dt="2024-10-29T19:08:46.932" v="142" actId="20577"/>
        <pc:sldMkLst>
          <pc:docMk/>
          <pc:sldMk cId="2677223364" sldId="432"/>
        </pc:sldMkLst>
        <pc:spChg chg="mod">
          <ac:chgData name="Hjálmtýr Hafsteinsson - HI" userId="851c0888-5f35-4c19-bf43-6c41ad09c3fa" providerId="ADAL" clId="{DE4A0897-6AF1-4FA5-A4C5-04A495B74964}" dt="2024-10-29T19:08:46.932" v="142" actId="20577"/>
          <ac:spMkLst>
            <pc:docMk/>
            <pc:sldMk cId="2677223364" sldId="432"/>
            <ac:spMk id="163843" creationId="{00000000-0000-0000-0000-000000000000}"/>
          </ac:spMkLst>
        </pc:spChg>
        <pc:picChg chg="add mod">
          <ac:chgData name="Hjálmtýr Hafsteinsson - HI" userId="851c0888-5f35-4c19-bf43-6c41ad09c3fa" providerId="ADAL" clId="{DE4A0897-6AF1-4FA5-A4C5-04A495B74964}" dt="2024-10-29T19:08:26.887" v="138" actId="1076"/>
          <ac:picMkLst>
            <pc:docMk/>
            <pc:sldMk cId="2677223364" sldId="432"/>
            <ac:picMk id="5" creationId="{06213099-70A7-5688-65F4-61486EB1C091}"/>
          </ac:picMkLst>
        </pc:picChg>
        <pc:picChg chg="add mod">
          <ac:chgData name="Hjálmtýr Hafsteinsson - HI" userId="851c0888-5f35-4c19-bf43-6c41ad09c3fa" providerId="ADAL" clId="{DE4A0897-6AF1-4FA5-A4C5-04A495B74964}" dt="2024-10-29T19:08:35.948" v="140" actId="1076"/>
          <ac:picMkLst>
            <pc:docMk/>
            <pc:sldMk cId="2677223364" sldId="432"/>
            <ac:picMk id="7" creationId="{492E6E0F-BF50-2D8E-0574-B8F74DB6A8CD}"/>
          </ac:picMkLst>
        </pc:picChg>
        <pc:picChg chg="add mod">
          <ac:chgData name="Hjálmtýr Hafsteinsson - HI" userId="851c0888-5f35-4c19-bf43-6c41ad09c3fa" providerId="ADAL" clId="{DE4A0897-6AF1-4FA5-A4C5-04A495B74964}" dt="2024-10-29T19:08:32.581" v="139" actId="1076"/>
          <ac:picMkLst>
            <pc:docMk/>
            <pc:sldMk cId="2677223364" sldId="432"/>
            <ac:picMk id="9" creationId="{F9C67E99-90AC-674D-E56E-4DA8486F8723}"/>
          </ac:picMkLst>
        </pc:picChg>
      </pc:sldChg>
      <pc:sldChg chg="addSp delSp modSp mod">
        <pc:chgData name="Hjálmtýr Hafsteinsson - HI" userId="851c0888-5f35-4c19-bf43-6c41ad09c3fa" providerId="ADAL" clId="{DE4A0897-6AF1-4FA5-A4C5-04A495B74964}" dt="2024-10-29T19:02:01.554" v="120" actId="1076"/>
        <pc:sldMkLst>
          <pc:docMk/>
          <pc:sldMk cId="1427364613" sldId="433"/>
        </pc:sldMkLst>
        <pc:picChg chg="add del">
          <ac:chgData name="Hjálmtýr Hafsteinsson - HI" userId="851c0888-5f35-4c19-bf43-6c41ad09c3fa" providerId="ADAL" clId="{DE4A0897-6AF1-4FA5-A4C5-04A495B74964}" dt="2024-10-29T18:55:16.388" v="110" actId="478"/>
          <ac:picMkLst>
            <pc:docMk/>
            <pc:sldMk cId="1427364613" sldId="433"/>
            <ac:picMk id="5" creationId="{C97CA10F-DF86-95BC-E302-01954DBC4519}"/>
          </ac:picMkLst>
        </pc:picChg>
        <pc:picChg chg="add del mod">
          <ac:chgData name="Hjálmtýr Hafsteinsson - HI" userId="851c0888-5f35-4c19-bf43-6c41ad09c3fa" providerId="ADAL" clId="{DE4A0897-6AF1-4FA5-A4C5-04A495B74964}" dt="2024-10-29T19:01:42.505" v="115" actId="478"/>
          <ac:picMkLst>
            <pc:docMk/>
            <pc:sldMk cId="1427364613" sldId="433"/>
            <ac:picMk id="7" creationId="{FE237817-5E9C-1770-BBDF-8DCC83A511A0}"/>
          </ac:picMkLst>
        </pc:picChg>
        <pc:picChg chg="add mod">
          <ac:chgData name="Hjálmtýr Hafsteinsson - HI" userId="851c0888-5f35-4c19-bf43-6c41ad09c3fa" providerId="ADAL" clId="{DE4A0897-6AF1-4FA5-A4C5-04A495B74964}" dt="2024-10-29T19:02:01.554" v="120" actId="1076"/>
          <ac:picMkLst>
            <pc:docMk/>
            <pc:sldMk cId="1427364613" sldId="433"/>
            <ac:picMk id="9" creationId="{1BD3A010-6421-F749-E8C9-21E0C5A26694}"/>
          </ac:picMkLst>
        </pc:picChg>
        <pc:picChg chg="del">
          <ac:chgData name="Hjálmtýr Hafsteinsson - HI" userId="851c0888-5f35-4c19-bf43-6c41ad09c3fa" providerId="ADAL" clId="{DE4A0897-6AF1-4FA5-A4C5-04A495B74964}" dt="2024-10-29T19:00:53.414" v="113" actId="478"/>
          <ac:picMkLst>
            <pc:docMk/>
            <pc:sldMk cId="1427364613" sldId="433"/>
            <ac:picMk id="16589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s-IS"/>
              <a:t>SQL fyrirspurnarmálið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AA9F-F43A-4771-94DD-6B4A6DFCE020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18486611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is-IS"/>
              <a:t>20.2.2019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B29B-BEFA-4251-9DA8-C676619F49E9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331807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3E5424-BC80-4E34-AC13-C5DF4E72CB0B}" type="slidenum">
              <a:rPr lang="is-IS" altLang="is-IS" smtClean="0"/>
              <a:pPr>
                <a:spcBef>
                  <a:spcPct val="0"/>
                </a:spcBef>
              </a:pPr>
              <a:t>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94913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854F8D-ECA3-4899-96EF-9AC7FCAD3379}" type="slidenum">
              <a:rPr lang="is-IS" altLang="is-IS" smtClean="0"/>
              <a:pPr>
                <a:spcBef>
                  <a:spcPct val="0"/>
                </a:spcBef>
              </a:pPr>
              <a:t>11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3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C302B8-D1F5-4923-B037-EFC72FCB3EC6}" type="slidenum">
              <a:rPr lang="is-IS" altLang="is-IS" smtClean="0"/>
              <a:pPr>
                <a:spcBef>
                  <a:spcPct val="0"/>
                </a:spcBef>
              </a:pPr>
              <a:t>12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78301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97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FB2EE-55EB-4313-8AFB-07410141DA0A}" type="slidenum">
              <a:rPr lang="is-IS" altLang="is-IS" smtClean="0"/>
              <a:pPr>
                <a:spcBef>
                  <a:spcPct val="0"/>
                </a:spcBef>
              </a:pPr>
              <a:t>13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15610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E0CF1D-AE66-4232-B174-A96B4A56F05D}" type="slidenum">
              <a:rPr lang="is-IS" altLang="is-IS" smtClean="0"/>
              <a:pPr>
                <a:spcBef>
                  <a:spcPct val="0"/>
                </a:spcBef>
              </a:pPr>
              <a:t>14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2870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AADCF4-3CAF-4FA6-96B4-EB3485D748BB}" type="slidenum">
              <a:rPr lang="is-IS" altLang="is-IS" smtClean="0"/>
              <a:pPr>
                <a:spcBef>
                  <a:spcPct val="0"/>
                </a:spcBef>
              </a:pPr>
              <a:t>15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4787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52ED92-E6B3-4A21-BF2A-48FABA17B671}" type="slidenum">
              <a:rPr lang="is-IS" altLang="is-IS" smtClean="0"/>
              <a:pPr>
                <a:spcBef>
                  <a:spcPct val="0"/>
                </a:spcBef>
              </a:pPr>
              <a:t>16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5237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B4B41-D46D-4094-8D5B-1B11935136CF}" type="slidenum">
              <a:rPr lang="is-IS" altLang="is-IS" smtClean="0"/>
              <a:pPr>
                <a:spcBef>
                  <a:spcPct val="0"/>
                </a:spcBef>
              </a:pPr>
              <a:t>17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2092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ADC47-34BD-4C3B-8E8A-F41E573C06EC}" type="slidenum">
              <a:rPr lang="is-IS" altLang="is-IS" smtClean="0"/>
              <a:pPr>
                <a:spcBef>
                  <a:spcPct val="0"/>
                </a:spcBef>
              </a:pPr>
              <a:t>18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994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19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A03886-0B2D-4737-B85F-8D5DE8E2F1D0}" type="slidenum">
              <a:rPr lang="is-IS" altLang="is-IS" smtClean="0"/>
              <a:pPr>
                <a:spcBef>
                  <a:spcPct val="0"/>
                </a:spcBef>
              </a:pPr>
              <a:t>19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8081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40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40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ACCA06-6EDD-4133-8D83-E97AF742F66D}" type="slidenum">
              <a:rPr lang="is-IS" altLang="is-IS" smtClean="0"/>
              <a:pPr>
                <a:spcBef>
                  <a:spcPct val="0"/>
                </a:spcBef>
              </a:pPr>
              <a:t>20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860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08341-BC0D-492C-851F-7A99D6B30EF9}" type="slidenum">
              <a:rPr lang="is-IS" altLang="is-IS" smtClean="0"/>
              <a:pPr>
                <a:spcBef>
                  <a:spcPct val="0"/>
                </a:spcBef>
              </a:pPr>
              <a:t>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11764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D312-2431-48C8-A782-366F5645C43E}" type="slidenum">
              <a:rPr lang="is-IS" altLang="is-IS" smtClean="0"/>
              <a:pPr>
                <a:spcBef>
                  <a:spcPct val="0"/>
                </a:spcBef>
              </a:pPr>
              <a:t>21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33715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1104FF-9CEA-4D35-BF7D-B3BAFD37E519}" type="slidenum">
              <a:rPr lang="is-IS" altLang="is-IS" smtClean="0"/>
              <a:pPr>
                <a:spcBef>
                  <a:spcPct val="0"/>
                </a:spcBef>
              </a:pPr>
              <a:t>22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90038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B3D081-B0B6-4DF2-B661-BB7BF9B9B3BE}" type="slidenum">
              <a:rPr lang="is-IS" altLang="is-IS" smtClean="0"/>
              <a:pPr>
                <a:spcBef>
                  <a:spcPct val="0"/>
                </a:spcBef>
              </a:pPr>
              <a:t>23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14238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22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159092-544D-4260-9901-287883E6B1B1}" type="slidenum">
              <a:rPr lang="is-IS" altLang="is-IS" smtClean="0"/>
              <a:pPr>
                <a:spcBef>
                  <a:spcPct val="0"/>
                </a:spcBef>
              </a:pPr>
              <a:t>24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73431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542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42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0FFC41-CC50-47F7-A670-E8D5582CCC83}" type="slidenum">
              <a:rPr lang="is-IS" altLang="is-IS" smtClean="0"/>
              <a:pPr>
                <a:spcBef>
                  <a:spcPct val="0"/>
                </a:spcBef>
              </a:pPr>
              <a:t>25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6795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3BA215-1C0F-4101-8B3B-7796D9CDE915}" type="slidenum">
              <a:rPr lang="is-IS" altLang="is-IS" smtClean="0"/>
              <a:pPr>
                <a:spcBef>
                  <a:spcPct val="0"/>
                </a:spcBef>
              </a:pPr>
              <a:t>26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51724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583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583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D373BD-8FD2-4260-9286-A13FE323BE38}" type="slidenum">
              <a:rPr lang="is-IS" altLang="is-IS" smtClean="0"/>
              <a:pPr>
                <a:spcBef>
                  <a:spcPct val="0"/>
                </a:spcBef>
              </a:pPr>
              <a:t>27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75333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02260A-B476-4669-A160-C761592BCAF7}" type="slidenum">
              <a:rPr lang="is-IS" altLang="is-IS" smtClean="0"/>
              <a:pPr>
                <a:spcBef>
                  <a:spcPct val="0"/>
                </a:spcBef>
              </a:pPr>
              <a:t>28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75096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24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24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24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E0507D-85E9-4AB8-A9F0-65D280832FD7}" type="slidenum">
              <a:rPr lang="is-IS" altLang="is-IS" smtClean="0"/>
              <a:pPr>
                <a:spcBef>
                  <a:spcPct val="0"/>
                </a:spcBef>
              </a:pPr>
              <a:t>29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85973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45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33E65B-2165-45FE-8E2C-0D1C62994AA1}" type="slidenum">
              <a:rPr lang="is-IS" altLang="is-IS" smtClean="0"/>
              <a:pPr>
                <a:spcBef>
                  <a:spcPct val="0"/>
                </a:spcBef>
              </a:pPr>
              <a:t>30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17313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55FE64-FB4A-423C-9D34-493A885915B3}" type="slidenum">
              <a:rPr lang="is-IS" altLang="is-IS" smtClean="0"/>
              <a:pPr>
                <a:spcBef>
                  <a:spcPct val="0"/>
                </a:spcBef>
              </a:pPr>
              <a:t>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700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65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41E398-B256-4817-90BC-E2ACBD35A076}" type="slidenum">
              <a:rPr lang="is-IS" altLang="is-IS" smtClean="0"/>
              <a:pPr>
                <a:spcBef>
                  <a:spcPct val="0"/>
                </a:spcBef>
              </a:pPr>
              <a:t>31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264141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686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1A619-8614-43C0-B32E-25714B0C056E}" type="slidenum">
              <a:rPr lang="is-IS" altLang="is-IS" smtClean="0"/>
              <a:pPr>
                <a:spcBef>
                  <a:spcPct val="0"/>
                </a:spcBef>
              </a:pPr>
              <a:t>32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402482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06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06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EA14FE-4AD5-4CE5-A8C5-FDEF8AD17E98}" type="slidenum">
              <a:rPr lang="is-IS" altLang="is-IS" smtClean="0"/>
              <a:pPr>
                <a:spcBef>
                  <a:spcPct val="0"/>
                </a:spcBef>
              </a:pPr>
              <a:t>33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30290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27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1C54F-DAF7-454B-99C9-F587B764FF4D}" type="slidenum">
              <a:rPr lang="is-IS" altLang="is-IS" smtClean="0"/>
              <a:pPr>
                <a:spcBef>
                  <a:spcPct val="0"/>
                </a:spcBef>
              </a:pPr>
              <a:t>34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40850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47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47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47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34C93-8DA5-471A-A9D5-BF53F8C8BC66}" type="slidenum">
              <a:rPr lang="is-IS" altLang="is-IS" smtClean="0"/>
              <a:pPr>
                <a:spcBef>
                  <a:spcPct val="0"/>
                </a:spcBef>
              </a:pPr>
              <a:t>35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58576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68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68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707E8F-0C26-4E36-94F0-5EBB356B9B60}" type="slidenum">
              <a:rPr lang="is-IS" altLang="is-IS" smtClean="0"/>
              <a:pPr>
                <a:spcBef>
                  <a:spcPct val="0"/>
                </a:spcBef>
              </a:pPr>
              <a:t>36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88900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788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28512-524A-4324-8FFD-EF9B7435466F}" type="slidenum">
              <a:rPr lang="is-IS" altLang="is-IS" smtClean="0"/>
              <a:pPr>
                <a:spcBef>
                  <a:spcPct val="0"/>
                </a:spcBef>
              </a:pPr>
              <a:t>37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74182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0779BA-C8E0-4D04-9D8D-6E10F16C5FD3}" type="slidenum">
              <a:rPr lang="is-IS" altLang="is-IS" smtClean="0"/>
              <a:pPr>
                <a:spcBef>
                  <a:spcPct val="0"/>
                </a:spcBef>
              </a:pPr>
              <a:t>38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95658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29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E0EC7-14D5-4D82-AF0A-D3638D7DBD6D}" type="slidenum">
              <a:rPr lang="is-IS" altLang="is-IS" smtClean="0"/>
              <a:pPr>
                <a:spcBef>
                  <a:spcPct val="0"/>
                </a:spcBef>
              </a:pPr>
              <a:t>39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4821860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49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1A1A4E-1B4E-42F6-A7EA-6C8A00761312}" type="slidenum">
              <a:rPr lang="is-IS" altLang="is-IS" smtClean="0"/>
              <a:pPr>
                <a:spcBef>
                  <a:spcPct val="0"/>
                </a:spcBef>
              </a:pPr>
              <a:t>40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2878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FB171-336C-4AF4-AD82-6CC37029EFF2}" type="slidenum">
              <a:rPr lang="is-IS" altLang="is-IS" smtClean="0"/>
              <a:pPr>
                <a:spcBef>
                  <a:spcPct val="0"/>
                </a:spcBef>
              </a:pPr>
              <a:t>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16402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70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70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70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1C86FB-D671-4031-A57A-148BED16A715}" type="slidenum">
              <a:rPr lang="is-IS" altLang="is-IS" smtClean="0"/>
              <a:pPr>
                <a:spcBef>
                  <a:spcPct val="0"/>
                </a:spcBef>
              </a:pPr>
              <a:t>41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57890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890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890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890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C84BBA-52D2-4587-ADB2-4DA2442C1CC7}" type="slidenum">
              <a:rPr lang="is-IS" altLang="is-IS" smtClean="0"/>
              <a:pPr>
                <a:spcBef>
                  <a:spcPct val="0"/>
                </a:spcBef>
              </a:pPr>
              <a:t>42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286731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11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01AB34-B83A-410D-96E9-A8FCA0354D18}" type="slidenum">
              <a:rPr lang="is-IS" altLang="is-IS" smtClean="0"/>
              <a:pPr>
                <a:spcBef>
                  <a:spcPct val="0"/>
                </a:spcBef>
              </a:pPr>
              <a:t>43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21833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31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6C118B-1F18-448E-AC6E-F78A4F733507}" type="slidenum">
              <a:rPr lang="is-IS" altLang="is-IS" smtClean="0"/>
              <a:pPr>
                <a:spcBef>
                  <a:spcPct val="0"/>
                </a:spcBef>
              </a:pPr>
              <a:t>44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719251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52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71E810-3D61-4753-B43E-15339E4672CA}" type="slidenum">
              <a:rPr lang="is-IS" altLang="is-IS" smtClean="0"/>
              <a:pPr>
                <a:spcBef>
                  <a:spcPct val="0"/>
                </a:spcBef>
              </a:pPr>
              <a:t>45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456670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72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72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72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68FEF-EA66-466B-9F05-4A83F07691BE}" type="slidenum">
              <a:rPr lang="is-IS" altLang="is-IS" smtClean="0"/>
              <a:pPr>
                <a:spcBef>
                  <a:spcPct val="0"/>
                </a:spcBef>
              </a:pPr>
              <a:t>46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94062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993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993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993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0B5A58-0AB6-4000-999A-2E82EC2E9706}" type="slidenum">
              <a:rPr lang="is-IS" altLang="is-IS" smtClean="0"/>
              <a:pPr>
                <a:spcBef>
                  <a:spcPct val="0"/>
                </a:spcBef>
              </a:pPr>
              <a:t>47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30487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13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13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13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8EA7C5-18FC-4573-A420-4FEA85105116}" type="slidenum">
              <a:rPr lang="is-IS" altLang="is-IS" smtClean="0"/>
              <a:pPr>
                <a:spcBef>
                  <a:spcPct val="0"/>
                </a:spcBef>
              </a:pPr>
              <a:t>48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00678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34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34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34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2F7E1-9C49-4D46-8B34-69CA1F5DF4E7}" type="slidenum">
              <a:rPr lang="is-IS" altLang="is-IS" smtClean="0"/>
              <a:pPr>
                <a:spcBef>
                  <a:spcPct val="0"/>
                </a:spcBef>
              </a:pPr>
              <a:t>49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6466387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54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4F936-6BE5-4A80-AF58-FCF8905AF412}" type="slidenum">
              <a:rPr lang="is-IS" altLang="is-IS" smtClean="0"/>
              <a:pPr>
                <a:spcBef>
                  <a:spcPct val="0"/>
                </a:spcBef>
              </a:pPr>
              <a:t>50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762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4CC60-5988-4A36-B000-E7E80D5031CF}" type="slidenum">
              <a:rPr lang="is-IS" altLang="is-IS" smtClean="0"/>
              <a:pPr>
                <a:spcBef>
                  <a:spcPct val="0"/>
                </a:spcBef>
              </a:pPr>
              <a:t>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5437241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75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ED898-7BE0-499C-B23D-D59796FC0192}" type="slidenum">
              <a:rPr lang="is-IS" altLang="is-IS" smtClean="0"/>
              <a:pPr>
                <a:spcBef>
                  <a:spcPct val="0"/>
                </a:spcBef>
              </a:pPr>
              <a:t>51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245150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095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F78AD1-454E-4DC4-AB34-9F9C7A39806A}" type="slidenum">
              <a:rPr lang="is-IS" altLang="is-IS" smtClean="0"/>
              <a:pPr>
                <a:spcBef>
                  <a:spcPct val="0"/>
                </a:spcBef>
              </a:pPr>
              <a:t>52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174617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16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16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3A6B4A-A1F4-42E3-995C-1E861907A7E8}" type="slidenum">
              <a:rPr lang="is-IS" altLang="is-IS" smtClean="0"/>
              <a:pPr>
                <a:spcBef>
                  <a:spcPct val="0"/>
                </a:spcBef>
              </a:pPr>
              <a:t>53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405846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36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36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36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BFAFC4-BD48-4275-8DA2-8E2D4C7AFFD5}" type="slidenum">
              <a:rPr lang="is-IS" altLang="is-IS" smtClean="0"/>
              <a:pPr>
                <a:spcBef>
                  <a:spcPct val="0"/>
                </a:spcBef>
              </a:pPr>
              <a:t>54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94267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57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57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57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62CAA8-1F15-4F2C-AC30-A8F2E3C294E1}" type="slidenum">
              <a:rPr lang="is-IS" altLang="is-IS" smtClean="0"/>
              <a:pPr>
                <a:spcBef>
                  <a:spcPct val="0"/>
                </a:spcBef>
              </a:pPr>
              <a:t>55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61083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77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77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77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F105C-76F1-4B78-A3CF-28FF1E701277}" type="slidenum">
              <a:rPr lang="is-IS" altLang="is-IS" smtClean="0"/>
              <a:pPr>
                <a:spcBef>
                  <a:spcPct val="0"/>
                </a:spcBef>
              </a:pPr>
              <a:t>56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622990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E4FDB-BDE6-4779-B7A1-59DC158B478D}" type="slidenum">
              <a:rPr lang="is-IS" altLang="is-IS" smtClean="0"/>
              <a:pPr>
                <a:spcBef>
                  <a:spcPct val="0"/>
                </a:spcBef>
              </a:pPr>
              <a:t>57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500732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73DEC2-1DC1-4485-AA66-66E5FF4553B1}" type="slidenum">
              <a:rPr lang="is-IS" altLang="is-IS" smtClean="0"/>
              <a:pPr>
                <a:spcBef>
                  <a:spcPct val="0"/>
                </a:spcBef>
              </a:pPr>
              <a:t>58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719236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39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39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39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1831B-F1B6-406C-84E7-2A51BC70322D}" type="slidenum">
              <a:rPr lang="is-IS" altLang="is-IS" smtClean="0"/>
              <a:pPr>
                <a:spcBef>
                  <a:spcPct val="0"/>
                </a:spcBef>
              </a:pPr>
              <a:t>59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716611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59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59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59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31166A-7616-44A8-B140-74CBFCB5DF95}" type="slidenum">
              <a:rPr lang="is-IS" altLang="is-IS" smtClean="0"/>
              <a:pPr>
                <a:spcBef>
                  <a:spcPct val="0"/>
                </a:spcBef>
              </a:pPr>
              <a:t>60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0561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F7AEFE-4137-45E1-8649-26FAE0AE8408}" type="slidenum">
              <a:rPr lang="is-IS" altLang="is-IS" smtClean="0"/>
              <a:pPr>
                <a:spcBef>
                  <a:spcPct val="0"/>
                </a:spcBef>
              </a:pPr>
              <a:t>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652031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280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2800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2800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8C27CB-48DB-4C3B-8B9F-771EDCBFB53B}" type="slidenum">
              <a:rPr lang="is-IS" altLang="is-IS" smtClean="0"/>
              <a:pPr>
                <a:spcBef>
                  <a:spcPct val="0"/>
                </a:spcBef>
              </a:pPr>
              <a:t>61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5172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00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005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005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4D7E2A-3700-468A-9DED-F818233186E4}" type="slidenum">
              <a:rPr lang="is-IS" altLang="is-IS" smtClean="0"/>
              <a:pPr>
                <a:spcBef>
                  <a:spcPct val="0"/>
                </a:spcBef>
              </a:pPr>
              <a:t>62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6540490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9784EF-0DCF-4348-A336-254B2C74CF9E}" type="slidenum">
              <a:rPr lang="is-IS" altLang="is-IS" smtClean="0"/>
              <a:pPr>
                <a:spcBef>
                  <a:spcPct val="0"/>
                </a:spcBef>
              </a:pPr>
              <a:t>63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8003245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41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414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415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BE59E2-CD1F-4412-A1AB-8F8313E63052}" type="slidenum">
              <a:rPr lang="is-IS" altLang="is-IS" smtClean="0"/>
              <a:pPr>
                <a:spcBef>
                  <a:spcPct val="0"/>
                </a:spcBef>
              </a:pPr>
              <a:t>64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909262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61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619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61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7D1F01-E72B-4587-8403-BE22469A5500}" type="slidenum">
              <a:rPr lang="is-IS" altLang="is-IS" smtClean="0"/>
              <a:pPr>
                <a:spcBef>
                  <a:spcPct val="0"/>
                </a:spcBef>
              </a:pPr>
              <a:t>65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4381640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382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3824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3824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BA4AA4-D575-494E-9F79-8388DC61AB92}" type="slidenum">
              <a:rPr lang="is-IS" altLang="is-IS" smtClean="0"/>
              <a:pPr>
                <a:spcBef>
                  <a:spcPct val="0"/>
                </a:spcBef>
              </a:pPr>
              <a:t>66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015008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02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029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029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46972-5B54-4288-A37B-F449636E4A69}" type="slidenum">
              <a:rPr lang="is-IS" altLang="is-IS" smtClean="0"/>
              <a:pPr>
                <a:spcBef>
                  <a:spcPct val="0"/>
                </a:spcBef>
              </a:pPr>
              <a:t>67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663980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234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23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0182DB-37A9-404E-AB76-29C063328DCF}" type="slidenum">
              <a:rPr lang="is-IS" altLang="is-IS" smtClean="0"/>
              <a:pPr>
                <a:spcBef>
                  <a:spcPct val="0"/>
                </a:spcBef>
              </a:pPr>
              <a:t>68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7907581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43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438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43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EC88D2-E4FC-4232-9F81-9C5D97A5FAFE}" type="slidenum">
              <a:rPr lang="is-IS" altLang="is-IS" smtClean="0"/>
              <a:pPr>
                <a:spcBef>
                  <a:spcPct val="0"/>
                </a:spcBef>
              </a:pPr>
              <a:t>69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631511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64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643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643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7EDFF2-0014-41FB-A099-57134C95FA8F}" type="slidenum">
              <a:rPr lang="is-IS" altLang="is-IS" smtClean="0"/>
              <a:pPr>
                <a:spcBef>
                  <a:spcPct val="0"/>
                </a:spcBef>
              </a:pPr>
              <a:t>70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251273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17394-12ED-4EDB-8533-140C3797F3A5}" type="slidenum">
              <a:rPr lang="is-IS" altLang="is-IS" smtClean="0"/>
              <a:pPr>
                <a:spcBef>
                  <a:spcPct val="0"/>
                </a:spcBef>
              </a:pPr>
              <a:t>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1286485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484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4848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4848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C49A16-4BB8-45CA-903A-D98C2982BDB0}" type="slidenum">
              <a:rPr lang="is-IS" altLang="is-IS" smtClean="0"/>
              <a:pPr>
                <a:spcBef>
                  <a:spcPct val="0"/>
                </a:spcBef>
              </a:pPr>
              <a:t>71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0459446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05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053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05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937E5C-8702-4E31-97D3-C196F5F3D6BB}" type="slidenum">
              <a:rPr lang="is-IS" altLang="is-IS" smtClean="0"/>
              <a:pPr>
                <a:spcBef>
                  <a:spcPct val="0"/>
                </a:spcBef>
              </a:pPr>
              <a:t>72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8369459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25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258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258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CF9C6-0E6B-41F7-97A9-9D07352E6AB9}" type="slidenum">
              <a:rPr lang="is-IS" altLang="is-IS" smtClean="0"/>
              <a:pPr>
                <a:spcBef>
                  <a:spcPct val="0"/>
                </a:spcBef>
              </a:pPr>
              <a:t>73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0731465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46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462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463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DF1E30-4DE3-4493-9D4A-52B8A2374EFF}" type="slidenum">
              <a:rPr lang="is-IS" altLang="is-IS" smtClean="0"/>
              <a:pPr>
                <a:spcBef>
                  <a:spcPct val="0"/>
                </a:spcBef>
              </a:pPr>
              <a:t>74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004071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66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667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667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711726-1C46-4AC6-B8F3-1752AAFE2B24}" type="slidenum">
              <a:rPr lang="is-IS" altLang="is-IS" smtClean="0"/>
              <a:pPr>
                <a:spcBef>
                  <a:spcPct val="0"/>
                </a:spcBef>
              </a:pPr>
              <a:t>75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950004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587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5872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5872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622CE9-DB0E-4E19-A672-51403E1AC6F0}" type="slidenum">
              <a:rPr lang="is-IS" altLang="is-IS" smtClean="0"/>
              <a:pPr>
                <a:spcBef>
                  <a:spcPct val="0"/>
                </a:spcBef>
              </a:pPr>
              <a:t>76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9042998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07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0773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077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280513-E0D0-47B5-B2A9-5D0BFB7544AF}" type="slidenum">
              <a:rPr lang="is-IS" altLang="is-IS" smtClean="0"/>
              <a:pPr>
                <a:spcBef>
                  <a:spcPct val="0"/>
                </a:spcBef>
              </a:pPr>
              <a:t>77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59078660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2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2821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28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2065D3-3F67-4742-A5DB-F142F7753964}" type="slidenum">
              <a:rPr lang="is-IS" altLang="is-IS" smtClean="0"/>
              <a:pPr>
                <a:spcBef>
                  <a:spcPct val="0"/>
                </a:spcBef>
              </a:pPr>
              <a:t>78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3279983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4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486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487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D0402-1D09-4C7A-ADA9-1A24CC66541F}" type="slidenum">
              <a:rPr lang="is-IS" altLang="is-IS" smtClean="0"/>
              <a:pPr>
                <a:spcBef>
                  <a:spcPct val="0"/>
                </a:spcBef>
              </a:pPr>
              <a:t>79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5325168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6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691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69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A06E3F-6A3D-4603-851B-29A11C03B5C5}" type="slidenum">
              <a:rPr lang="is-IS" altLang="is-IS" smtClean="0"/>
              <a:pPr>
                <a:spcBef>
                  <a:spcPct val="0"/>
                </a:spcBef>
              </a:pPr>
              <a:t>80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4540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FB9688-6DEB-4392-AB25-56CD5C824699}" type="slidenum">
              <a:rPr lang="is-IS" altLang="is-IS" smtClean="0"/>
              <a:pPr>
                <a:spcBef>
                  <a:spcPct val="0"/>
                </a:spcBef>
              </a:pPr>
              <a:t>9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8480072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68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11.3.2013</a:t>
            </a:r>
          </a:p>
        </p:txBody>
      </p:sp>
      <p:sp>
        <p:nvSpPr>
          <p:cNvPr id="168965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Hjálmtýr Hafsteinsson</a:t>
            </a:r>
          </a:p>
        </p:txBody>
      </p:sp>
      <p:sp>
        <p:nvSpPr>
          <p:cNvPr id="1689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28DEC1-2E8C-494B-83CB-B24B1952011C}" type="slidenum">
              <a:rPr lang="is-IS" altLang="is-IS" smtClean="0"/>
              <a:pPr>
                <a:spcBef>
                  <a:spcPct val="0"/>
                </a:spcBef>
              </a:pPr>
              <a:t>81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7943336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17101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Gagnasöfn og SQL</a:t>
            </a:r>
          </a:p>
        </p:txBody>
      </p:sp>
      <p:sp>
        <p:nvSpPr>
          <p:cNvPr id="17101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9.2.2015</a:t>
            </a:r>
          </a:p>
        </p:txBody>
      </p:sp>
    </p:spTree>
    <p:extLst>
      <p:ext uri="{BB962C8B-B14F-4D97-AF65-F5344CB8AC3E}">
        <p14:creationId xmlns:p14="http://schemas.microsoft.com/office/powerpoint/2010/main" val="233145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s-I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4.3.2013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s-IS" altLang="is-IS"/>
              <a:t>Nafn fyrirlesara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D4A7B-CF07-49F1-9846-42B069E4C320}" type="slidenum">
              <a:rPr lang="is-IS" altLang="is-IS" smtClean="0"/>
              <a:pPr>
                <a:spcBef>
                  <a:spcPct val="0"/>
                </a:spcBef>
              </a:pPr>
              <a:t>10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8930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pphafs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9A41D-769E-BEA5-8E2A-2F345FE66728}"/>
              </a:ext>
            </a:extLst>
          </p:cNvPr>
          <p:cNvSpPr/>
          <p:nvPr/>
        </p:nvSpPr>
        <p:spPr>
          <a:xfrm>
            <a:off x="0" y="0"/>
            <a:ext cx="9144000" cy="5147195"/>
          </a:xfrm>
          <a:prstGeom prst="rect">
            <a:avLst/>
          </a:prstGeom>
          <a:solidFill>
            <a:srgbClr val="100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32C27F-1F7C-A741-2883-D2615047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58" y="2098379"/>
            <a:ext cx="3235283" cy="10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3DE4BA-42C9-A61B-5F8F-3CA657611B20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8981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7C84B3-70D2-CC86-939B-9776C1E967E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94489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græ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73FC36-7F63-999C-B25A-9EB87C493AEA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1677711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llikafli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5BC813-E2F5-6985-FFF5-721C23EED301}"/>
              </a:ext>
            </a:extLst>
          </p:cNvPr>
          <p:cNvSpPr/>
          <p:nvPr/>
        </p:nvSpPr>
        <p:spPr>
          <a:xfrm>
            <a:off x="0" y="3438"/>
            <a:ext cx="9144000" cy="311875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096A3-305D-A253-F6B8-ED7151338C5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F62865-4DA4-D687-092A-934CBFDFA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07" y="2715545"/>
            <a:ext cx="5458076" cy="706311"/>
          </a:xfrm>
          <a:prstGeom prst="rect">
            <a:avLst/>
          </a:prstGeom>
          <a:solidFill>
            <a:schemeClr val="bg1"/>
          </a:solidFill>
        </p:spPr>
        <p:txBody>
          <a:bodyPr lIns="180000" tIns="180000" rIns="180000" bIns="108000" anchor="b">
            <a:spAutoFit/>
          </a:bodyPr>
          <a:lstStyle>
            <a:lvl1pPr>
              <a:defRPr sz="3000"/>
            </a:lvl1pPr>
          </a:lstStyle>
          <a:p>
            <a:r>
              <a:rPr lang="en-US" dirty="0" err="1"/>
              <a:t>Millikafli</a:t>
            </a:r>
            <a:endParaRPr lang="is-I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6EF1F-3F26-A302-A7DE-11BCBB0D053B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618941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56878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A202D-87A7-5C8E-3A78-EA2EA71C64E0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D3498-11A5-87FC-63D3-30A6785B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D207B4-86FB-7819-078C-81175E5ED01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8B639-3C5D-26A0-34AB-C4658DA0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45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yrirsögn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EB396E-341D-8C4F-80D7-EC92085B3FBC}"/>
              </a:ext>
            </a:extLst>
          </p:cNvPr>
          <p:cNvSpPr/>
          <p:nvPr/>
        </p:nvSpPr>
        <p:spPr>
          <a:xfrm>
            <a:off x="1" y="3122196"/>
            <a:ext cx="9143999" cy="2025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BCA5F-82F9-294D-AF74-1A9380F0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B1E8D9-7605-64C6-6166-AB8D15467B9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75ED0-82AF-AC79-5C85-49F50886A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5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7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E675DD-6269-C92A-A14C-E71B55CB952C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4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3D94-208C-0644-49CE-4F0BCB19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6CCC5A-18A5-5ABA-6D44-2028B603673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287854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ð glæra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E34AD-09B4-7109-5672-7F1B583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5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75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B3741-FF66-530D-4950-8C0331B7B1D0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DA8FE6-0BC5-09BC-635C-9CA9A0C2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90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eggja dálka ljósbl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F1C3-BFAB-584A-8C9A-6FB289A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510778"/>
            <a:ext cx="7194884" cy="7572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2ACC-5EAB-644E-B0E7-0BA88604D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56CC-4022-704B-8D8B-4D2695D14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09B8-8A6C-50AF-22A2-56C97D58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A021-A491-1B56-FBBB-04E6C7A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F17F0-9883-46BC-7EF3-3CD1DFFBC698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F65257-47AD-CDA4-BD68-CE3A43A0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01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84A3-D3A4-EE98-D742-DAE163EB804B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6E097-6255-57AE-3E8F-900185F6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21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veggja dálka með millifyrirsögn græ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DB5E-5649-EE47-8240-F7302A71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2" y="273844"/>
            <a:ext cx="7223675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3012-DB16-BE40-8521-3A3AE75D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3A9B-CF3B-E147-8534-F6C22017A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F7338-7E56-564F-AF1C-8EC44FAF4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 i="0">
                <a:latin typeface="Jost SemiBold" pitchFamily="2" charset="77"/>
                <a:ea typeface="Jost SemiBold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80FA8-AE5E-C448-8361-E34D5E5B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12460-C5B5-E1CF-D485-49770076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FF15B-9A8E-2110-212D-E554717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F84A3-D3A4-EE98-D742-DAE163EB804B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76E097-6255-57AE-3E8F-900185F6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196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kaglæ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4A71B-C2E6-94E3-DC5D-621C2B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8CEB86-9925-6280-5887-2EB5557C8F6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5F1-0751-F126-5892-0A23C4D0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A384FC-2BE6-AE40-55D3-D3B594ED75A1}"/>
              </a:ext>
            </a:extLst>
          </p:cNvPr>
          <p:cNvSpPr/>
          <p:nvPr/>
        </p:nvSpPr>
        <p:spPr>
          <a:xfrm>
            <a:off x="0" y="0"/>
            <a:ext cx="9144000" cy="5147195"/>
          </a:xfrm>
          <a:prstGeom prst="rect">
            <a:avLst/>
          </a:prstGeom>
          <a:solidFill>
            <a:srgbClr val="100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EE6B5-5CC0-3753-8355-E41EC10C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4" y="3483864"/>
            <a:ext cx="6428413" cy="845248"/>
          </a:xfrm>
          <a:noFill/>
        </p:spPr>
        <p:txBody>
          <a:bodyPr wrap="square" lIns="324000" tIns="180000" rIns="360000" bIns="108000" anchor="ctr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8D647-5C38-634F-91E6-2342919C3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58" y="1589242"/>
            <a:ext cx="3235283" cy="10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9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1A531-4A7E-69F6-F0EB-012E7AC55955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CF8F7-65A7-4CDE-C270-22D25D09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F4FB7C-55DC-DCEC-5576-B17D6184B2D9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2373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ljósbl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Hjálmtýr Hafsteinsson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D954D-EA29-EA44-93CA-69E6B937AD81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31073-F2EE-DB64-7437-96ED4469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163EEE-5EB4-8B19-DD6D-4A171587B7BD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387728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íða rau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C10-AEEE-2242-8CA6-22E89276E0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060" y="2159112"/>
            <a:ext cx="4588505" cy="80845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180000" bIns="72000" anchor="t" anchorCtr="0">
            <a:spAutoFit/>
          </a:bodyPr>
          <a:lstStyle>
            <a:lvl1pPr algn="l">
              <a:lnSpc>
                <a:spcPct val="100000"/>
              </a:lnSpc>
              <a:defRPr sz="3600" b="0" i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defRPr>
            </a:lvl1pPr>
          </a:lstStyle>
          <a:p>
            <a:r>
              <a:rPr lang="is-IS" dirty="0"/>
              <a:t>HEITI NÁMSKEIÐS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F35A1D-E001-644A-9371-98B252712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060" y="3571803"/>
            <a:ext cx="6831688" cy="541275"/>
          </a:xfrm>
          <a:solidFill>
            <a:schemeClr val="bg1"/>
          </a:solidFill>
        </p:spPr>
        <p:txBody>
          <a:bodyPr lIns="180000" tIns="144000" bIns="72000">
            <a:spAutoFit/>
          </a:bodyPr>
          <a:lstStyle>
            <a:lvl1pPr marL="0" indent="0" algn="l">
              <a:buNone/>
              <a:defRPr sz="2100">
                <a:solidFill>
                  <a:srgbClr val="10099F"/>
                </a:solidFill>
              </a:defRPr>
            </a:lvl1pPr>
            <a:lvl2pPr marL="435586" indent="0" algn="ctr">
              <a:buNone/>
              <a:defRPr/>
            </a:lvl2pPr>
            <a:lvl3pPr marL="871172" indent="0" algn="ctr">
              <a:buNone/>
              <a:defRPr/>
            </a:lvl3pPr>
            <a:lvl4pPr marL="1306757" indent="0" algn="ctr">
              <a:buNone/>
              <a:defRPr/>
            </a:lvl4pPr>
            <a:lvl5pPr marL="1742344" indent="0" algn="ctr">
              <a:buNone/>
              <a:defRPr/>
            </a:lvl5pPr>
            <a:lvl6pPr marL="2177930" indent="0" algn="ctr">
              <a:buNone/>
              <a:defRPr/>
            </a:lvl6pPr>
            <a:lvl7pPr marL="2613515" indent="0" algn="ctr">
              <a:buNone/>
              <a:defRPr/>
            </a:lvl7pPr>
            <a:lvl8pPr marL="3049101" indent="0" algn="ctr">
              <a:buNone/>
              <a:defRPr/>
            </a:lvl8pPr>
            <a:lvl9pPr marL="3484687" indent="0" algn="ctr">
              <a:buNone/>
              <a:defRPr/>
            </a:lvl9pPr>
          </a:lstStyle>
          <a:p>
            <a:r>
              <a:rPr lang="en-GB" dirty="0"/>
              <a:t>UNDIRTEXTI</a:t>
            </a:r>
            <a:endParaRPr lang="is-I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DE58E-A775-E5DC-1109-036CABDA1ACA}"/>
              </a:ext>
            </a:extLst>
          </p:cNvPr>
          <p:cNvSpPr txBox="1"/>
          <p:nvPr/>
        </p:nvSpPr>
        <p:spPr>
          <a:xfrm>
            <a:off x="5576207" y="4341735"/>
            <a:ext cx="3102428" cy="4625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r>
              <a:rPr lang="is-IS" sz="1350" b="0" i="0" cap="all" baseline="0" dirty="0">
                <a:solidFill>
                  <a:srgbClr val="10099F"/>
                </a:solidFill>
                <a:latin typeface="Jost Medium" pitchFamily="2" charset="77"/>
                <a:ea typeface="Jost Medium" pitchFamily="2" charset="77"/>
              </a:rPr>
              <a:t>Nafn kennara</a:t>
            </a:r>
            <a:endParaRPr lang="en-IS" sz="1350" b="0" i="0" cap="all" baseline="0" dirty="0">
              <a:solidFill>
                <a:srgbClr val="10099F"/>
              </a:solidFill>
              <a:latin typeface="Jost Medium" pitchFamily="2" charset="77"/>
              <a:ea typeface="Jost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D954D-EA29-EA44-93CA-69E6B937AD81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31073-F2EE-DB64-7437-96ED4469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4908D-5DD9-714B-3E66-5D6E3244CE94}"/>
              </a:ext>
            </a:extLst>
          </p:cNvPr>
          <p:cNvSpPr/>
          <p:nvPr/>
        </p:nvSpPr>
        <p:spPr>
          <a:xfrm>
            <a:off x="1821180" y="4610100"/>
            <a:ext cx="164592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/>
          </a:p>
        </p:txBody>
      </p:sp>
    </p:spTree>
    <p:extLst>
      <p:ext uri="{BB962C8B-B14F-4D97-AF65-F5344CB8AC3E}">
        <p14:creationId xmlns:p14="http://schemas.microsoft.com/office/powerpoint/2010/main" val="275873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g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ljósblá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ginmál rau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1BFB-6DB1-1406-1A58-62761A8F3BBF}"/>
              </a:ext>
            </a:extLst>
          </p:cNvPr>
          <p:cNvSpPr/>
          <p:nvPr/>
        </p:nvSpPr>
        <p:spPr>
          <a:xfrm>
            <a:off x="8857648" y="0"/>
            <a:ext cx="286352" cy="5147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00D16-4F59-1D48-9C0C-48E4122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16" y="351924"/>
            <a:ext cx="7294436" cy="5551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/>
            </a:lvl1pPr>
          </a:lstStyle>
          <a:p>
            <a:r>
              <a:rPr lang="en-US"/>
              <a:t>Click to edit Master title style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B3EC-9C38-6A47-B7F1-3E11D199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15" y="1050823"/>
            <a:ext cx="7294436" cy="3740753"/>
          </a:xfrm>
        </p:spPr>
        <p:txBody>
          <a:bodyPr>
            <a:normAutofit/>
          </a:bodyPr>
          <a:lstStyle>
            <a:lvl1pPr marL="256500" indent="-256500">
              <a:lnSpc>
                <a:spcPct val="100000"/>
              </a:lnSpc>
              <a:spcBef>
                <a:spcPts val="504"/>
              </a:spcBef>
              <a:defRPr sz="2100" b="0" i="0" baseline="0">
                <a:latin typeface="Jost" pitchFamily="2" charset="77"/>
                <a:ea typeface="Jost" pitchFamily="2" charset="77"/>
              </a:defRPr>
            </a:lvl1pPr>
            <a:lvl2pPr marL="556200" indent="-213300">
              <a:lnSpc>
                <a:spcPct val="100000"/>
              </a:lnSpc>
              <a:spcBef>
                <a:spcPts val="432"/>
              </a:spcBef>
              <a:buFont typeface="Apple Symbols" panose="02000000000000000000" pitchFamily="2" charset="-79"/>
              <a:buChar char="⎻"/>
              <a:defRPr sz="1800" b="0" i="0" baseline="0">
                <a:latin typeface="Jost" pitchFamily="2" charset="77"/>
                <a:ea typeface="Jost" pitchFamily="2" charset="77"/>
              </a:defRPr>
            </a:lvl2pPr>
            <a:lvl3pPr marL="857250" indent="-17145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b="0" i="0" baseline="0">
                <a:latin typeface="Jost" pitchFamily="2" charset="77"/>
                <a:ea typeface="Jost" pitchFamily="2" charset="77"/>
              </a:defRPr>
            </a:lvl3pPr>
            <a:lvl4pPr marL="1200150" indent="-171450">
              <a:lnSpc>
                <a:spcPct val="100000"/>
              </a:lnSpc>
              <a:spcBef>
                <a:spcPts val="324"/>
              </a:spcBef>
              <a:buFont typeface="Apple Symbols" panose="02000000000000000000" pitchFamily="2" charset="-79"/>
              <a:buChar char="⎻"/>
              <a:defRPr sz="1350" b="0" i="0" baseline="0">
                <a:latin typeface="Jost" pitchFamily="2" charset="77"/>
                <a:ea typeface="Jost" pitchFamily="2" charset="77"/>
              </a:defRPr>
            </a:lvl4pPr>
            <a:lvl5pPr marL="1543050" indent="-171450">
              <a:lnSpc>
                <a:spcPct val="100000"/>
              </a:lnSpc>
              <a:spcBef>
                <a:spcPts val="324"/>
              </a:spcBef>
              <a:buFont typeface="Arial" panose="020B0604020202020204" pitchFamily="34" charset="0"/>
              <a:buChar char="•"/>
              <a:defRPr sz="1350" b="0" i="0" baseline="0">
                <a:latin typeface="Jost" pitchFamily="2" charset="77"/>
                <a:ea typeface="Jost" pitchFamily="2" charset="77"/>
              </a:defRPr>
            </a:lvl5pPr>
            <a:lvl6pPr>
              <a:defRPr b="0" i="0">
                <a:latin typeface="Jost Medium" pitchFamily="2" charset="77"/>
                <a:ea typeface="Jost Medium" pitchFamily="2" charset="77"/>
              </a:defRPr>
            </a:lvl6pPr>
            <a:lvl7pPr>
              <a:defRPr b="0" i="0">
                <a:latin typeface="Jost Medium" pitchFamily="2" charset="77"/>
                <a:ea typeface="Jost Medium" pitchFamily="2" charset="77"/>
              </a:defRPr>
            </a:lvl7pPr>
            <a:lvl8pPr>
              <a:defRPr b="0" i="0">
                <a:latin typeface="Jost Medium" pitchFamily="2" charset="77"/>
                <a:ea typeface="Jost Medium" pitchFamily="2" charset="77"/>
              </a:defRPr>
            </a:lvl8pPr>
            <a:lvl9pPr>
              <a:defRPr b="0" i="0">
                <a:latin typeface="Jost Medium" pitchFamily="2" charset="77"/>
                <a:ea typeface="Jost Medium" pitchFamily="2" charset="77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3152-E215-659F-BE9B-811D647067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8A41-C95D-E5F2-BCB9-92C49DF5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41518-0C14-9D2F-5887-5CBEAA7B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34DD-C0D6-B348-9B29-68FF2B489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19488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D81EF-641F-4151-C1D7-C0CD5E877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Jost" pitchFamily="2" charset="77"/>
                <a:ea typeface="Jost" pitchFamily="2" charset="77"/>
              </a:defRPr>
            </a:lvl1pPr>
          </a:lstStyle>
          <a:p>
            <a:fld id="{A8E9934D-2A7E-9946-9099-A18C4AA94E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F2DCB-031B-19E3-0C1D-7E9CE0EEE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238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Jost" pitchFamily="2" charset="77"/>
                <a:ea typeface="Jost" pitchFamily="2" charset="77"/>
              </a:defRPr>
            </a:lvl1pPr>
          </a:lstStyle>
          <a:p>
            <a:r>
              <a:rPr lang="is-IS"/>
              <a:t>7.11.2024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003EB-A2F8-B4A0-8103-A37C35BF708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59739" y="273843"/>
            <a:ext cx="1784261" cy="62756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8821F879-3978-FB4E-92FA-BCF33180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472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baseline="0">
          <a:solidFill>
            <a:srgbClr val="10099F"/>
          </a:solidFill>
          <a:latin typeface="Jost Medium" pitchFamily="2" charset="77"/>
          <a:ea typeface="Jost Medium" pitchFamily="2" charset="77"/>
          <a:cs typeface="+mj-cs"/>
        </a:defRPr>
      </a:lvl1pPr>
    </p:titleStyle>
    <p:bodyStyle>
      <a:lvl1pPr marL="256500" indent="-256500" algn="l" defTabSz="685800" rtl="0" eaLnBrk="1" latinLnBrk="0" hangingPunct="1">
        <a:lnSpc>
          <a:spcPct val="100000"/>
        </a:lnSpc>
        <a:spcBef>
          <a:spcPts val="504"/>
        </a:spcBef>
        <a:buFont typeface="Arial" panose="020B0604020202020204" pitchFamily="34" charset="0"/>
        <a:buChar char="•"/>
        <a:defRPr sz="21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1pPr>
      <a:lvl2pPr marL="556200" indent="-213300" algn="l" defTabSz="685800" rtl="0" eaLnBrk="1" latinLnBrk="0" hangingPunct="1">
        <a:lnSpc>
          <a:spcPct val="100000"/>
        </a:lnSpc>
        <a:spcBef>
          <a:spcPts val="432"/>
        </a:spcBef>
        <a:buFont typeface="Apple Symbols" panose="02000000000000000000" pitchFamily="2" charset="-79"/>
        <a:buChar char="⎻"/>
        <a:defRPr sz="18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50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pple Symbols" panose="02000000000000000000" pitchFamily="2" charset="-79"/>
        <a:buChar char="⎻"/>
        <a:defRPr sz="135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 baseline="0">
          <a:solidFill>
            <a:schemeClr val="tx1"/>
          </a:solidFill>
          <a:latin typeface="Jost" pitchFamily="2" charset="77"/>
          <a:ea typeface="Jost" pitchFamily="2" charset="77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7pPr>
      <a:lvl8pPr marL="24003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8pPr>
      <a:lvl9pPr marL="27432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b="0" i="0" kern="1200">
          <a:solidFill>
            <a:schemeClr val="tx1"/>
          </a:solidFill>
          <a:latin typeface="Jost Medium" pitchFamily="2" charset="77"/>
          <a:ea typeface="Jost Medium" pitchFamily="2" charset="77"/>
          <a:cs typeface="+mn-cs"/>
        </a:defRPr>
      </a:lvl9pPr>
    </p:bodyStyle>
    <p:otherStyle>
      <a:defPPr>
        <a:defRPr lang="en-I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jalmtyr.github.io/SQL2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qlitebrowser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sqliteonline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base_transaction" TargetMode="External"/><Relationship Id="rId3" Type="http://schemas.openxmlformats.org/officeDocument/2006/relationships/hyperlink" Target="https://en.wikipedia.org/wiki/Foreign_key" TargetMode="External"/><Relationship Id="rId7" Type="http://schemas.openxmlformats.org/officeDocument/2006/relationships/hyperlink" Target="https://en.wikipedia.org/wiki/Privilege_(computing)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Database_design" TargetMode="External"/><Relationship Id="rId5" Type="http://schemas.openxmlformats.org/officeDocument/2006/relationships/hyperlink" Target="https://en.wikipedia.org/wiki/Database_trigger" TargetMode="External"/><Relationship Id="rId10" Type="http://schemas.openxmlformats.org/officeDocument/2006/relationships/hyperlink" Target="https://en.wikipedia.org/wiki/NoSQL" TargetMode="External"/><Relationship Id="rId4" Type="http://schemas.openxmlformats.org/officeDocument/2006/relationships/hyperlink" Target="https://en.wikipedia.org/wiki/Stored_procedure" TargetMode="External"/><Relationship Id="rId9" Type="http://schemas.openxmlformats.org/officeDocument/2006/relationships/hyperlink" Target="https://en.wikipedia.org/wiki/Concurrency_contro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142B4-9CBA-0359-0A15-6F8816874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060" y="2159112"/>
            <a:ext cx="4588505" cy="1177791"/>
          </a:xfrm>
        </p:spPr>
        <p:txBody>
          <a:bodyPr/>
          <a:lstStyle/>
          <a:p>
            <a:r>
              <a:rPr lang="is-IS"/>
              <a:t>SQL fyrirspurnarmálið</a:t>
            </a:r>
            <a:br>
              <a:rPr lang="is-IS"/>
            </a:br>
            <a:r>
              <a:rPr lang="is-IS" sz="2400"/>
              <a:t>framhald af Gagnasöfn og SQL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7BE350-B3AC-BC62-A46D-7C057129C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060" y="3571803"/>
            <a:ext cx="6831688" cy="928560"/>
          </a:xfrm>
        </p:spPr>
        <p:txBody>
          <a:bodyPr/>
          <a:lstStyle/>
          <a:p>
            <a:r>
              <a:rPr lang="is-IS"/>
              <a:t>Hjálmtýr Hafsteinsson</a:t>
            </a:r>
          </a:p>
          <a:p>
            <a:r>
              <a:rPr lang="is-IS"/>
              <a:t>Tölvunarfræði HÍ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56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Tengingar (</a:t>
            </a:r>
            <a:r>
              <a:rPr lang="en-US" altLang="is-IS" sz="3200" i="1"/>
              <a:t>join</a:t>
            </a:r>
            <a:r>
              <a:rPr lang="en-US" altLang="is-IS" sz="3200"/>
              <a:t>)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Hingað til aðeins unnið með eina töflu í einu</a:t>
            </a:r>
          </a:p>
          <a:p>
            <a:r>
              <a:rPr lang="en-US" altLang="is-IS" sz="2400"/>
              <a:t>Getum við sett öll gögn í eina töflu?</a:t>
            </a:r>
          </a:p>
          <a:p>
            <a:pPr lvl="1"/>
            <a:r>
              <a:rPr lang="en-US" altLang="is-IS" sz="2000"/>
              <a:t>Já, en það hefur galla:</a:t>
            </a:r>
          </a:p>
          <a:p>
            <a:pPr>
              <a:spcBef>
                <a:spcPts val="1350"/>
              </a:spcBef>
              <a:buNone/>
            </a:pPr>
            <a:r>
              <a:rPr lang="en-US" altLang="is-IS"/>
              <a:t>		</a:t>
            </a:r>
            <a:r>
              <a:rPr lang="en-US" altLang="is-IS" sz="2400" b="1"/>
              <a:t>Umfremd</a:t>
            </a:r>
            <a:r>
              <a:rPr lang="en-US" altLang="is-IS" sz="2400" i="1"/>
              <a:t> (redundancy)</a:t>
            </a:r>
          </a:p>
          <a:p>
            <a:pPr>
              <a:buFontTx/>
              <a:buNone/>
            </a:pPr>
            <a:r>
              <a:rPr lang="en-US" altLang="is-IS" sz="2400" i="1"/>
              <a:t>		</a:t>
            </a:r>
            <a:r>
              <a:rPr lang="en-US" altLang="is-IS" sz="2400" b="1"/>
              <a:t>Vandræði við breytingar</a:t>
            </a:r>
          </a:p>
          <a:p>
            <a:pPr>
              <a:buFontTx/>
              <a:buNone/>
            </a:pPr>
            <a:r>
              <a:rPr lang="en-US" altLang="is-IS" sz="2400" i="1"/>
              <a:t>		</a:t>
            </a:r>
            <a:r>
              <a:rPr lang="en-US" altLang="is-IS" sz="2400" b="1"/>
              <a:t>Innsetningar- og eyðingarvandræði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388BC-1695-44D2-8C37-61D4318446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95DBB-1497-53BE-C1B7-8979D915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Vandamál við eina töflu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 u="sng"/>
              <a:t>Umfremd (</a:t>
            </a:r>
            <a:r>
              <a:rPr lang="en-US" altLang="is-IS" sz="2400" i="1" u="sng"/>
              <a:t>redundancy</a:t>
            </a:r>
            <a:r>
              <a:rPr lang="en-US" altLang="is-IS" sz="2400" u="sng"/>
              <a:t>)</a:t>
            </a:r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endParaRPr lang="en-US" altLang="is-IS" sz="2400"/>
          </a:p>
          <a:p>
            <a:pPr lvl="1">
              <a:spcBef>
                <a:spcPts val="900"/>
              </a:spcBef>
            </a:pPr>
            <a:r>
              <a:rPr lang="en-US" altLang="is-IS" sz="2000"/>
              <a:t>Gildin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postnr</a:t>
            </a:r>
            <a:r>
              <a:rPr lang="en-US" altLang="is-IS" sz="2000"/>
              <a:t>,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stig</a:t>
            </a:r>
            <a:r>
              <a:rPr lang="en-US" altLang="is-IS" sz="2000"/>
              <a:t> og 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en-US" altLang="is-IS" sz="2000"/>
              <a:t> eru endurtekin fyrir hverja skráða leigu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Hvað ef við viljum bæta við mynd af hverjum félagsmanni?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B345D-0CA9-4D35-9B09-CAD4CECF56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8E830F-18DD-4E83-BBFA-8D9C068AD49B}"/>
              </a:ext>
            </a:extLst>
          </p:cNvPr>
          <p:cNvCxnSpPr/>
          <p:nvPr/>
        </p:nvCxnSpPr>
        <p:spPr>
          <a:xfrm>
            <a:off x="1907988" y="1971590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446822-5C47-457D-96EC-2A6AD248449F}"/>
              </a:ext>
            </a:extLst>
          </p:cNvPr>
          <p:cNvCxnSpPr/>
          <p:nvPr/>
        </p:nvCxnSpPr>
        <p:spPr>
          <a:xfrm rot="5400000" flipH="1" flipV="1">
            <a:off x="1747253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710444-9757-404B-9191-67451F850DCA}"/>
              </a:ext>
            </a:extLst>
          </p:cNvPr>
          <p:cNvCxnSpPr/>
          <p:nvPr/>
        </p:nvCxnSpPr>
        <p:spPr>
          <a:xfrm rot="5400000" flipH="1" flipV="1">
            <a:off x="233661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4002F-625F-47C6-B1CB-6AFABBB3B7EF}"/>
              </a:ext>
            </a:extLst>
          </p:cNvPr>
          <p:cNvCxnSpPr/>
          <p:nvPr/>
        </p:nvCxnSpPr>
        <p:spPr>
          <a:xfrm rot="5400000" flipH="1" flipV="1">
            <a:off x="292597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68B372-FC50-4B1B-92A6-BA3E82E9C6E9}"/>
              </a:ext>
            </a:extLst>
          </p:cNvPr>
          <p:cNvCxnSpPr/>
          <p:nvPr/>
        </p:nvCxnSpPr>
        <p:spPr>
          <a:xfrm rot="5400000" flipH="1" flipV="1">
            <a:off x="340817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93857-6CA2-4045-9312-CFD78B870172}"/>
              </a:ext>
            </a:extLst>
          </p:cNvPr>
          <p:cNvCxnSpPr/>
          <p:nvPr/>
        </p:nvCxnSpPr>
        <p:spPr>
          <a:xfrm rot="5400000" flipH="1" flipV="1">
            <a:off x="4104691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7D3C8-6B39-4A80-9E26-ED12D74147A6}"/>
              </a:ext>
            </a:extLst>
          </p:cNvPr>
          <p:cNvCxnSpPr/>
          <p:nvPr/>
        </p:nvCxnSpPr>
        <p:spPr>
          <a:xfrm rot="5400000" flipH="1" flipV="1">
            <a:off x="4801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632C0C-859D-414F-8F9F-78EBB9FB9DE9}"/>
              </a:ext>
            </a:extLst>
          </p:cNvPr>
          <p:cNvCxnSpPr/>
          <p:nvPr/>
        </p:nvCxnSpPr>
        <p:spPr>
          <a:xfrm rot="5400000" flipH="1" flipV="1">
            <a:off x="539056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6AF76-E646-4DEF-A1C5-1299C3EC48E4}"/>
              </a:ext>
            </a:extLst>
          </p:cNvPr>
          <p:cNvSpPr txBox="1"/>
          <p:nvPr/>
        </p:nvSpPr>
        <p:spPr>
          <a:xfrm>
            <a:off x="1961566" y="1703699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51CBB-EBCA-4EC1-9ACA-D438FDDF8640}"/>
              </a:ext>
            </a:extLst>
          </p:cNvPr>
          <p:cNvSpPr txBox="1"/>
          <p:nvPr/>
        </p:nvSpPr>
        <p:spPr>
          <a:xfrm>
            <a:off x="2390191" y="1703699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94A92F-F11C-4868-B020-7CCB306BC4C4}"/>
              </a:ext>
            </a:extLst>
          </p:cNvPr>
          <p:cNvSpPr txBox="1"/>
          <p:nvPr/>
        </p:nvSpPr>
        <p:spPr>
          <a:xfrm>
            <a:off x="2872394" y="1703699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1B0E3-0558-4D03-9AF5-849A76F3E84B}"/>
              </a:ext>
            </a:extLst>
          </p:cNvPr>
          <p:cNvSpPr txBox="1"/>
          <p:nvPr/>
        </p:nvSpPr>
        <p:spPr>
          <a:xfrm>
            <a:off x="3468898" y="1703699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FEFB7-9EF5-46B0-98DA-13F9AC5E59D6}"/>
              </a:ext>
            </a:extLst>
          </p:cNvPr>
          <p:cNvSpPr txBox="1"/>
          <p:nvPr/>
        </p:nvSpPr>
        <p:spPr>
          <a:xfrm>
            <a:off x="3943957" y="1703699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C51609-821C-441E-A1D3-8D653C8009A5}"/>
              </a:ext>
            </a:extLst>
          </p:cNvPr>
          <p:cNvSpPr txBox="1"/>
          <p:nvPr/>
        </p:nvSpPr>
        <p:spPr>
          <a:xfrm>
            <a:off x="4716673" y="1703699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7E346D-32C5-4407-825F-A72F4B3BBADC}"/>
              </a:ext>
            </a:extLst>
          </p:cNvPr>
          <p:cNvCxnSpPr/>
          <p:nvPr/>
        </p:nvCxnSpPr>
        <p:spPr>
          <a:xfrm rot="5400000" flipH="1" flipV="1">
            <a:off x="1372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D5A8A5-CCB8-40C8-A11B-B1480D4664E2}"/>
              </a:ext>
            </a:extLst>
          </p:cNvPr>
          <p:cNvCxnSpPr/>
          <p:nvPr/>
        </p:nvCxnSpPr>
        <p:spPr>
          <a:xfrm rot="5400000" flipH="1" flipV="1">
            <a:off x="597992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D33415-8081-428E-834C-96AC5C40FB11}"/>
              </a:ext>
            </a:extLst>
          </p:cNvPr>
          <p:cNvSpPr txBox="1"/>
          <p:nvPr/>
        </p:nvSpPr>
        <p:spPr>
          <a:xfrm>
            <a:off x="5273885" y="1703699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6CFB9-73FB-4996-AD53-2F2B74AE3BAE}"/>
              </a:ext>
            </a:extLst>
          </p:cNvPr>
          <p:cNvSpPr txBox="1"/>
          <p:nvPr/>
        </p:nvSpPr>
        <p:spPr>
          <a:xfrm>
            <a:off x="5944206" y="1703699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584DD-18E6-48FC-8E22-3466F90EF291}"/>
              </a:ext>
            </a:extLst>
          </p:cNvPr>
          <p:cNvSpPr txBox="1"/>
          <p:nvPr/>
        </p:nvSpPr>
        <p:spPr>
          <a:xfrm>
            <a:off x="1961566" y="198587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2CD25-2E8F-4FBE-8D73-D606EF74EF8E}"/>
              </a:ext>
            </a:extLst>
          </p:cNvPr>
          <p:cNvSpPr txBox="1"/>
          <p:nvPr/>
        </p:nvSpPr>
        <p:spPr>
          <a:xfrm>
            <a:off x="2273510" y="1971590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3D12FC-9CF3-483C-9833-7C4DDEF39277}"/>
              </a:ext>
            </a:extLst>
          </p:cNvPr>
          <p:cNvSpPr txBox="1"/>
          <p:nvPr/>
        </p:nvSpPr>
        <p:spPr>
          <a:xfrm>
            <a:off x="2960500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4D414-B3C0-4CA4-94CD-2675BE3D423B}"/>
              </a:ext>
            </a:extLst>
          </p:cNvPr>
          <p:cNvSpPr txBox="1"/>
          <p:nvPr/>
        </p:nvSpPr>
        <p:spPr>
          <a:xfrm>
            <a:off x="3468897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23548-77FE-426C-919B-8ECA3035AAA0}"/>
              </a:ext>
            </a:extLst>
          </p:cNvPr>
          <p:cNvSpPr txBox="1"/>
          <p:nvPr/>
        </p:nvSpPr>
        <p:spPr>
          <a:xfrm>
            <a:off x="4053494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D1AE9-F656-4AF0-A3D2-1550CDFC263F}"/>
              </a:ext>
            </a:extLst>
          </p:cNvPr>
          <p:cNvSpPr txBox="1"/>
          <p:nvPr/>
        </p:nvSpPr>
        <p:spPr>
          <a:xfrm>
            <a:off x="4652379" y="1985878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8.7.2024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FBA39E-CFEB-4AFC-973A-F309E02E092A}"/>
              </a:ext>
            </a:extLst>
          </p:cNvPr>
          <p:cNvSpPr txBox="1"/>
          <p:nvPr/>
        </p:nvSpPr>
        <p:spPr>
          <a:xfrm>
            <a:off x="5531060" y="196206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B5006C-BB10-4383-A3F6-696D26B524E8}"/>
              </a:ext>
            </a:extLst>
          </p:cNvPr>
          <p:cNvSpPr txBox="1"/>
          <p:nvPr/>
        </p:nvSpPr>
        <p:spPr>
          <a:xfrm>
            <a:off x="5982307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EA7264-F8FE-46AB-B0F3-7C1771D752AD}"/>
              </a:ext>
            </a:extLst>
          </p:cNvPr>
          <p:cNvSpPr txBox="1"/>
          <p:nvPr/>
        </p:nvSpPr>
        <p:spPr>
          <a:xfrm>
            <a:off x="1961566" y="220019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DC8975-099C-4AD6-9A91-A228B1DA4711}"/>
              </a:ext>
            </a:extLst>
          </p:cNvPr>
          <p:cNvSpPr txBox="1"/>
          <p:nvPr/>
        </p:nvSpPr>
        <p:spPr>
          <a:xfrm>
            <a:off x="2273510" y="2185903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2E85D2-B678-40D3-9C83-E9EA4D4A4953}"/>
              </a:ext>
            </a:extLst>
          </p:cNvPr>
          <p:cNvSpPr txBox="1"/>
          <p:nvPr/>
        </p:nvSpPr>
        <p:spPr>
          <a:xfrm>
            <a:off x="2960500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44F658-C707-4137-A635-9EEE6A2614A7}"/>
              </a:ext>
            </a:extLst>
          </p:cNvPr>
          <p:cNvSpPr txBox="1"/>
          <p:nvPr/>
        </p:nvSpPr>
        <p:spPr>
          <a:xfrm>
            <a:off x="3468897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69B5B3-3F57-4C6A-A930-38A8876B04FA}"/>
              </a:ext>
            </a:extLst>
          </p:cNvPr>
          <p:cNvSpPr txBox="1"/>
          <p:nvPr/>
        </p:nvSpPr>
        <p:spPr>
          <a:xfrm>
            <a:off x="4053494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816662-13D9-408B-B265-208B1B030559}"/>
              </a:ext>
            </a:extLst>
          </p:cNvPr>
          <p:cNvSpPr txBox="1"/>
          <p:nvPr/>
        </p:nvSpPr>
        <p:spPr>
          <a:xfrm>
            <a:off x="4579750" y="2200190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16.7.2023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630CD-629F-4335-A82D-498BD8ADDBE3}"/>
              </a:ext>
            </a:extLst>
          </p:cNvPr>
          <p:cNvSpPr txBox="1"/>
          <p:nvPr/>
        </p:nvSpPr>
        <p:spPr>
          <a:xfrm>
            <a:off x="5531060" y="217637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23B075-C2A0-44F6-BEE9-F80227E922B7}"/>
              </a:ext>
            </a:extLst>
          </p:cNvPr>
          <p:cNvSpPr txBox="1"/>
          <p:nvPr/>
        </p:nvSpPr>
        <p:spPr>
          <a:xfrm>
            <a:off x="5982307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C2B677-0A82-4A5D-A277-780C2CE2651F}"/>
              </a:ext>
            </a:extLst>
          </p:cNvPr>
          <p:cNvSpPr txBox="1"/>
          <p:nvPr/>
        </p:nvSpPr>
        <p:spPr>
          <a:xfrm>
            <a:off x="1961566" y="241450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B2B050-5EDF-47DE-943C-0131FE4E9C1C}"/>
              </a:ext>
            </a:extLst>
          </p:cNvPr>
          <p:cNvSpPr txBox="1"/>
          <p:nvPr/>
        </p:nvSpPr>
        <p:spPr>
          <a:xfrm>
            <a:off x="2353281" y="2400215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B248BE-8A9E-407D-BAF5-AE139DFBA6A3}"/>
              </a:ext>
            </a:extLst>
          </p:cNvPr>
          <p:cNvSpPr txBox="1"/>
          <p:nvPr/>
        </p:nvSpPr>
        <p:spPr>
          <a:xfrm>
            <a:off x="2960500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8FCC9E-276D-471B-B4EE-21A1FAF81262}"/>
              </a:ext>
            </a:extLst>
          </p:cNvPr>
          <p:cNvSpPr txBox="1"/>
          <p:nvPr/>
        </p:nvSpPr>
        <p:spPr>
          <a:xfrm>
            <a:off x="3468897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29E7F2-DD3C-4697-BA99-CCFD0657C2FD}"/>
              </a:ext>
            </a:extLst>
          </p:cNvPr>
          <p:cNvSpPr txBox="1"/>
          <p:nvPr/>
        </p:nvSpPr>
        <p:spPr>
          <a:xfrm>
            <a:off x="4053494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ABFED7-6533-4DBA-B9F3-1B4F93F77AA9}"/>
              </a:ext>
            </a:extLst>
          </p:cNvPr>
          <p:cNvSpPr txBox="1"/>
          <p:nvPr/>
        </p:nvSpPr>
        <p:spPr>
          <a:xfrm>
            <a:off x="4578560" y="2414503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13.2.2024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F5EA8D-10E4-48F1-9EF1-1811B6237665}"/>
              </a:ext>
            </a:extLst>
          </p:cNvPr>
          <p:cNvSpPr txBox="1"/>
          <p:nvPr/>
        </p:nvSpPr>
        <p:spPr>
          <a:xfrm>
            <a:off x="5531060" y="239069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414A49-AD6B-4822-8A56-C2BEED1F595A}"/>
              </a:ext>
            </a:extLst>
          </p:cNvPr>
          <p:cNvSpPr txBox="1"/>
          <p:nvPr/>
        </p:nvSpPr>
        <p:spPr>
          <a:xfrm>
            <a:off x="5982307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35E7E4-3451-421B-AC1F-5245F745B30C}"/>
              </a:ext>
            </a:extLst>
          </p:cNvPr>
          <p:cNvCxnSpPr/>
          <p:nvPr/>
        </p:nvCxnSpPr>
        <p:spPr>
          <a:xfrm>
            <a:off x="1907988" y="1703699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7EC2-729A-FAB9-3C2B-6242869D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Vandamál við eina töflu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565534" cy="3740753"/>
          </a:xfrm>
        </p:spPr>
        <p:txBody>
          <a:bodyPr>
            <a:normAutofit/>
          </a:bodyPr>
          <a:lstStyle/>
          <a:p>
            <a:r>
              <a:rPr lang="en-US" altLang="is-IS" sz="2400" u="sng"/>
              <a:t>Vandræði við breytingar</a:t>
            </a:r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endParaRPr lang="en-US" altLang="is-IS" sz="2400"/>
          </a:p>
          <a:p>
            <a:pPr lvl="1">
              <a:spcBef>
                <a:spcPts val="900"/>
              </a:spcBef>
            </a:pPr>
            <a:r>
              <a:rPr lang="en-US" altLang="is-IS" sz="2000"/>
              <a:t>Ef stig Gunnar lækka um 50 þá þarf að breyta því á öllum stöðum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Ef póstnúmerið hjá einum félagsmanni breytist þá þarf að fara í gegnum alla töfluna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3EE1-3530-4D61-AE66-9EA7ADE4FC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690544-20C8-D74D-B5EB-13BC18FE6120}"/>
              </a:ext>
            </a:extLst>
          </p:cNvPr>
          <p:cNvCxnSpPr/>
          <p:nvPr/>
        </p:nvCxnSpPr>
        <p:spPr>
          <a:xfrm>
            <a:off x="1907988" y="1971590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B2E28C-450C-5D2A-9A8F-CAEC37805C17}"/>
              </a:ext>
            </a:extLst>
          </p:cNvPr>
          <p:cNvCxnSpPr/>
          <p:nvPr/>
        </p:nvCxnSpPr>
        <p:spPr>
          <a:xfrm rot="5400000" flipH="1" flipV="1">
            <a:off x="1747253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D95FE-E9FF-06B3-2341-3AAB42702844}"/>
              </a:ext>
            </a:extLst>
          </p:cNvPr>
          <p:cNvCxnSpPr/>
          <p:nvPr/>
        </p:nvCxnSpPr>
        <p:spPr>
          <a:xfrm rot="5400000" flipH="1" flipV="1">
            <a:off x="233661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2D88C3-21F1-699A-92E0-B7C8D46536F6}"/>
              </a:ext>
            </a:extLst>
          </p:cNvPr>
          <p:cNvCxnSpPr/>
          <p:nvPr/>
        </p:nvCxnSpPr>
        <p:spPr>
          <a:xfrm rot="5400000" flipH="1" flipV="1">
            <a:off x="292597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D8EB5B7-2008-36E2-08DC-22957FC4847D}"/>
              </a:ext>
            </a:extLst>
          </p:cNvPr>
          <p:cNvCxnSpPr/>
          <p:nvPr/>
        </p:nvCxnSpPr>
        <p:spPr>
          <a:xfrm rot="5400000" flipH="1" flipV="1">
            <a:off x="340817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D8EE9E-7ABB-1111-A2FE-BD2500CE6AA7}"/>
              </a:ext>
            </a:extLst>
          </p:cNvPr>
          <p:cNvCxnSpPr/>
          <p:nvPr/>
        </p:nvCxnSpPr>
        <p:spPr>
          <a:xfrm rot="5400000" flipH="1" flipV="1">
            <a:off x="4104691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1523D7-67C6-950B-7E60-C5BE61115AA4}"/>
              </a:ext>
            </a:extLst>
          </p:cNvPr>
          <p:cNvCxnSpPr/>
          <p:nvPr/>
        </p:nvCxnSpPr>
        <p:spPr>
          <a:xfrm rot="5400000" flipH="1" flipV="1">
            <a:off x="4801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ACC65F-5694-89B1-F010-FFE15A67737F}"/>
              </a:ext>
            </a:extLst>
          </p:cNvPr>
          <p:cNvCxnSpPr/>
          <p:nvPr/>
        </p:nvCxnSpPr>
        <p:spPr>
          <a:xfrm rot="5400000" flipH="1" flipV="1">
            <a:off x="539056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4E7FA9-36CD-104A-08ED-3E095E4039BE}"/>
              </a:ext>
            </a:extLst>
          </p:cNvPr>
          <p:cNvSpPr txBox="1"/>
          <p:nvPr/>
        </p:nvSpPr>
        <p:spPr>
          <a:xfrm>
            <a:off x="1961566" y="1703699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41208DB-EC8C-F37F-2E90-565C4AB1DAFF}"/>
              </a:ext>
            </a:extLst>
          </p:cNvPr>
          <p:cNvSpPr txBox="1"/>
          <p:nvPr/>
        </p:nvSpPr>
        <p:spPr>
          <a:xfrm>
            <a:off x="2390191" y="1703699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8EF910-48A4-9BF2-25F3-AE2210C72533}"/>
              </a:ext>
            </a:extLst>
          </p:cNvPr>
          <p:cNvSpPr txBox="1"/>
          <p:nvPr/>
        </p:nvSpPr>
        <p:spPr>
          <a:xfrm>
            <a:off x="2872394" y="1703699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4F9A9F-7DF9-04DF-F090-F90674223688}"/>
              </a:ext>
            </a:extLst>
          </p:cNvPr>
          <p:cNvSpPr txBox="1"/>
          <p:nvPr/>
        </p:nvSpPr>
        <p:spPr>
          <a:xfrm>
            <a:off x="3468898" y="1703699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E4600C-F798-1400-664E-D658F1102097}"/>
              </a:ext>
            </a:extLst>
          </p:cNvPr>
          <p:cNvSpPr txBox="1"/>
          <p:nvPr/>
        </p:nvSpPr>
        <p:spPr>
          <a:xfrm>
            <a:off x="3943957" y="1703699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442E80-6B0D-BC58-936E-C856D1E8D868}"/>
              </a:ext>
            </a:extLst>
          </p:cNvPr>
          <p:cNvSpPr txBox="1"/>
          <p:nvPr/>
        </p:nvSpPr>
        <p:spPr>
          <a:xfrm>
            <a:off x="4716673" y="1703699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98DBA1-836A-6BFB-07D3-9C2F45AB56B7}"/>
              </a:ext>
            </a:extLst>
          </p:cNvPr>
          <p:cNvCxnSpPr/>
          <p:nvPr/>
        </p:nvCxnSpPr>
        <p:spPr>
          <a:xfrm rot="5400000" flipH="1" flipV="1">
            <a:off x="1372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CA7FDDD-5976-C31D-2EE2-F588714230AB}"/>
              </a:ext>
            </a:extLst>
          </p:cNvPr>
          <p:cNvCxnSpPr/>
          <p:nvPr/>
        </p:nvCxnSpPr>
        <p:spPr>
          <a:xfrm rot="5400000" flipH="1" flipV="1">
            <a:off x="597992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E5EC6C-D878-A0AB-46FD-A12B0E891657}"/>
              </a:ext>
            </a:extLst>
          </p:cNvPr>
          <p:cNvSpPr txBox="1"/>
          <p:nvPr/>
        </p:nvSpPr>
        <p:spPr>
          <a:xfrm>
            <a:off x="5273885" y="1703699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6624" name="TextBox 26623">
            <a:extLst>
              <a:ext uri="{FF2B5EF4-FFF2-40B4-BE49-F238E27FC236}">
                <a16:creationId xmlns:a16="http://schemas.microsoft.com/office/drawing/2014/main" id="{42B19554-B714-8A96-76F2-96C196B74C9B}"/>
              </a:ext>
            </a:extLst>
          </p:cNvPr>
          <p:cNvSpPr txBox="1"/>
          <p:nvPr/>
        </p:nvSpPr>
        <p:spPr>
          <a:xfrm>
            <a:off x="5944206" y="1703699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6625" name="TextBox 26624">
            <a:extLst>
              <a:ext uri="{FF2B5EF4-FFF2-40B4-BE49-F238E27FC236}">
                <a16:creationId xmlns:a16="http://schemas.microsoft.com/office/drawing/2014/main" id="{2E000974-BE4C-5D72-63DA-A153BE947438}"/>
              </a:ext>
            </a:extLst>
          </p:cNvPr>
          <p:cNvSpPr txBox="1"/>
          <p:nvPr/>
        </p:nvSpPr>
        <p:spPr>
          <a:xfrm>
            <a:off x="1961566" y="198587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6628" name="TextBox 26627">
            <a:extLst>
              <a:ext uri="{FF2B5EF4-FFF2-40B4-BE49-F238E27FC236}">
                <a16:creationId xmlns:a16="http://schemas.microsoft.com/office/drawing/2014/main" id="{6208E174-3DA0-45E9-03C3-8C00B5953285}"/>
              </a:ext>
            </a:extLst>
          </p:cNvPr>
          <p:cNvSpPr txBox="1"/>
          <p:nvPr/>
        </p:nvSpPr>
        <p:spPr>
          <a:xfrm>
            <a:off x="2273510" y="1971590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6629" name="TextBox 26628">
            <a:extLst>
              <a:ext uri="{FF2B5EF4-FFF2-40B4-BE49-F238E27FC236}">
                <a16:creationId xmlns:a16="http://schemas.microsoft.com/office/drawing/2014/main" id="{A4C59C0C-2512-6530-0DFC-123871E824E1}"/>
              </a:ext>
            </a:extLst>
          </p:cNvPr>
          <p:cNvSpPr txBox="1"/>
          <p:nvPr/>
        </p:nvSpPr>
        <p:spPr>
          <a:xfrm>
            <a:off x="2960500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6630" name="TextBox 26629">
            <a:extLst>
              <a:ext uri="{FF2B5EF4-FFF2-40B4-BE49-F238E27FC236}">
                <a16:creationId xmlns:a16="http://schemas.microsoft.com/office/drawing/2014/main" id="{23A8CFCE-AA7D-D9BD-BBE8-FB3549DE4EEA}"/>
              </a:ext>
            </a:extLst>
          </p:cNvPr>
          <p:cNvSpPr txBox="1"/>
          <p:nvPr/>
        </p:nvSpPr>
        <p:spPr>
          <a:xfrm>
            <a:off x="3468897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6631" name="TextBox 26630">
            <a:extLst>
              <a:ext uri="{FF2B5EF4-FFF2-40B4-BE49-F238E27FC236}">
                <a16:creationId xmlns:a16="http://schemas.microsoft.com/office/drawing/2014/main" id="{AE45CA0D-2FF4-F605-2C21-869664AC7210}"/>
              </a:ext>
            </a:extLst>
          </p:cNvPr>
          <p:cNvSpPr txBox="1"/>
          <p:nvPr/>
        </p:nvSpPr>
        <p:spPr>
          <a:xfrm>
            <a:off x="4053494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26632" name="TextBox 26631">
            <a:extLst>
              <a:ext uri="{FF2B5EF4-FFF2-40B4-BE49-F238E27FC236}">
                <a16:creationId xmlns:a16="http://schemas.microsoft.com/office/drawing/2014/main" id="{0B786163-CC25-0162-CC1D-8860E35BC6C9}"/>
              </a:ext>
            </a:extLst>
          </p:cNvPr>
          <p:cNvSpPr txBox="1"/>
          <p:nvPr/>
        </p:nvSpPr>
        <p:spPr>
          <a:xfrm>
            <a:off x="4652379" y="1985878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8.7.2024</a:t>
            </a:r>
            <a:endParaRPr lang="en-US" sz="1350"/>
          </a:p>
        </p:txBody>
      </p:sp>
      <p:sp>
        <p:nvSpPr>
          <p:cNvPr id="26633" name="TextBox 26632">
            <a:extLst>
              <a:ext uri="{FF2B5EF4-FFF2-40B4-BE49-F238E27FC236}">
                <a16:creationId xmlns:a16="http://schemas.microsoft.com/office/drawing/2014/main" id="{E6FE27F9-7A28-A987-B311-6E5A22017165}"/>
              </a:ext>
            </a:extLst>
          </p:cNvPr>
          <p:cNvSpPr txBox="1"/>
          <p:nvPr/>
        </p:nvSpPr>
        <p:spPr>
          <a:xfrm>
            <a:off x="5531060" y="196206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26634" name="TextBox 26633">
            <a:extLst>
              <a:ext uri="{FF2B5EF4-FFF2-40B4-BE49-F238E27FC236}">
                <a16:creationId xmlns:a16="http://schemas.microsoft.com/office/drawing/2014/main" id="{DBB07606-2F48-A6A4-5B64-E4E3A36ECA66}"/>
              </a:ext>
            </a:extLst>
          </p:cNvPr>
          <p:cNvSpPr txBox="1"/>
          <p:nvPr/>
        </p:nvSpPr>
        <p:spPr>
          <a:xfrm>
            <a:off x="5982307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26635" name="TextBox 26634">
            <a:extLst>
              <a:ext uri="{FF2B5EF4-FFF2-40B4-BE49-F238E27FC236}">
                <a16:creationId xmlns:a16="http://schemas.microsoft.com/office/drawing/2014/main" id="{98665B0B-74D7-8AAB-55EB-B058BB4BC424}"/>
              </a:ext>
            </a:extLst>
          </p:cNvPr>
          <p:cNvSpPr txBox="1"/>
          <p:nvPr/>
        </p:nvSpPr>
        <p:spPr>
          <a:xfrm>
            <a:off x="1961566" y="220019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6636" name="TextBox 26635">
            <a:extLst>
              <a:ext uri="{FF2B5EF4-FFF2-40B4-BE49-F238E27FC236}">
                <a16:creationId xmlns:a16="http://schemas.microsoft.com/office/drawing/2014/main" id="{44AF9C27-3731-F498-94AC-9945A3C9F262}"/>
              </a:ext>
            </a:extLst>
          </p:cNvPr>
          <p:cNvSpPr txBox="1"/>
          <p:nvPr/>
        </p:nvSpPr>
        <p:spPr>
          <a:xfrm>
            <a:off x="2273510" y="2185903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6637" name="TextBox 26636">
            <a:extLst>
              <a:ext uri="{FF2B5EF4-FFF2-40B4-BE49-F238E27FC236}">
                <a16:creationId xmlns:a16="http://schemas.microsoft.com/office/drawing/2014/main" id="{6E38CA12-92C3-CA6E-CC4D-F5636405F24B}"/>
              </a:ext>
            </a:extLst>
          </p:cNvPr>
          <p:cNvSpPr txBox="1"/>
          <p:nvPr/>
        </p:nvSpPr>
        <p:spPr>
          <a:xfrm>
            <a:off x="2960500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6638" name="TextBox 26637">
            <a:extLst>
              <a:ext uri="{FF2B5EF4-FFF2-40B4-BE49-F238E27FC236}">
                <a16:creationId xmlns:a16="http://schemas.microsoft.com/office/drawing/2014/main" id="{F38F3B0A-1649-E7D8-5C67-5BA12269F8C8}"/>
              </a:ext>
            </a:extLst>
          </p:cNvPr>
          <p:cNvSpPr txBox="1"/>
          <p:nvPr/>
        </p:nvSpPr>
        <p:spPr>
          <a:xfrm>
            <a:off x="3468897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6639" name="TextBox 26638">
            <a:extLst>
              <a:ext uri="{FF2B5EF4-FFF2-40B4-BE49-F238E27FC236}">
                <a16:creationId xmlns:a16="http://schemas.microsoft.com/office/drawing/2014/main" id="{DC160273-989F-4D1E-9A41-90C9FA4B0656}"/>
              </a:ext>
            </a:extLst>
          </p:cNvPr>
          <p:cNvSpPr txBox="1"/>
          <p:nvPr/>
        </p:nvSpPr>
        <p:spPr>
          <a:xfrm>
            <a:off x="4053494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26640" name="TextBox 26639">
            <a:extLst>
              <a:ext uri="{FF2B5EF4-FFF2-40B4-BE49-F238E27FC236}">
                <a16:creationId xmlns:a16="http://schemas.microsoft.com/office/drawing/2014/main" id="{86256451-2D32-EA97-8E3A-EF2E17F56D09}"/>
              </a:ext>
            </a:extLst>
          </p:cNvPr>
          <p:cNvSpPr txBox="1"/>
          <p:nvPr/>
        </p:nvSpPr>
        <p:spPr>
          <a:xfrm>
            <a:off x="4579750" y="2200190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16.7.2023</a:t>
            </a:r>
            <a:endParaRPr lang="en-US" sz="1350"/>
          </a:p>
        </p:txBody>
      </p:sp>
      <p:sp>
        <p:nvSpPr>
          <p:cNvPr id="26641" name="TextBox 26640">
            <a:extLst>
              <a:ext uri="{FF2B5EF4-FFF2-40B4-BE49-F238E27FC236}">
                <a16:creationId xmlns:a16="http://schemas.microsoft.com/office/drawing/2014/main" id="{44098B89-C9DF-5627-999D-D8BB4D603935}"/>
              </a:ext>
            </a:extLst>
          </p:cNvPr>
          <p:cNvSpPr txBox="1"/>
          <p:nvPr/>
        </p:nvSpPr>
        <p:spPr>
          <a:xfrm>
            <a:off x="5531060" y="217637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26642" name="TextBox 26641">
            <a:extLst>
              <a:ext uri="{FF2B5EF4-FFF2-40B4-BE49-F238E27FC236}">
                <a16:creationId xmlns:a16="http://schemas.microsoft.com/office/drawing/2014/main" id="{F0D46703-AC82-DB35-6C55-0CEB3E4F8929}"/>
              </a:ext>
            </a:extLst>
          </p:cNvPr>
          <p:cNvSpPr txBox="1"/>
          <p:nvPr/>
        </p:nvSpPr>
        <p:spPr>
          <a:xfrm>
            <a:off x="5982307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26643" name="TextBox 26642">
            <a:extLst>
              <a:ext uri="{FF2B5EF4-FFF2-40B4-BE49-F238E27FC236}">
                <a16:creationId xmlns:a16="http://schemas.microsoft.com/office/drawing/2014/main" id="{E0A606D5-7368-2AEA-0D49-FD1C0E9E3968}"/>
              </a:ext>
            </a:extLst>
          </p:cNvPr>
          <p:cNvSpPr txBox="1"/>
          <p:nvPr/>
        </p:nvSpPr>
        <p:spPr>
          <a:xfrm>
            <a:off x="1961566" y="241450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26644" name="TextBox 26643">
            <a:extLst>
              <a:ext uri="{FF2B5EF4-FFF2-40B4-BE49-F238E27FC236}">
                <a16:creationId xmlns:a16="http://schemas.microsoft.com/office/drawing/2014/main" id="{F08E4FD3-D346-9DF1-FDB7-A4C7DAFA4DDE}"/>
              </a:ext>
            </a:extLst>
          </p:cNvPr>
          <p:cNvSpPr txBox="1"/>
          <p:nvPr/>
        </p:nvSpPr>
        <p:spPr>
          <a:xfrm>
            <a:off x="2353281" y="2400215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26645" name="TextBox 26644">
            <a:extLst>
              <a:ext uri="{FF2B5EF4-FFF2-40B4-BE49-F238E27FC236}">
                <a16:creationId xmlns:a16="http://schemas.microsoft.com/office/drawing/2014/main" id="{F7DFFF66-9E28-582F-BFDA-31849DF98710}"/>
              </a:ext>
            </a:extLst>
          </p:cNvPr>
          <p:cNvSpPr txBox="1"/>
          <p:nvPr/>
        </p:nvSpPr>
        <p:spPr>
          <a:xfrm>
            <a:off x="2960500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26646" name="TextBox 26645">
            <a:extLst>
              <a:ext uri="{FF2B5EF4-FFF2-40B4-BE49-F238E27FC236}">
                <a16:creationId xmlns:a16="http://schemas.microsoft.com/office/drawing/2014/main" id="{7D3AE313-74BF-C414-473A-D600140E642B}"/>
              </a:ext>
            </a:extLst>
          </p:cNvPr>
          <p:cNvSpPr txBox="1"/>
          <p:nvPr/>
        </p:nvSpPr>
        <p:spPr>
          <a:xfrm>
            <a:off x="3468897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26647" name="TextBox 26646">
            <a:extLst>
              <a:ext uri="{FF2B5EF4-FFF2-40B4-BE49-F238E27FC236}">
                <a16:creationId xmlns:a16="http://schemas.microsoft.com/office/drawing/2014/main" id="{21B40556-EC3D-9B4E-8522-2E23B6B3C219}"/>
              </a:ext>
            </a:extLst>
          </p:cNvPr>
          <p:cNvSpPr txBox="1"/>
          <p:nvPr/>
        </p:nvSpPr>
        <p:spPr>
          <a:xfrm>
            <a:off x="4053494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26648" name="TextBox 26647">
            <a:extLst>
              <a:ext uri="{FF2B5EF4-FFF2-40B4-BE49-F238E27FC236}">
                <a16:creationId xmlns:a16="http://schemas.microsoft.com/office/drawing/2014/main" id="{A22B9BC2-49ED-9F28-B8EC-35C43566C911}"/>
              </a:ext>
            </a:extLst>
          </p:cNvPr>
          <p:cNvSpPr txBox="1"/>
          <p:nvPr/>
        </p:nvSpPr>
        <p:spPr>
          <a:xfrm>
            <a:off x="4578560" y="2414503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13.2.2024</a:t>
            </a:r>
            <a:endParaRPr lang="en-US" sz="1350"/>
          </a:p>
        </p:txBody>
      </p:sp>
      <p:sp>
        <p:nvSpPr>
          <p:cNvPr id="26649" name="TextBox 26648">
            <a:extLst>
              <a:ext uri="{FF2B5EF4-FFF2-40B4-BE49-F238E27FC236}">
                <a16:creationId xmlns:a16="http://schemas.microsoft.com/office/drawing/2014/main" id="{570908DD-C9F9-59F7-5648-82D5B7D4AA66}"/>
              </a:ext>
            </a:extLst>
          </p:cNvPr>
          <p:cNvSpPr txBox="1"/>
          <p:nvPr/>
        </p:nvSpPr>
        <p:spPr>
          <a:xfrm>
            <a:off x="5531060" y="239069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26650" name="TextBox 26649">
            <a:extLst>
              <a:ext uri="{FF2B5EF4-FFF2-40B4-BE49-F238E27FC236}">
                <a16:creationId xmlns:a16="http://schemas.microsoft.com/office/drawing/2014/main" id="{F8B20A6F-160E-397C-5B17-DF9BC5D04E46}"/>
              </a:ext>
            </a:extLst>
          </p:cNvPr>
          <p:cNvSpPr txBox="1"/>
          <p:nvPr/>
        </p:nvSpPr>
        <p:spPr>
          <a:xfrm>
            <a:off x="5982307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26651" name="Straight Connector 26650">
            <a:extLst>
              <a:ext uri="{FF2B5EF4-FFF2-40B4-BE49-F238E27FC236}">
                <a16:creationId xmlns:a16="http://schemas.microsoft.com/office/drawing/2014/main" id="{2C21D61B-BE4C-B0BD-0C3B-60616FC8C3F7}"/>
              </a:ext>
            </a:extLst>
          </p:cNvPr>
          <p:cNvCxnSpPr/>
          <p:nvPr/>
        </p:nvCxnSpPr>
        <p:spPr>
          <a:xfrm>
            <a:off x="1907988" y="1703699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65E8F9-868B-C3C3-E66A-CE6DD736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Vandamál við eina töflu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 u="sng"/>
              <a:t>Innsetningar- og eyðingarvandræði</a:t>
            </a:r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pPr>
              <a:spcBef>
                <a:spcPts val="1200"/>
              </a:spcBef>
            </a:pPr>
            <a:endParaRPr lang="en-US" altLang="is-IS" sz="2400"/>
          </a:p>
          <a:p>
            <a:endParaRPr lang="en-US" altLang="is-IS" sz="2400"/>
          </a:p>
          <a:p>
            <a:pPr lvl="1">
              <a:spcBef>
                <a:spcPts val="900"/>
              </a:spcBef>
            </a:pPr>
            <a:r>
              <a:rPr lang="en-US" altLang="is-IS" sz="2000"/>
              <a:t>Getum ekki bætt inn félagsmanni ef hann hefur ekki leigt sumarhús ennþá</a:t>
            </a:r>
          </a:p>
          <a:p>
            <a:pPr lvl="1">
              <a:spcBef>
                <a:spcPts val="900"/>
              </a:spcBef>
            </a:pPr>
            <a:r>
              <a:rPr lang="en-US" altLang="is-IS" sz="2000"/>
              <a:t>Getum ekki eytt út síðustu leigu félagsmanns því þá tapast allar aðrar upplýsingar um hann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FC0B-6072-4016-AF11-E960909FEC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0BDD98-1141-71B4-CEA6-9E8C27F3CADB}"/>
              </a:ext>
            </a:extLst>
          </p:cNvPr>
          <p:cNvCxnSpPr/>
          <p:nvPr/>
        </p:nvCxnSpPr>
        <p:spPr>
          <a:xfrm>
            <a:off x="1907988" y="1971590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B48B9A-B3AF-DEBE-237B-9BF3E530CA8E}"/>
              </a:ext>
            </a:extLst>
          </p:cNvPr>
          <p:cNvCxnSpPr/>
          <p:nvPr/>
        </p:nvCxnSpPr>
        <p:spPr>
          <a:xfrm rot="5400000" flipH="1" flipV="1">
            <a:off x="1747253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FBB20E-2F8F-C8CB-48A4-7CFBFF435658}"/>
              </a:ext>
            </a:extLst>
          </p:cNvPr>
          <p:cNvCxnSpPr/>
          <p:nvPr/>
        </p:nvCxnSpPr>
        <p:spPr>
          <a:xfrm rot="5400000" flipH="1" flipV="1">
            <a:off x="233661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8EEC61-BB7E-3167-6AD6-5BF90F26CA49}"/>
              </a:ext>
            </a:extLst>
          </p:cNvPr>
          <p:cNvCxnSpPr/>
          <p:nvPr/>
        </p:nvCxnSpPr>
        <p:spPr>
          <a:xfrm rot="5400000" flipH="1" flipV="1">
            <a:off x="2925972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DD8FA6-4C4B-AE13-160F-4FA24C915E88}"/>
              </a:ext>
            </a:extLst>
          </p:cNvPr>
          <p:cNvCxnSpPr/>
          <p:nvPr/>
        </p:nvCxnSpPr>
        <p:spPr>
          <a:xfrm rot="5400000" flipH="1" flipV="1">
            <a:off x="340817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BD3E38-7053-945D-4987-B7AB141B77E9}"/>
              </a:ext>
            </a:extLst>
          </p:cNvPr>
          <p:cNvCxnSpPr/>
          <p:nvPr/>
        </p:nvCxnSpPr>
        <p:spPr>
          <a:xfrm rot="5400000" flipH="1" flipV="1">
            <a:off x="4104691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72257A-7636-16F8-B17D-10540C01985C}"/>
              </a:ext>
            </a:extLst>
          </p:cNvPr>
          <p:cNvCxnSpPr/>
          <p:nvPr/>
        </p:nvCxnSpPr>
        <p:spPr>
          <a:xfrm rot="5400000" flipH="1" flipV="1">
            <a:off x="4801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3D7F9A-2CAC-7884-24D0-AAA222513F95}"/>
              </a:ext>
            </a:extLst>
          </p:cNvPr>
          <p:cNvCxnSpPr/>
          <p:nvPr/>
        </p:nvCxnSpPr>
        <p:spPr>
          <a:xfrm rot="5400000" flipH="1" flipV="1">
            <a:off x="539056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0CA3A85-F574-AFAB-384C-0E66611C9578}"/>
              </a:ext>
            </a:extLst>
          </p:cNvPr>
          <p:cNvSpPr txBox="1"/>
          <p:nvPr/>
        </p:nvSpPr>
        <p:spPr>
          <a:xfrm>
            <a:off x="1961566" y="1703699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427335-6ACE-2221-10AB-93ED67F88134}"/>
              </a:ext>
            </a:extLst>
          </p:cNvPr>
          <p:cNvSpPr txBox="1"/>
          <p:nvPr/>
        </p:nvSpPr>
        <p:spPr>
          <a:xfrm>
            <a:off x="2390191" y="1703699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CBB693-E7C5-C69C-9637-910631248F45}"/>
              </a:ext>
            </a:extLst>
          </p:cNvPr>
          <p:cNvSpPr txBox="1"/>
          <p:nvPr/>
        </p:nvSpPr>
        <p:spPr>
          <a:xfrm>
            <a:off x="2872394" y="1703699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0A23CB-72A1-08D2-2D7E-84E7660077EC}"/>
              </a:ext>
            </a:extLst>
          </p:cNvPr>
          <p:cNvSpPr txBox="1"/>
          <p:nvPr/>
        </p:nvSpPr>
        <p:spPr>
          <a:xfrm>
            <a:off x="3468898" y="1703699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B280E-BA13-3FD9-2833-8381B18F1FB4}"/>
              </a:ext>
            </a:extLst>
          </p:cNvPr>
          <p:cNvSpPr txBox="1"/>
          <p:nvPr/>
        </p:nvSpPr>
        <p:spPr>
          <a:xfrm>
            <a:off x="3943957" y="1703699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83184E-D72B-2F42-DD63-13651A4F9C1B}"/>
              </a:ext>
            </a:extLst>
          </p:cNvPr>
          <p:cNvSpPr txBox="1"/>
          <p:nvPr/>
        </p:nvSpPr>
        <p:spPr>
          <a:xfrm>
            <a:off x="4716673" y="1703699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A7FA91-2D70-8E9B-466E-EFF8A8D1616F}"/>
              </a:ext>
            </a:extLst>
          </p:cNvPr>
          <p:cNvCxnSpPr/>
          <p:nvPr/>
        </p:nvCxnSpPr>
        <p:spPr>
          <a:xfrm rot="5400000" flipH="1" flipV="1">
            <a:off x="1372206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6F77B9-A1FC-4798-CD80-F5FE9B8CB1DE}"/>
              </a:ext>
            </a:extLst>
          </p:cNvPr>
          <p:cNvCxnSpPr/>
          <p:nvPr/>
        </p:nvCxnSpPr>
        <p:spPr>
          <a:xfrm rot="5400000" flipH="1" flipV="1">
            <a:off x="5979925" y="2239481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56B8854-8A5E-4DEC-F163-F4E5A5B002B5}"/>
              </a:ext>
            </a:extLst>
          </p:cNvPr>
          <p:cNvSpPr txBox="1"/>
          <p:nvPr/>
        </p:nvSpPr>
        <p:spPr>
          <a:xfrm>
            <a:off x="5273885" y="1703699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8672" name="TextBox 28671">
            <a:extLst>
              <a:ext uri="{FF2B5EF4-FFF2-40B4-BE49-F238E27FC236}">
                <a16:creationId xmlns:a16="http://schemas.microsoft.com/office/drawing/2014/main" id="{E9C708B2-1F61-F59C-9475-DD493C064924}"/>
              </a:ext>
            </a:extLst>
          </p:cNvPr>
          <p:cNvSpPr txBox="1"/>
          <p:nvPr/>
        </p:nvSpPr>
        <p:spPr>
          <a:xfrm>
            <a:off x="5944206" y="1703699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8673" name="TextBox 28672">
            <a:extLst>
              <a:ext uri="{FF2B5EF4-FFF2-40B4-BE49-F238E27FC236}">
                <a16:creationId xmlns:a16="http://schemas.microsoft.com/office/drawing/2014/main" id="{0841184F-C6AD-7D79-3B04-110449EF699A}"/>
              </a:ext>
            </a:extLst>
          </p:cNvPr>
          <p:cNvSpPr txBox="1"/>
          <p:nvPr/>
        </p:nvSpPr>
        <p:spPr>
          <a:xfrm>
            <a:off x="1961566" y="198587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8676" name="TextBox 28675">
            <a:extLst>
              <a:ext uri="{FF2B5EF4-FFF2-40B4-BE49-F238E27FC236}">
                <a16:creationId xmlns:a16="http://schemas.microsoft.com/office/drawing/2014/main" id="{6697671B-B659-CB23-06BA-FFC55AFF6424}"/>
              </a:ext>
            </a:extLst>
          </p:cNvPr>
          <p:cNvSpPr txBox="1"/>
          <p:nvPr/>
        </p:nvSpPr>
        <p:spPr>
          <a:xfrm>
            <a:off x="2273510" y="1971590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677" name="TextBox 28676">
            <a:extLst>
              <a:ext uri="{FF2B5EF4-FFF2-40B4-BE49-F238E27FC236}">
                <a16:creationId xmlns:a16="http://schemas.microsoft.com/office/drawing/2014/main" id="{0F8F03F0-BE46-C9FE-43C3-405E2E836133}"/>
              </a:ext>
            </a:extLst>
          </p:cNvPr>
          <p:cNvSpPr txBox="1"/>
          <p:nvPr/>
        </p:nvSpPr>
        <p:spPr>
          <a:xfrm>
            <a:off x="2960500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8678" name="TextBox 28677">
            <a:extLst>
              <a:ext uri="{FF2B5EF4-FFF2-40B4-BE49-F238E27FC236}">
                <a16:creationId xmlns:a16="http://schemas.microsoft.com/office/drawing/2014/main" id="{8CF90B80-54D2-BC6F-5D3F-3B1DAE3D148E}"/>
              </a:ext>
            </a:extLst>
          </p:cNvPr>
          <p:cNvSpPr txBox="1"/>
          <p:nvPr/>
        </p:nvSpPr>
        <p:spPr>
          <a:xfrm>
            <a:off x="3468897" y="1985878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8679" name="TextBox 28678">
            <a:extLst>
              <a:ext uri="{FF2B5EF4-FFF2-40B4-BE49-F238E27FC236}">
                <a16:creationId xmlns:a16="http://schemas.microsoft.com/office/drawing/2014/main" id="{79409400-5D79-18F9-CDD4-F79E22B5CF17}"/>
              </a:ext>
            </a:extLst>
          </p:cNvPr>
          <p:cNvSpPr txBox="1"/>
          <p:nvPr/>
        </p:nvSpPr>
        <p:spPr>
          <a:xfrm>
            <a:off x="4053494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28680" name="TextBox 28679">
            <a:extLst>
              <a:ext uri="{FF2B5EF4-FFF2-40B4-BE49-F238E27FC236}">
                <a16:creationId xmlns:a16="http://schemas.microsoft.com/office/drawing/2014/main" id="{F605EABA-077E-A279-0A7E-391212A91DF1}"/>
              </a:ext>
            </a:extLst>
          </p:cNvPr>
          <p:cNvSpPr txBox="1"/>
          <p:nvPr/>
        </p:nvSpPr>
        <p:spPr>
          <a:xfrm>
            <a:off x="4652379" y="1985878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8.7.2024</a:t>
            </a:r>
            <a:endParaRPr lang="en-US" sz="1350"/>
          </a:p>
        </p:txBody>
      </p:sp>
      <p:sp>
        <p:nvSpPr>
          <p:cNvPr id="28681" name="TextBox 28680">
            <a:extLst>
              <a:ext uri="{FF2B5EF4-FFF2-40B4-BE49-F238E27FC236}">
                <a16:creationId xmlns:a16="http://schemas.microsoft.com/office/drawing/2014/main" id="{A13DE915-0823-1E8E-31FC-489CA70AAC7B}"/>
              </a:ext>
            </a:extLst>
          </p:cNvPr>
          <p:cNvSpPr txBox="1"/>
          <p:nvPr/>
        </p:nvSpPr>
        <p:spPr>
          <a:xfrm>
            <a:off x="5531060" y="1962065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28682" name="TextBox 28681">
            <a:extLst>
              <a:ext uri="{FF2B5EF4-FFF2-40B4-BE49-F238E27FC236}">
                <a16:creationId xmlns:a16="http://schemas.microsoft.com/office/drawing/2014/main" id="{703F9478-EDDC-4111-CD8D-361914957090}"/>
              </a:ext>
            </a:extLst>
          </p:cNvPr>
          <p:cNvSpPr txBox="1"/>
          <p:nvPr/>
        </p:nvSpPr>
        <p:spPr>
          <a:xfrm>
            <a:off x="5982307" y="1985878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28683" name="TextBox 28682">
            <a:extLst>
              <a:ext uri="{FF2B5EF4-FFF2-40B4-BE49-F238E27FC236}">
                <a16:creationId xmlns:a16="http://schemas.microsoft.com/office/drawing/2014/main" id="{FE306D8F-FBCE-1E1B-659B-3AF379306322}"/>
              </a:ext>
            </a:extLst>
          </p:cNvPr>
          <p:cNvSpPr txBox="1"/>
          <p:nvPr/>
        </p:nvSpPr>
        <p:spPr>
          <a:xfrm>
            <a:off x="1961566" y="2200190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8684" name="TextBox 28683">
            <a:extLst>
              <a:ext uri="{FF2B5EF4-FFF2-40B4-BE49-F238E27FC236}">
                <a16:creationId xmlns:a16="http://schemas.microsoft.com/office/drawing/2014/main" id="{E6372FB5-A049-4B5E-52B6-6A126C18643B}"/>
              </a:ext>
            </a:extLst>
          </p:cNvPr>
          <p:cNvSpPr txBox="1"/>
          <p:nvPr/>
        </p:nvSpPr>
        <p:spPr>
          <a:xfrm>
            <a:off x="2273510" y="2185903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8685" name="TextBox 28684">
            <a:extLst>
              <a:ext uri="{FF2B5EF4-FFF2-40B4-BE49-F238E27FC236}">
                <a16:creationId xmlns:a16="http://schemas.microsoft.com/office/drawing/2014/main" id="{3661D208-9F8F-6442-42E1-DA1174E41B5B}"/>
              </a:ext>
            </a:extLst>
          </p:cNvPr>
          <p:cNvSpPr txBox="1"/>
          <p:nvPr/>
        </p:nvSpPr>
        <p:spPr>
          <a:xfrm>
            <a:off x="2960500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8686" name="TextBox 28685">
            <a:extLst>
              <a:ext uri="{FF2B5EF4-FFF2-40B4-BE49-F238E27FC236}">
                <a16:creationId xmlns:a16="http://schemas.microsoft.com/office/drawing/2014/main" id="{BB0CCE59-0956-97D6-E341-C6CA7E3AF06A}"/>
              </a:ext>
            </a:extLst>
          </p:cNvPr>
          <p:cNvSpPr txBox="1"/>
          <p:nvPr/>
        </p:nvSpPr>
        <p:spPr>
          <a:xfrm>
            <a:off x="3468897" y="2200190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8687" name="TextBox 28686">
            <a:extLst>
              <a:ext uri="{FF2B5EF4-FFF2-40B4-BE49-F238E27FC236}">
                <a16:creationId xmlns:a16="http://schemas.microsoft.com/office/drawing/2014/main" id="{88D9C115-E13A-65A6-30EB-E0F2EFAC9A05}"/>
              </a:ext>
            </a:extLst>
          </p:cNvPr>
          <p:cNvSpPr txBox="1"/>
          <p:nvPr/>
        </p:nvSpPr>
        <p:spPr>
          <a:xfrm>
            <a:off x="4053494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28688" name="TextBox 28687">
            <a:extLst>
              <a:ext uri="{FF2B5EF4-FFF2-40B4-BE49-F238E27FC236}">
                <a16:creationId xmlns:a16="http://schemas.microsoft.com/office/drawing/2014/main" id="{21EA88CC-7FFE-4DE4-259B-790322FF524B}"/>
              </a:ext>
            </a:extLst>
          </p:cNvPr>
          <p:cNvSpPr txBox="1"/>
          <p:nvPr/>
        </p:nvSpPr>
        <p:spPr>
          <a:xfrm>
            <a:off x="4579750" y="2200190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16.7.2023</a:t>
            </a:r>
            <a:endParaRPr lang="en-US" sz="1350"/>
          </a:p>
        </p:txBody>
      </p:sp>
      <p:sp>
        <p:nvSpPr>
          <p:cNvPr id="28689" name="TextBox 28688">
            <a:extLst>
              <a:ext uri="{FF2B5EF4-FFF2-40B4-BE49-F238E27FC236}">
                <a16:creationId xmlns:a16="http://schemas.microsoft.com/office/drawing/2014/main" id="{744A50CD-A2C4-CB5D-BA24-94A626DB88ED}"/>
              </a:ext>
            </a:extLst>
          </p:cNvPr>
          <p:cNvSpPr txBox="1"/>
          <p:nvPr/>
        </p:nvSpPr>
        <p:spPr>
          <a:xfrm>
            <a:off x="5531060" y="2176378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28690" name="TextBox 28689">
            <a:extLst>
              <a:ext uri="{FF2B5EF4-FFF2-40B4-BE49-F238E27FC236}">
                <a16:creationId xmlns:a16="http://schemas.microsoft.com/office/drawing/2014/main" id="{5FC6FD91-4680-583A-F373-FF8EDC4CB318}"/>
              </a:ext>
            </a:extLst>
          </p:cNvPr>
          <p:cNvSpPr txBox="1"/>
          <p:nvPr/>
        </p:nvSpPr>
        <p:spPr>
          <a:xfrm>
            <a:off x="5982307" y="2200190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28691" name="TextBox 28690">
            <a:extLst>
              <a:ext uri="{FF2B5EF4-FFF2-40B4-BE49-F238E27FC236}">
                <a16:creationId xmlns:a16="http://schemas.microsoft.com/office/drawing/2014/main" id="{5B24D27B-152A-13DC-6B1B-9F29A4039B5E}"/>
              </a:ext>
            </a:extLst>
          </p:cNvPr>
          <p:cNvSpPr txBox="1"/>
          <p:nvPr/>
        </p:nvSpPr>
        <p:spPr>
          <a:xfrm>
            <a:off x="1961566" y="2414503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28692" name="TextBox 28691">
            <a:extLst>
              <a:ext uri="{FF2B5EF4-FFF2-40B4-BE49-F238E27FC236}">
                <a16:creationId xmlns:a16="http://schemas.microsoft.com/office/drawing/2014/main" id="{C07FEC73-6A4E-2DE5-BB90-048DC1DF35FA}"/>
              </a:ext>
            </a:extLst>
          </p:cNvPr>
          <p:cNvSpPr txBox="1"/>
          <p:nvPr/>
        </p:nvSpPr>
        <p:spPr>
          <a:xfrm>
            <a:off x="2353281" y="2400215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28693" name="TextBox 28692">
            <a:extLst>
              <a:ext uri="{FF2B5EF4-FFF2-40B4-BE49-F238E27FC236}">
                <a16:creationId xmlns:a16="http://schemas.microsoft.com/office/drawing/2014/main" id="{1B0F646B-9973-FF05-FAD8-2A7D02ACF52B}"/>
              </a:ext>
            </a:extLst>
          </p:cNvPr>
          <p:cNvSpPr txBox="1"/>
          <p:nvPr/>
        </p:nvSpPr>
        <p:spPr>
          <a:xfrm>
            <a:off x="2960500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28694" name="TextBox 28693">
            <a:extLst>
              <a:ext uri="{FF2B5EF4-FFF2-40B4-BE49-F238E27FC236}">
                <a16:creationId xmlns:a16="http://schemas.microsoft.com/office/drawing/2014/main" id="{3CEB4DBD-7212-CEAE-CC70-69F411403DA7}"/>
              </a:ext>
            </a:extLst>
          </p:cNvPr>
          <p:cNvSpPr txBox="1"/>
          <p:nvPr/>
        </p:nvSpPr>
        <p:spPr>
          <a:xfrm>
            <a:off x="3468897" y="2414503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28695" name="TextBox 28694">
            <a:extLst>
              <a:ext uri="{FF2B5EF4-FFF2-40B4-BE49-F238E27FC236}">
                <a16:creationId xmlns:a16="http://schemas.microsoft.com/office/drawing/2014/main" id="{69083701-BCBA-6F95-4578-C6AED32B84CF}"/>
              </a:ext>
            </a:extLst>
          </p:cNvPr>
          <p:cNvSpPr txBox="1"/>
          <p:nvPr/>
        </p:nvSpPr>
        <p:spPr>
          <a:xfrm>
            <a:off x="4053494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28696" name="TextBox 28695">
            <a:extLst>
              <a:ext uri="{FF2B5EF4-FFF2-40B4-BE49-F238E27FC236}">
                <a16:creationId xmlns:a16="http://schemas.microsoft.com/office/drawing/2014/main" id="{184F1B88-24BA-8147-8206-0F8860A9FDCB}"/>
              </a:ext>
            </a:extLst>
          </p:cNvPr>
          <p:cNvSpPr txBox="1"/>
          <p:nvPr/>
        </p:nvSpPr>
        <p:spPr>
          <a:xfrm>
            <a:off x="4578560" y="2414503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13.2.2024</a:t>
            </a:r>
            <a:endParaRPr lang="en-US" sz="1350"/>
          </a:p>
        </p:txBody>
      </p:sp>
      <p:sp>
        <p:nvSpPr>
          <p:cNvPr id="28697" name="TextBox 28696">
            <a:extLst>
              <a:ext uri="{FF2B5EF4-FFF2-40B4-BE49-F238E27FC236}">
                <a16:creationId xmlns:a16="http://schemas.microsoft.com/office/drawing/2014/main" id="{B7BF6232-E0FF-570D-374E-029BBE3B5F20}"/>
              </a:ext>
            </a:extLst>
          </p:cNvPr>
          <p:cNvSpPr txBox="1"/>
          <p:nvPr/>
        </p:nvSpPr>
        <p:spPr>
          <a:xfrm>
            <a:off x="5531060" y="2390690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28698" name="TextBox 28697">
            <a:extLst>
              <a:ext uri="{FF2B5EF4-FFF2-40B4-BE49-F238E27FC236}">
                <a16:creationId xmlns:a16="http://schemas.microsoft.com/office/drawing/2014/main" id="{25825D84-A365-499D-4493-6CED85751B83}"/>
              </a:ext>
            </a:extLst>
          </p:cNvPr>
          <p:cNvSpPr txBox="1"/>
          <p:nvPr/>
        </p:nvSpPr>
        <p:spPr>
          <a:xfrm>
            <a:off x="5982307" y="2414503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28699" name="Straight Connector 28698">
            <a:extLst>
              <a:ext uri="{FF2B5EF4-FFF2-40B4-BE49-F238E27FC236}">
                <a16:creationId xmlns:a16="http://schemas.microsoft.com/office/drawing/2014/main" id="{1F1CA400-1148-B286-DD50-E1F2FFF7C3E9}"/>
              </a:ext>
            </a:extLst>
          </p:cNvPr>
          <p:cNvCxnSpPr/>
          <p:nvPr/>
        </p:nvCxnSpPr>
        <p:spPr>
          <a:xfrm>
            <a:off x="1907988" y="1703699"/>
            <a:ext cx="460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EF8CAB-5E88-975B-9E4F-79C8BB56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Lausn á vandræðum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Bjótum töfluna upp í tvær töflur:</a:t>
            </a:r>
          </a:p>
          <a:p>
            <a:pPr lvl="1"/>
            <a:r>
              <a:rPr lang="en-US" altLang="is-IS" sz="2000"/>
              <a:t>Önnur aðeins með upplýsingar um félagsmenn</a:t>
            </a:r>
          </a:p>
          <a:p>
            <a:pPr lvl="1"/>
            <a:r>
              <a:rPr lang="en-US" altLang="is-IS" sz="2000"/>
              <a:t>Hin aðeins með upplýsingar um leigur</a:t>
            </a:r>
            <a:endParaRPr lang="en-US" altLang="is-I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445D1-1F78-4E52-A6EB-B46C68165D1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624FE5-E762-43BD-9641-109BC7CB8D05}"/>
              </a:ext>
            </a:extLst>
          </p:cNvPr>
          <p:cNvCxnSpPr/>
          <p:nvPr/>
        </p:nvCxnSpPr>
        <p:spPr>
          <a:xfrm>
            <a:off x="1503634" y="2870001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D29CD6-2BD1-4E95-A419-D1A54732AEC6}"/>
              </a:ext>
            </a:extLst>
          </p:cNvPr>
          <p:cNvCxnSpPr/>
          <p:nvPr/>
        </p:nvCxnSpPr>
        <p:spPr>
          <a:xfrm rot="5400000" flipH="1" flipV="1">
            <a:off x="1342899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D8CD2-D7D3-40C6-9D28-E603D9EEF9AB}"/>
              </a:ext>
            </a:extLst>
          </p:cNvPr>
          <p:cNvCxnSpPr/>
          <p:nvPr/>
        </p:nvCxnSpPr>
        <p:spPr>
          <a:xfrm rot="5400000" flipH="1" flipV="1">
            <a:off x="1932258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F87E5-E2F5-4B40-887D-6A7880D0CE97}"/>
              </a:ext>
            </a:extLst>
          </p:cNvPr>
          <p:cNvCxnSpPr/>
          <p:nvPr/>
        </p:nvCxnSpPr>
        <p:spPr>
          <a:xfrm rot="5400000" flipH="1" flipV="1">
            <a:off x="2521617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FB4D3B-06ED-46F6-97A0-96729F493F93}"/>
              </a:ext>
            </a:extLst>
          </p:cNvPr>
          <p:cNvCxnSpPr/>
          <p:nvPr/>
        </p:nvCxnSpPr>
        <p:spPr>
          <a:xfrm rot="5400000" flipH="1" flipV="1">
            <a:off x="3003821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BD36E1-6E7F-4CF6-84EF-E2EEA0AF2A61}"/>
              </a:ext>
            </a:extLst>
          </p:cNvPr>
          <p:cNvCxnSpPr/>
          <p:nvPr/>
        </p:nvCxnSpPr>
        <p:spPr>
          <a:xfrm rot="5400000" flipH="1" flipV="1">
            <a:off x="3700336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835133-04C7-453B-851D-FA26726897A2}"/>
              </a:ext>
            </a:extLst>
          </p:cNvPr>
          <p:cNvCxnSpPr/>
          <p:nvPr/>
        </p:nvCxnSpPr>
        <p:spPr>
          <a:xfrm rot="16200000" flipV="1">
            <a:off x="5468415" y="3147417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5A2CC-3220-4459-9418-07CD083049AC}"/>
              </a:ext>
            </a:extLst>
          </p:cNvPr>
          <p:cNvCxnSpPr/>
          <p:nvPr/>
        </p:nvCxnSpPr>
        <p:spPr>
          <a:xfrm rot="5400000" flipH="1" flipV="1">
            <a:off x="6057774" y="3147417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ABFEF9-1E18-4A09-8680-5B64D775F290}"/>
              </a:ext>
            </a:extLst>
          </p:cNvPr>
          <p:cNvSpPr txBox="1"/>
          <p:nvPr/>
        </p:nvSpPr>
        <p:spPr>
          <a:xfrm>
            <a:off x="1557211" y="2602111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C413A-CFF3-4C55-A8F3-8CF081F4C9CB}"/>
              </a:ext>
            </a:extLst>
          </p:cNvPr>
          <p:cNvSpPr txBox="1"/>
          <p:nvPr/>
        </p:nvSpPr>
        <p:spPr>
          <a:xfrm>
            <a:off x="1985836" y="2602111"/>
            <a:ext cx="502638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nafn</a:t>
            </a:r>
            <a:endParaRPr lang="en-US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EF18E-8E81-42BA-9F09-03A7C82D2A38}"/>
              </a:ext>
            </a:extLst>
          </p:cNvPr>
          <p:cNvSpPr txBox="1"/>
          <p:nvPr/>
        </p:nvSpPr>
        <p:spPr>
          <a:xfrm>
            <a:off x="2468040" y="2602111"/>
            <a:ext cx="6428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postnr</a:t>
            </a:r>
            <a:endParaRPr lang="en-US" sz="1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4D6DB-4A1D-4D4C-8A03-BB693B7246AC}"/>
              </a:ext>
            </a:extLst>
          </p:cNvPr>
          <p:cNvSpPr txBox="1"/>
          <p:nvPr/>
        </p:nvSpPr>
        <p:spPr>
          <a:xfrm>
            <a:off x="3064543" y="2602111"/>
            <a:ext cx="429605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stig</a:t>
            </a:r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4E08C-2FB3-4FDA-8618-D75341E107C3}"/>
              </a:ext>
            </a:extLst>
          </p:cNvPr>
          <p:cNvSpPr txBox="1"/>
          <p:nvPr/>
        </p:nvSpPr>
        <p:spPr>
          <a:xfrm>
            <a:off x="3539603" y="2602111"/>
            <a:ext cx="720069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inng_ar</a:t>
            </a:r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0AE8A5-5240-4A69-818A-6A9BDF581E8C}"/>
              </a:ext>
            </a:extLst>
          </p:cNvPr>
          <p:cNvSpPr txBox="1"/>
          <p:nvPr/>
        </p:nvSpPr>
        <p:spPr>
          <a:xfrm>
            <a:off x="5383880" y="2611636"/>
            <a:ext cx="508473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dags</a:t>
            </a:r>
            <a:endParaRPr lang="en-US" sz="15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AF3EA1-B850-41EB-8DBB-0CD838F25CF7}"/>
              </a:ext>
            </a:extLst>
          </p:cNvPr>
          <p:cNvCxnSpPr/>
          <p:nvPr/>
        </p:nvCxnSpPr>
        <p:spPr>
          <a:xfrm rot="5400000" flipH="1" flipV="1">
            <a:off x="967852" y="3137892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12698C-6792-4494-B219-67C097020A76}"/>
              </a:ext>
            </a:extLst>
          </p:cNvPr>
          <p:cNvCxnSpPr/>
          <p:nvPr/>
        </p:nvCxnSpPr>
        <p:spPr>
          <a:xfrm rot="5400000" flipH="1" flipV="1">
            <a:off x="6647133" y="3147417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31A97A-6A8F-44D8-A8E2-9858F42BC2C2}"/>
              </a:ext>
            </a:extLst>
          </p:cNvPr>
          <p:cNvSpPr txBox="1"/>
          <p:nvPr/>
        </p:nvSpPr>
        <p:spPr>
          <a:xfrm>
            <a:off x="5941093" y="2611636"/>
            <a:ext cx="702436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fj_daga</a:t>
            </a:r>
            <a:endParaRPr lang="en-US" sz="15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3377E7-E978-42ED-BFEE-737226E1F707}"/>
              </a:ext>
            </a:extLst>
          </p:cNvPr>
          <p:cNvSpPr txBox="1"/>
          <p:nvPr/>
        </p:nvSpPr>
        <p:spPr>
          <a:xfrm>
            <a:off x="6611415" y="2611636"/>
            <a:ext cx="58702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husnr</a:t>
            </a:r>
            <a:endParaRPr lang="en-US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F7B278-8848-41C5-BC5D-93329A437F47}"/>
              </a:ext>
            </a:extLst>
          </p:cNvPr>
          <p:cNvSpPr txBox="1"/>
          <p:nvPr/>
        </p:nvSpPr>
        <p:spPr>
          <a:xfrm>
            <a:off x="1557211" y="2884289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4FBB8C-F1A3-42E8-AB36-E90678EFD20F}"/>
              </a:ext>
            </a:extLst>
          </p:cNvPr>
          <p:cNvSpPr txBox="1"/>
          <p:nvPr/>
        </p:nvSpPr>
        <p:spPr>
          <a:xfrm>
            <a:off x="1869155" y="2870002"/>
            <a:ext cx="64953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Gunnar</a:t>
            </a:r>
            <a:endParaRPr lang="en-US" sz="13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BAF697-E147-4E27-BB9E-DA8DA9D363DC}"/>
              </a:ext>
            </a:extLst>
          </p:cNvPr>
          <p:cNvSpPr txBox="1"/>
          <p:nvPr/>
        </p:nvSpPr>
        <p:spPr>
          <a:xfrm>
            <a:off x="2556146" y="2884289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107</a:t>
            </a:r>
            <a:endParaRPr lang="en-US" sz="15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4ACBBD-E036-447F-BA98-8C842BD0C873}"/>
              </a:ext>
            </a:extLst>
          </p:cNvPr>
          <p:cNvSpPr txBox="1"/>
          <p:nvPr/>
        </p:nvSpPr>
        <p:spPr>
          <a:xfrm>
            <a:off x="3064543" y="2884289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450</a:t>
            </a:r>
            <a:endParaRPr lang="en-US" sz="15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907AA0-EDC7-4E3F-A720-828EDC979E38}"/>
              </a:ext>
            </a:extLst>
          </p:cNvPr>
          <p:cNvSpPr txBox="1"/>
          <p:nvPr/>
        </p:nvSpPr>
        <p:spPr>
          <a:xfrm>
            <a:off x="3649140" y="2884289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2017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AA1CE9-0841-417F-8966-AA0CAD518B8E}"/>
              </a:ext>
            </a:extLst>
          </p:cNvPr>
          <p:cNvSpPr txBox="1"/>
          <p:nvPr/>
        </p:nvSpPr>
        <p:spPr>
          <a:xfrm>
            <a:off x="5314824" y="2892624"/>
            <a:ext cx="7328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8.7.2024</a:t>
            </a:r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A23AC5-D917-4832-AC2A-E6B2B0D298CF}"/>
              </a:ext>
            </a:extLst>
          </p:cNvPr>
          <p:cNvSpPr txBox="1"/>
          <p:nvPr/>
        </p:nvSpPr>
        <p:spPr>
          <a:xfrm>
            <a:off x="6198267" y="2870002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354FA-A400-4640-92FC-5DA61832C64F}"/>
              </a:ext>
            </a:extLst>
          </p:cNvPr>
          <p:cNvSpPr txBox="1"/>
          <p:nvPr/>
        </p:nvSpPr>
        <p:spPr>
          <a:xfrm>
            <a:off x="6649515" y="2892624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1001</a:t>
            </a:r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85E2F0-D356-49A2-B96B-8C7832DE0B5A}"/>
              </a:ext>
            </a:extLst>
          </p:cNvPr>
          <p:cNvSpPr txBox="1"/>
          <p:nvPr/>
        </p:nvSpPr>
        <p:spPr>
          <a:xfrm>
            <a:off x="1557211" y="3098602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411B7D-874B-43C6-B20B-2456D47DF043}"/>
              </a:ext>
            </a:extLst>
          </p:cNvPr>
          <p:cNvSpPr txBox="1"/>
          <p:nvPr/>
        </p:nvSpPr>
        <p:spPr>
          <a:xfrm>
            <a:off x="1985836" y="3084314"/>
            <a:ext cx="42191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Erla</a:t>
            </a:r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43A4F8-B18B-42FC-B4AB-858960AF1F5E}"/>
              </a:ext>
            </a:extLst>
          </p:cNvPr>
          <p:cNvSpPr txBox="1"/>
          <p:nvPr/>
        </p:nvSpPr>
        <p:spPr>
          <a:xfrm>
            <a:off x="2556146" y="3098602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200</a:t>
            </a:r>
            <a:endParaRPr lang="en-US" sz="15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F3934-633D-4308-81CB-A266E35CCEBA}"/>
              </a:ext>
            </a:extLst>
          </p:cNvPr>
          <p:cNvSpPr txBox="1"/>
          <p:nvPr/>
        </p:nvSpPr>
        <p:spPr>
          <a:xfrm>
            <a:off x="3064543" y="3098602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125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21F2E6-CB3E-436A-9CFB-0F9DD72D5146}"/>
              </a:ext>
            </a:extLst>
          </p:cNvPr>
          <p:cNvSpPr txBox="1"/>
          <p:nvPr/>
        </p:nvSpPr>
        <p:spPr>
          <a:xfrm>
            <a:off x="3649140" y="3098602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1994</a:t>
            </a:r>
            <a:endParaRPr lang="en-US" sz="15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945F46-E95A-46E3-87B6-60C3A76F385A}"/>
              </a:ext>
            </a:extLst>
          </p:cNvPr>
          <p:cNvSpPr txBox="1"/>
          <p:nvPr/>
        </p:nvSpPr>
        <p:spPr>
          <a:xfrm>
            <a:off x="5248149" y="3106937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16.7.2023</a:t>
            </a:r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9306F0-3434-45DD-B4D1-A31C68F239B5}"/>
              </a:ext>
            </a:extLst>
          </p:cNvPr>
          <p:cNvSpPr txBox="1"/>
          <p:nvPr/>
        </p:nvSpPr>
        <p:spPr>
          <a:xfrm>
            <a:off x="6198267" y="3084314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7</a:t>
            </a:r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C3D608-94C1-47B9-AB51-4D90E2F429D6}"/>
              </a:ext>
            </a:extLst>
          </p:cNvPr>
          <p:cNvSpPr txBox="1"/>
          <p:nvPr/>
        </p:nvSpPr>
        <p:spPr>
          <a:xfrm>
            <a:off x="6649515" y="3106937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C330B-60BA-4FCE-BEC2-44AC509D9830}"/>
              </a:ext>
            </a:extLst>
          </p:cNvPr>
          <p:cNvSpPr txBox="1"/>
          <p:nvPr/>
        </p:nvSpPr>
        <p:spPr>
          <a:xfrm>
            <a:off x="1557211" y="3312914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31</a:t>
            </a:r>
            <a:endParaRPr lang="en-US" sz="15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B6CB61-0506-4D75-B288-D67A55BD9B1C}"/>
              </a:ext>
            </a:extLst>
          </p:cNvPr>
          <p:cNvSpPr txBox="1"/>
          <p:nvPr/>
        </p:nvSpPr>
        <p:spPr>
          <a:xfrm>
            <a:off x="1932258" y="3298627"/>
            <a:ext cx="51956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Rakel</a:t>
            </a:r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A8C891-4E50-41F0-9C52-97F2912F4DF9}"/>
              </a:ext>
            </a:extLst>
          </p:cNvPr>
          <p:cNvSpPr txBox="1"/>
          <p:nvPr/>
        </p:nvSpPr>
        <p:spPr>
          <a:xfrm>
            <a:off x="2556146" y="3312914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112</a:t>
            </a:r>
            <a:endParaRPr lang="en-US" sz="15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710BE-F0E6-4DCD-A1B4-577AA0D22303}"/>
              </a:ext>
            </a:extLst>
          </p:cNvPr>
          <p:cNvSpPr txBox="1"/>
          <p:nvPr/>
        </p:nvSpPr>
        <p:spPr>
          <a:xfrm>
            <a:off x="3064543" y="3312914"/>
            <a:ext cx="42030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330</a:t>
            </a:r>
            <a:endParaRPr lang="en-US" sz="15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209888-2BFD-44CA-96FE-23ECD0811844}"/>
              </a:ext>
            </a:extLst>
          </p:cNvPr>
          <p:cNvSpPr txBox="1"/>
          <p:nvPr/>
        </p:nvSpPr>
        <p:spPr>
          <a:xfrm>
            <a:off x="3649140" y="3312914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2014</a:t>
            </a:r>
            <a:endParaRPr lang="en-US" sz="15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6A82BB-CEB5-40E5-8228-EEACB23D540A}"/>
              </a:ext>
            </a:extLst>
          </p:cNvPr>
          <p:cNvSpPr txBox="1"/>
          <p:nvPr/>
        </p:nvSpPr>
        <p:spPr>
          <a:xfrm>
            <a:off x="5252912" y="3321249"/>
            <a:ext cx="81144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13.2.2024</a:t>
            </a:r>
            <a:endParaRPr lang="en-US" sz="135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33B70-E442-4B20-93D1-AA347B3B9040}"/>
              </a:ext>
            </a:extLst>
          </p:cNvPr>
          <p:cNvSpPr txBox="1"/>
          <p:nvPr/>
        </p:nvSpPr>
        <p:spPr>
          <a:xfrm>
            <a:off x="6198267" y="3298627"/>
            <a:ext cx="2632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3</a:t>
            </a:r>
            <a:endParaRPr lang="en-US" sz="135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6687FE-3809-43D5-AE4F-2EB9A4831122}"/>
              </a:ext>
            </a:extLst>
          </p:cNvPr>
          <p:cNvSpPr txBox="1"/>
          <p:nvPr/>
        </p:nvSpPr>
        <p:spPr>
          <a:xfrm>
            <a:off x="6649515" y="3321249"/>
            <a:ext cx="49885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1005</a:t>
            </a:r>
            <a:endParaRPr lang="en-US" sz="135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0911FE-B701-402D-9708-7141C984A4A8}"/>
              </a:ext>
            </a:extLst>
          </p:cNvPr>
          <p:cNvCxnSpPr/>
          <p:nvPr/>
        </p:nvCxnSpPr>
        <p:spPr>
          <a:xfrm>
            <a:off x="1503634" y="2602111"/>
            <a:ext cx="27324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B2259D-722B-4E8F-8D61-5FEF25A6B413}"/>
              </a:ext>
            </a:extLst>
          </p:cNvPr>
          <p:cNvCxnSpPr/>
          <p:nvPr/>
        </p:nvCxnSpPr>
        <p:spPr>
          <a:xfrm>
            <a:off x="4932634" y="2611636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9DADC2-0F10-402C-8265-1B4EF56A6543}"/>
              </a:ext>
            </a:extLst>
          </p:cNvPr>
          <p:cNvCxnSpPr/>
          <p:nvPr/>
        </p:nvCxnSpPr>
        <p:spPr>
          <a:xfrm rot="5400000" flipH="1" flipV="1">
            <a:off x="4771899" y="3147417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82B929-1153-4010-9C89-D236D6C247EE}"/>
              </a:ext>
            </a:extLst>
          </p:cNvPr>
          <p:cNvCxnSpPr/>
          <p:nvPr/>
        </p:nvCxnSpPr>
        <p:spPr>
          <a:xfrm rot="5400000" flipH="1" flipV="1">
            <a:off x="4396852" y="3147417"/>
            <a:ext cx="1071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742E3FE-EFC1-4D33-A44F-87B1E3BF90E3}"/>
              </a:ext>
            </a:extLst>
          </p:cNvPr>
          <p:cNvSpPr txBox="1"/>
          <p:nvPr/>
        </p:nvSpPr>
        <p:spPr>
          <a:xfrm>
            <a:off x="4932633" y="2602111"/>
            <a:ext cx="389850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350"/>
              <a:t>fnr</a:t>
            </a:r>
            <a:endParaRPr lang="en-US" sz="15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88B167-E4F7-4A34-BDD1-64112D686843}"/>
              </a:ext>
            </a:extLst>
          </p:cNvPr>
          <p:cNvSpPr txBox="1"/>
          <p:nvPr/>
        </p:nvSpPr>
        <p:spPr>
          <a:xfrm>
            <a:off x="4944540" y="2899768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90D894-3DE3-413E-9084-C40083F984A9}"/>
              </a:ext>
            </a:extLst>
          </p:cNvPr>
          <p:cNvSpPr txBox="1"/>
          <p:nvPr/>
        </p:nvSpPr>
        <p:spPr>
          <a:xfrm>
            <a:off x="4932634" y="3106937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48</a:t>
            </a:r>
            <a:endParaRPr lang="en-US" sz="15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07B57-55C1-4264-BF4F-84BA9A750AD9}"/>
              </a:ext>
            </a:extLst>
          </p:cNvPr>
          <p:cNvSpPr txBox="1"/>
          <p:nvPr/>
        </p:nvSpPr>
        <p:spPr>
          <a:xfrm>
            <a:off x="4932634" y="3321249"/>
            <a:ext cx="34176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/>
              <a:t>12</a:t>
            </a:r>
            <a:endParaRPr lang="en-US" sz="15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A22FC4-BF29-4A25-AEFF-63E83090EC9D}"/>
              </a:ext>
            </a:extLst>
          </p:cNvPr>
          <p:cNvCxnSpPr/>
          <p:nvPr/>
        </p:nvCxnSpPr>
        <p:spPr>
          <a:xfrm>
            <a:off x="4932634" y="2872383"/>
            <a:ext cx="2250281" cy="7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BC4A17A-F0DB-485D-A602-43010A4AABFB}"/>
              </a:ext>
            </a:extLst>
          </p:cNvPr>
          <p:cNvSpPr txBox="1"/>
          <p:nvPr/>
        </p:nvSpPr>
        <p:spPr>
          <a:xfrm>
            <a:off x="3038861" y="4032820"/>
            <a:ext cx="3008856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Að vísu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í báðum töflum, en þurfum það til að tengja þær saman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FA8D4-DC23-8210-0568-20443A7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Tengingar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Þurfum nú að tengja töflurnar saman</a:t>
            </a:r>
          </a:p>
          <a:p>
            <a:pPr lvl="1"/>
            <a:r>
              <a:rPr lang="en-US" altLang="is-IS" sz="2000"/>
              <a:t>Ein leið: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1350"/>
              </a:spcBef>
            </a:pPr>
            <a:r>
              <a:rPr lang="en-US" altLang="is-IS" sz="2000"/>
              <a:t>Jafngild leið (nýrri útgáfa):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11A7F-94A0-4F94-9936-28B9976601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32773" name="TextBox 7"/>
          <p:cNvSpPr txBox="1">
            <a:spLocks noChangeArrowheads="1"/>
          </p:cNvSpPr>
          <p:nvPr/>
        </p:nvSpPr>
        <p:spPr bwMode="auto">
          <a:xfrm>
            <a:off x="2174388" y="1740753"/>
            <a:ext cx="50641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felagar,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felagar.fnr = leigur.fnr;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2238957" y="3447978"/>
            <a:ext cx="4999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felagar.fnr = leigur.fnr;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5ADE-9AC4-FA9E-447D-AAF3A49D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Merking tengingar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FF53-A558-4F65-B665-BD56E7F2BE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34820" name="TextBox 6"/>
          <p:cNvSpPr txBox="1">
            <a:spLocks noChangeArrowheads="1"/>
          </p:cNvSpPr>
          <p:nvPr/>
        </p:nvSpPr>
        <p:spPr bwMode="auto">
          <a:xfrm>
            <a:off x="1866900" y="1447975"/>
            <a:ext cx="40633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dálkar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tafla1 JOIN tafla2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 skilyrði;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EE85E-4EA5-43E2-8E74-4A2E49CE5FE2}"/>
              </a:ext>
            </a:extLst>
          </p:cNvPr>
          <p:cNvSpPr txBox="1"/>
          <p:nvPr/>
        </p:nvSpPr>
        <p:spPr>
          <a:xfrm>
            <a:off x="1732666" y="2890137"/>
            <a:ext cx="5678668" cy="66172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Fyrir allar mögulegar samsetningar á línum úr </a:t>
            </a:r>
            <a:r>
              <a:rPr 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tafla1</a:t>
            </a:r>
            <a:r>
              <a:rPr lang="en-US" sz="1600">
                <a:solidFill>
                  <a:schemeClr val="accent1"/>
                </a:solidFill>
              </a:rPr>
              <a:t> og </a:t>
            </a:r>
            <a:r>
              <a:rPr lang="en-US" sz="14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tafla2</a:t>
            </a:r>
            <a:r>
              <a:rPr lang="en-US" sz="1600">
                <a:solidFill>
                  <a:schemeClr val="accent1"/>
                </a:solidFill>
              </a:rPr>
              <a:t>:</a:t>
            </a:r>
            <a:endParaRPr lang="en-US" sz="16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600">
                <a:solidFill>
                  <a:schemeClr val="accent1"/>
                </a:solidFill>
              </a:rPr>
              <a:t>	Ef skilyrði er </a:t>
            </a:r>
            <a:r>
              <a:rPr lang="en-US" sz="1600" b="1">
                <a:solidFill>
                  <a:schemeClr val="accent1"/>
                </a:solidFill>
              </a:rPr>
              <a:t>satt</a:t>
            </a:r>
            <a:r>
              <a:rPr lang="en-US" sz="1600">
                <a:solidFill>
                  <a:schemeClr val="accent1"/>
                </a:solidFill>
              </a:rPr>
              <a:t>, þá sýna dálka úr þeirri samsetningu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AE708-65E5-CE4D-D705-C5E103D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1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Nokkur dæmi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3390C-8B45-44FC-AD85-66780CF78F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36868" name="TextBox 6"/>
          <p:cNvSpPr txBox="1">
            <a:spLocks noChangeArrowheads="1"/>
          </p:cNvSpPr>
          <p:nvPr/>
        </p:nvSpPr>
        <p:spPr bwMode="auto">
          <a:xfrm>
            <a:off x="2022921" y="1297595"/>
            <a:ext cx="56208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leigur.fnr;</a:t>
            </a:r>
          </a:p>
        </p:txBody>
      </p:sp>
      <p:sp>
        <p:nvSpPr>
          <p:cNvPr id="36869" name="TextBox 7"/>
          <p:cNvSpPr txBox="1">
            <a:spLocks noChangeArrowheads="1"/>
          </p:cNvSpPr>
          <p:nvPr/>
        </p:nvSpPr>
        <p:spPr bwMode="auto">
          <a:xfrm>
            <a:off x="2022921" y="2918085"/>
            <a:ext cx="56700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dags,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‘2024-01-01';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4847-39D4-8CA0-7772-B525AE05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9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Tenging fleiri tafla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tengt saman margar töflur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B180F-9812-4781-99B3-44E7A8E7412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38917" name="TextBox 6"/>
          <p:cNvSpPr txBox="1">
            <a:spLocks noChangeArrowheads="1"/>
          </p:cNvSpPr>
          <p:nvPr/>
        </p:nvSpPr>
        <p:spPr bwMode="auto">
          <a:xfrm>
            <a:off x="1660481" y="1685266"/>
            <a:ext cx="60971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fj_daga &lt; 7;</a:t>
            </a:r>
          </a:p>
        </p:txBody>
      </p:sp>
      <p:grpSp>
        <p:nvGrpSpPr>
          <p:cNvPr id="38918" name="Group 26"/>
          <p:cNvGrpSpPr>
            <a:grpSpLocks/>
          </p:cNvGrpSpPr>
          <p:nvPr/>
        </p:nvGrpSpPr>
        <p:grpSpPr bwMode="auto">
          <a:xfrm>
            <a:off x="3533915" y="3876721"/>
            <a:ext cx="745717" cy="361120"/>
            <a:chOff x="5857884" y="5500702"/>
            <a:chExt cx="994130" cy="481283"/>
          </a:xfrm>
        </p:grpSpPr>
        <p:grpSp>
          <p:nvGrpSpPr>
            <p:cNvPr id="38933" name="Group 17"/>
            <p:cNvGrpSpPr>
              <a:grpSpLocks/>
            </p:cNvGrpSpPr>
            <p:nvPr/>
          </p:nvGrpSpPr>
          <p:grpSpPr bwMode="auto">
            <a:xfrm>
              <a:off x="614363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22E8D9F-A600-4645-887E-ACD1DFFC9D00}"/>
                  </a:ext>
                </a:extLst>
              </p:cNvPr>
              <p:cNvCxnSpPr/>
              <p:nvPr/>
            </p:nvCxnSpPr>
            <p:spPr>
              <a:xfrm flipV="1"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6A100C3-CE79-4549-B331-8C2B2066751B}"/>
                  </a:ext>
                </a:extLst>
              </p:cNvPr>
              <p:cNvCxnSpPr/>
              <p:nvPr/>
            </p:nvCxnSpPr>
            <p:spPr>
              <a:xfrm>
                <a:off x="6143588" y="5500702"/>
                <a:ext cx="357130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6A45CEC-8AB2-4A20-AF16-04ABEBBBB67B}"/>
                  </a:ext>
                </a:extLst>
              </p:cNvPr>
              <p:cNvCxnSpPr/>
              <p:nvPr/>
            </p:nvCxnSpPr>
            <p:spPr>
              <a:xfrm rot="5400000" flipH="1" flipV="1">
                <a:off x="639360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3CFE467-D22A-476B-B69F-7D86ADE88ED6}"/>
                  </a:ext>
                </a:extLst>
              </p:cNvPr>
              <p:cNvCxnSpPr/>
              <p:nvPr/>
            </p:nvCxnSpPr>
            <p:spPr>
              <a:xfrm rot="5400000" flipH="1" flipV="1">
                <a:off x="6036478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34" name="TextBox 23"/>
            <p:cNvSpPr txBox="1">
              <a:spLocks noChangeArrowheads="1"/>
            </p:cNvSpPr>
            <p:nvPr/>
          </p:nvSpPr>
          <p:spPr bwMode="auto">
            <a:xfrm>
              <a:off x="5857884" y="5643578"/>
              <a:ext cx="994130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fnr=fnr</a:t>
              </a:r>
            </a:p>
          </p:txBody>
        </p:sp>
      </p:grpSp>
      <p:grpSp>
        <p:nvGrpSpPr>
          <p:cNvPr id="38919" name="Group 27"/>
          <p:cNvGrpSpPr>
            <a:grpSpLocks/>
          </p:cNvGrpSpPr>
          <p:nvPr/>
        </p:nvGrpSpPr>
        <p:grpSpPr bwMode="auto">
          <a:xfrm>
            <a:off x="4759069" y="3876721"/>
            <a:ext cx="1066318" cy="361120"/>
            <a:chOff x="6715140" y="5500702"/>
            <a:chExt cx="1420968" cy="481283"/>
          </a:xfrm>
        </p:grpSpPr>
        <p:grpSp>
          <p:nvGrpSpPr>
            <p:cNvPr id="38927" name="Group 18"/>
            <p:cNvGrpSpPr>
              <a:grpSpLocks/>
            </p:cNvGrpSpPr>
            <p:nvPr/>
          </p:nvGrpSpPr>
          <p:grpSpPr bwMode="auto">
            <a:xfrm>
              <a:off x="7215206" y="5500702"/>
              <a:ext cx="357190" cy="214314"/>
              <a:chOff x="6143636" y="5500702"/>
              <a:chExt cx="357190" cy="21431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E774B7-1E25-46E9-A139-393560535CAE}"/>
                  </a:ext>
                </a:extLst>
              </p:cNvPr>
              <p:cNvCxnSpPr/>
              <p:nvPr/>
            </p:nvCxnSpPr>
            <p:spPr>
              <a:xfrm flipV="1"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04D1C7-981A-4283-8423-0BF3DA59C6F7}"/>
                  </a:ext>
                </a:extLst>
              </p:cNvPr>
              <p:cNvCxnSpPr/>
              <p:nvPr/>
            </p:nvCxnSpPr>
            <p:spPr>
              <a:xfrm>
                <a:off x="6143356" y="5500702"/>
                <a:ext cx="356989" cy="2142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36DD7BE-D6B3-41B2-B94D-85EE19F7AC57}"/>
                  </a:ext>
                </a:extLst>
              </p:cNvPr>
              <p:cNvCxnSpPr/>
              <p:nvPr/>
            </p:nvCxnSpPr>
            <p:spPr>
              <a:xfrm rot="5400000" flipH="1" flipV="1">
                <a:off x="6393235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38CB82E-8B96-49E7-9F11-9DA077AACE63}"/>
                  </a:ext>
                </a:extLst>
              </p:cNvPr>
              <p:cNvCxnSpPr/>
              <p:nvPr/>
            </p:nvCxnSpPr>
            <p:spPr>
              <a:xfrm rot="5400000" flipH="1" flipV="1">
                <a:off x="6036246" y="5607812"/>
                <a:ext cx="21421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928" name="TextBox 24"/>
            <p:cNvSpPr txBox="1">
              <a:spLocks noChangeArrowheads="1"/>
            </p:cNvSpPr>
            <p:nvPr/>
          </p:nvSpPr>
          <p:spPr bwMode="auto">
            <a:xfrm>
              <a:off x="6715140" y="5643578"/>
              <a:ext cx="1420968" cy="338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rgbClr val="003399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3399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3399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99"/>
                  </a:solidFill>
                  <a:latin typeface="Helvetica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s-IS" sz="1050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husnr=husnr</a:t>
              </a:r>
            </a:p>
          </p:txBody>
        </p:sp>
      </p:grpSp>
      <p:sp>
        <p:nvSpPr>
          <p:cNvPr id="38920" name="TextBox 25"/>
          <p:cNvSpPr txBox="1">
            <a:spLocks noChangeArrowheads="1"/>
          </p:cNvSpPr>
          <p:nvPr/>
        </p:nvSpPr>
        <p:spPr bwMode="auto">
          <a:xfrm>
            <a:off x="2676667" y="3786241"/>
            <a:ext cx="112514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</a:p>
        </p:txBody>
      </p:sp>
      <p:sp>
        <p:nvSpPr>
          <p:cNvPr id="38921" name="TextBox 28"/>
          <p:cNvSpPr txBox="1">
            <a:spLocks noChangeArrowheads="1"/>
          </p:cNvSpPr>
          <p:nvPr/>
        </p:nvSpPr>
        <p:spPr bwMode="auto">
          <a:xfrm>
            <a:off x="4123275" y="3786241"/>
            <a:ext cx="91082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38922" name="TextBox 29"/>
          <p:cNvSpPr txBox="1">
            <a:spLocks noChangeArrowheads="1"/>
          </p:cNvSpPr>
          <p:nvPr/>
        </p:nvSpPr>
        <p:spPr bwMode="auto">
          <a:xfrm>
            <a:off x="5623463" y="3786241"/>
            <a:ext cx="11251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sumarhus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129C7B-C441-4BBF-912E-C63BECE676E8}"/>
              </a:ext>
            </a:extLst>
          </p:cNvPr>
          <p:cNvSpPr/>
          <p:nvPr/>
        </p:nvSpPr>
        <p:spPr>
          <a:xfrm>
            <a:off x="2623088" y="3732663"/>
            <a:ext cx="4125516" cy="48220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5D1CCB-7D2D-47E1-8802-88A06F1E9AEC}"/>
              </a:ext>
            </a:extLst>
          </p:cNvPr>
          <p:cNvSpPr txBox="1"/>
          <p:nvPr/>
        </p:nvSpPr>
        <p:spPr>
          <a:xfrm>
            <a:off x="3945006" y="4540701"/>
            <a:ext cx="1481679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Tengingaraðgerð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BFAA2-C861-49B5-8DA5-560AEAB16A2F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685846" y="4161288"/>
            <a:ext cx="551739" cy="3794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2EAC0-419A-4E93-B6EA-58D6A7154F0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123275" y="4181210"/>
            <a:ext cx="562571" cy="35949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41E7-DEDC-D2BA-9CEF-491E766F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Nokkur dæmi</a:t>
            </a:r>
          </a:p>
        </p:txBody>
      </p:sp>
      <p:sp>
        <p:nvSpPr>
          <p:cNvPr id="409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nöfn sumarhúsa sem Gunnar hefur leigt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A1ADD-A8AB-4088-9A74-F87DD9A5ABC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591708" y="1893343"/>
            <a:ext cx="58949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felagar.fnr = leigur.fnr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on leigur.husnr = sumarhus.husnr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F9F1-8D0E-7706-2417-3E644AB9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4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Efni námskeiðs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is-IS" sz="2400"/>
              <a:t>Upprifjun og SQLite</a:t>
            </a:r>
          </a:p>
          <a:p>
            <a:r>
              <a:rPr lang="en-US" altLang="is-IS" sz="2400"/>
              <a:t>Tengingar tafla </a:t>
            </a:r>
            <a:r>
              <a:rPr lang="en-US" altLang="is-IS" sz="1600" i="1"/>
              <a:t>(join)</a:t>
            </a:r>
            <a:endParaRPr lang="en-US" altLang="is-IS" sz="2400" i="1"/>
          </a:p>
          <a:p>
            <a:r>
              <a:rPr lang="en-US" altLang="is-IS" sz="2400"/>
              <a:t>Hreiðraðar fyrirspurnir </a:t>
            </a:r>
            <a:r>
              <a:rPr lang="en-US" altLang="is-IS" sz="1600" i="1"/>
              <a:t>(nested queries)</a:t>
            </a:r>
            <a:endParaRPr lang="en-US" altLang="is-IS" sz="2400"/>
          </a:p>
          <a:p>
            <a:r>
              <a:rPr lang="en-US" altLang="is-IS" sz="2400"/>
              <a:t>Ytri tengingar </a:t>
            </a:r>
            <a:r>
              <a:rPr lang="en-US" altLang="is-IS" sz="1600" i="1"/>
              <a:t>(outer join)</a:t>
            </a:r>
            <a:endParaRPr lang="en-US" altLang="is-IS" sz="2400" i="1"/>
          </a:p>
          <a:p>
            <a:r>
              <a:rPr lang="en-US" altLang="is-IS" sz="2400"/>
              <a:t>Notkun á mengjavirkjum </a:t>
            </a:r>
            <a:r>
              <a:rPr lang="en-US" altLang="is-IS" sz="1600" i="1"/>
              <a:t>(set operators)</a:t>
            </a:r>
            <a:endParaRPr lang="en-US" altLang="is-IS" sz="2400" i="1"/>
          </a:p>
          <a:p>
            <a:r>
              <a:rPr lang="en-US" altLang="is-IS" sz="2400"/>
              <a:t>Sýndartöflur </a:t>
            </a:r>
            <a:r>
              <a:rPr lang="en-US" altLang="is-IS" sz="1600" i="1"/>
              <a:t>(views)</a:t>
            </a:r>
            <a:endParaRPr lang="en-US" altLang="is-IS" sz="2400" i="1"/>
          </a:p>
          <a:p>
            <a:r>
              <a:rPr lang="en-US" altLang="is-IS" sz="2400"/>
              <a:t>Önnur gagnasafnskerfi (ef tími/áhugi)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F03EB-7673-482D-A55D-83A47A45465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D147-4B67-3D83-1628-A57558ED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Einfölduð tenging</a:t>
            </a:r>
          </a:p>
        </p:txBody>
      </p:sp>
      <p:sp>
        <p:nvSpPr>
          <p:cNvPr id="430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Ef samanburður er = og dálkar heita sömu nöfnum þá hægt að nota </a:t>
            </a:r>
            <a:r>
              <a:rPr lang="en-US" altLang="is-IS" sz="2400" u="sng"/>
              <a:t>náttúrulega tengingu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1345D-5E00-4C79-AEDE-03F5A43AF5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2214562" y="2436019"/>
            <a:ext cx="48597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'Gunnar';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E424E-0EFE-0703-C9A8-8E8669BE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Tenging með samsöfnun</a:t>
            </a:r>
          </a:p>
        </p:txBody>
      </p:sp>
      <p:sp>
        <p:nvSpPr>
          <p:cNvPr id="450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is-IS" sz="2400"/>
              <a:t>Finna heildarfjölda leigudaga hjá Önnu</a:t>
            </a:r>
          </a:p>
          <a:p>
            <a:endParaRPr lang="en-US" altLang="is-IS" sz="2400"/>
          </a:p>
          <a:p>
            <a:endParaRPr lang="en-US" altLang="is-IS" sz="2400"/>
          </a:p>
          <a:p>
            <a:endParaRPr lang="en-US" altLang="is-IS" sz="2400"/>
          </a:p>
          <a:p>
            <a:r>
              <a:rPr lang="en-US" altLang="is-IS" sz="2400"/>
              <a:t>Finna meðalfermetrafjölda eftir félagsmönnum</a:t>
            </a:r>
            <a:endParaRPr lang="en-US" altLang="is-IS" sz="21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D732B-A203-4AA6-A78A-89A40926E6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5061" name="TextBox 6"/>
          <p:cNvSpPr txBox="1">
            <a:spLocks noChangeArrowheads="1"/>
          </p:cNvSpPr>
          <p:nvPr/>
        </p:nvSpPr>
        <p:spPr bwMode="auto">
          <a:xfrm>
            <a:off x="2274792" y="1579720"/>
            <a:ext cx="4777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sum(fj_daga)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'Anna';</a:t>
            </a:r>
          </a:p>
        </p:txBody>
      </p:sp>
      <p:sp>
        <p:nvSpPr>
          <p:cNvPr id="45062" name="TextBox 8"/>
          <p:cNvSpPr txBox="1">
            <a:spLocks noChangeArrowheads="1"/>
          </p:cNvSpPr>
          <p:nvPr/>
        </p:nvSpPr>
        <p:spPr bwMode="auto">
          <a:xfrm>
            <a:off x="2274792" y="3300515"/>
            <a:ext cx="51970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avg(fermetrar)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natural join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group by nafn;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E455-0513-7A05-A697-921447F3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471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8302979" cy="3740753"/>
          </a:xfrm>
        </p:spPr>
        <p:txBody>
          <a:bodyPr/>
          <a:lstStyle/>
          <a:p>
            <a:pPr>
              <a:spcBef>
                <a:spcPts val="1350"/>
              </a:spcBef>
            </a:pPr>
            <a:r>
              <a:rPr lang="is-IS" altLang="is-IS" sz="2400"/>
              <a:t>Sýnið alla þá sem hafa fengið leigðan bústað 1001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alla þá sem hafa fengið leigðan bústaðinn "Laugarvatn 2"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nafn og fjölda útleiga fyrir hvern bústað</a:t>
            </a:r>
          </a:p>
          <a:p>
            <a:pPr lvl="1">
              <a:spcBef>
                <a:spcPts val="450"/>
              </a:spcBef>
            </a:pPr>
            <a:r>
              <a:rPr lang="is-IS" altLang="is-IS"/>
              <a:t>Viðbót:  ... á árinu 2024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Fyrir hvern bústað sýnið nöfn þeirra félagsmanna sem hafa fengið hann leigðan í vikuleigu</a:t>
            </a:r>
          </a:p>
          <a:p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47558-EE88-4CCD-9514-8FE4458418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D25C5-7F34-E84A-AF62-9C5A3D16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00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Sjálftenging</a:t>
            </a:r>
          </a:p>
        </p:txBody>
      </p:sp>
      <p:sp>
        <p:nvSpPr>
          <p:cNvPr id="491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tengt töflu við sjálfa sig</a:t>
            </a:r>
          </a:p>
          <a:p>
            <a:pPr lvl="1"/>
            <a:r>
              <a:rPr lang="is-IS" altLang="is-IS" sz="2000"/>
              <a:t>Notum þá tvö eintök af töflunni með sitthvoru nafninu (</a:t>
            </a:r>
            <a:r>
              <a:rPr lang="is-IS" altLang="is-IS" sz="2000" i="1"/>
              <a:t>alias</a:t>
            </a:r>
            <a:r>
              <a:rPr lang="is-IS" altLang="is-IS" sz="2000"/>
              <a:t>)</a:t>
            </a:r>
          </a:p>
          <a:p>
            <a:r>
              <a:rPr lang="is-IS" altLang="is-IS" sz="2400"/>
              <a:t>Finna alla sem búa í sama póstnúmeri og Rakel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131D3-048E-4BAB-825E-9A6306A1112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9157" name="TextBox 8"/>
          <p:cNvSpPr txBox="1">
            <a:spLocks noChangeArrowheads="1"/>
          </p:cNvSpPr>
          <p:nvPr/>
        </p:nvSpPr>
        <p:spPr bwMode="auto">
          <a:xfrm>
            <a:off x="1880603" y="2692527"/>
            <a:ext cx="45238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f1.fnr, f1.nafn, f1.postnr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f1 join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f1.postnr = f2.postnr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f2.nafn = 'Rakel';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6A300-69A3-424F-BFD3-7F4ADD0DE69A}"/>
              </a:ext>
            </a:extLst>
          </p:cNvPr>
          <p:cNvSpPr txBox="1"/>
          <p:nvPr/>
        </p:nvSpPr>
        <p:spPr>
          <a:xfrm>
            <a:off x="6769681" y="2695659"/>
            <a:ext cx="589360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Alias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2BBAC-F0BC-4B35-9054-9A3850FEE9C0}"/>
              </a:ext>
            </a:extLst>
          </p:cNvPr>
          <p:cNvSpPr/>
          <p:nvPr/>
        </p:nvSpPr>
        <p:spPr>
          <a:xfrm>
            <a:off x="5912430" y="2963550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966338-F538-4C5C-985B-21C2F2FE9F06}"/>
              </a:ext>
            </a:extLst>
          </p:cNvPr>
          <p:cNvSpPr/>
          <p:nvPr/>
        </p:nvSpPr>
        <p:spPr>
          <a:xfrm>
            <a:off x="3964162" y="2963550"/>
            <a:ext cx="428625" cy="267890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170A8A-7615-43F8-9C6D-23A129E9274D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6287478" y="2845677"/>
            <a:ext cx="482203" cy="1714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964E9-FA28-450C-8D0B-BB48B11011D4}"/>
              </a:ext>
            </a:extLst>
          </p:cNvPr>
          <p:cNvCxnSpPr>
            <a:stCxn id="8" idx="1"/>
            <a:endCxn id="10" idx="7"/>
          </p:cNvCxnSpPr>
          <p:nvPr/>
        </p:nvCxnSpPr>
        <p:spPr>
          <a:xfrm flipH="1">
            <a:off x="4330016" y="2857242"/>
            <a:ext cx="2439665" cy="1455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24016-4F15-4BE2-B3C2-C7630A14F5ED}"/>
              </a:ext>
            </a:extLst>
          </p:cNvPr>
          <p:cNvSpPr txBox="1"/>
          <p:nvPr/>
        </p:nvSpPr>
        <p:spPr>
          <a:xfrm>
            <a:off x="3362420" y="4034947"/>
            <a:ext cx="3549624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En ef við viljum ekki fá Rakel með í úttakið?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F10B3-DDDF-2B34-9451-E56B9C02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Sjálftenging</a:t>
            </a:r>
          </a:p>
        </p:txBody>
      </p:sp>
      <p:sp>
        <p:nvSpPr>
          <p:cNvPr id="512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908747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Algengustu not á sjálftengingu er þegar það er innbyrðistenging á milli dálka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70E07-67E1-432A-B70A-03A90A908A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1205" name="TextBox 8"/>
          <p:cNvSpPr txBox="1">
            <a:spLocks noChangeArrowheads="1"/>
          </p:cNvSpPr>
          <p:nvPr/>
        </p:nvSpPr>
        <p:spPr bwMode="auto">
          <a:xfrm>
            <a:off x="1785897" y="2159984"/>
            <a:ext cx="428625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stmnr       nafn        yfirmadur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  Palli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    Gunna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       Ari         8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     Anna        5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5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       Sigga      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54BDD-2F35-4704-B0CE-151C09540463}"/>
              </a:ext>
            </a:extLst>
          </p:cNvPr>
          <p:cNvSpPr txBox="1"/>
          <p:nvPr/>
        </p:nvSpPr>
        <p:spPr>
          <a:xfrm>
            <a:off x="5538715" y="2664087"/>
            <a:ext cx="1339454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Palli hefur Ara sem yfirmann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3CCF35-5045-4A8C-AFE4-2E0A79FEE325}"/>
              </a:ext>
            </a:extLst>
          </p:cNvPr>
          <p:cNvSpPr/>
          <p:nvPr/>
        </p:nvSpPr>
        <p:spPr>
          <a:xfrm>
            <a:off x="4534808" y="2647662"/>
            <a:ext cx="267890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21BD15-42E7-4593-B907-2288E86E8873}"/>
              </a:ext>
            </a:extLst>
          </p:cNvPr>
          <p:cNvSpPr/>
          <p:nvPr/>
        </p:nvSpPr>
        <p:spPr>
          <a:xfrm>
            <a:off x="1796847" y="3124390"/>
            <a:ext cx="267891" cy="214313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14517-11CF-4BA9-9979-768764612820}"/>
              </a:ext>
            </a:extLst>
          </p:cNvPr>
          <p:cNvCxnSpPr>
            <a:cxnSpLocks/>
            <a:stCxn id="9" idx="1"/>
            <a:endCxn id="10" idx="6"/>
          </p:cNvCxnSpPr>
          <p:nvPr/>
        </p:nvCxnSpPr>
        <p:spPr>
          <a:xfrm flipH="1" flipV="1">
            <a:off x="4802698" y="2754819"/>
            <a:ext cx="736017" cy="1862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E8C862-A767-4124-B17D-0197A5451540}"/>
              </a:ext>
            </a:extLst>
          </p:cNvPr>
          <p:cNvCxnSpPr>
            <a:stCxn id="9" idx="1"/>
            <a:endCxn id="11" idx="6"/>
          </p:cNvCxnSpPr>
          <p:nvPr/>
        </p:nvCxnSpPr>
        <p:spPr>
          <a:xfrm flipH="1">
            <a:off x="2064738" y="2941086"/>
            <a:ext cx="3473977" cy="2904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3BABEE-DDF6-420A-B89A-2A019E618252}"/>
              </a:ext>
            </a:extLst>
          </p:cNvPr>
          <p:cNvSpPr txBox="1"/>
          <p:nvPr/>
        </p:nvSpPr>
        <p:spPr>
          <a:xfrm>
            <a:off x="5541059" y="3492785"/>
            <a:ext cx="1412764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Sigga hefur engan yfirmann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A6D7CA-EDE9-47FB-8103-7CF2F0EE104C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802698" y="3670452"/>
            <a:ext cx="738361" cy="9933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B7C31B-A053-140C-FEF9-2D83B7ED672B}"/>
              </a:ext>
            </a:extLst>
          </p:cNvPr>
          <p:cNvSpPr txBox="1"/>
          <p:nvPr/>
        </p:nvSpPr>
        <p:spPr>
          <a:xfrm>
            <a:off x="4819529" y="4454884"/>
            <a:ext cx="282596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s-IS" sz="1200"/>
              <a:t>Þetta þykir reyndar ekki góð hönnun á töflu, betra væri að skipta upp í tvær töflur</a:t>
            </a:r>
            <a:endParaRPr lang="en-US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9C54-EDA6-D867-EA82-28DFAD0D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1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Sjálftenging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nöfn allra ásamt nöfnum yfirmanna þeirra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3D51B-9536-4FC8-AEAE-B73A8A7FA13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3253" name="TextBox 8"/>
          <p:cNvSpPr txBox="1">
            <a:spLocks noChangeArrowheads="1"/>
          </p:cNvSpPr>
          <p:nvPr/>
        </p:nvSpPr>
        <p:spPr bwMode="auto">
          <a:xfrm>
            <a:off x="1909117" y="2577042"/>
            <a:ext cx="4768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s.nafn as stm, y.nafn as yfirm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starfsm s join starfsm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on y.stmnr = s.yfirmadur;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86B2-8381-43AD-A785-C5572FC41B47}"/>
              </a:ext>
            </a:extLst>
          </p:cNvPr>
          <p:cNvSpPr txBox="1"/>
          <p:nvPr/>
        </p:nvSpPr>
        <p:spPr>
          <a:xfrm>
            <a:off x="5232008" y="1964842"/>
            <a:ext cx="1957257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Gefum dálkunum heiti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71565C-DB71-4DCF-A96A-5C4904D475A8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072109" y="2288007"/>
            <a:ext cx="138528" cy="31501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30E11D-794F-422C-81B2-CA6B64FB5018}"/>
              </a:ext>
            </a:extLst>
          </p:cNvPr>
          <p:cNvCxnSpPr>
            <a:endCxn id="17" idx="0"/>
          </p:cNvCxnSpPr>
          <p:nvPr/>
        </p:nvCxnSpPr>
        <p:spPr>
          <a:xfrm rot="10800000" flipV="1">
            <a:off x="4106868" y="2281548"/>
            <a:ext cx="2143125" cy="32146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757FBB-39CF-4D9C-824B-B1854737441D}"/>
              </a:ext>
            </a:extLst>
          </p:cNvPr>
          <p:cNvSpPr/>
          <p:nvPr/>
        </p:nvSpPr>
        <p:spPr>
          <a:xfrm>
            <a:off x="5466648" y="2603017"/>
            <a:ext cx="1210921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DDCF6C-2FED-4705-AD55-2FA8B82F5F72}"/>
              </a:ext>
            </a:extLst>
          </p:cNvPr>
          <p:cNvSpPr/>
          <p:nvPr/>
        </p:nvSpPr>
        <p:spPr>
          <a:xfrm>
            <a:off x="3623781" y="2603017"/>
            <a:ext cx="911712" cy="267891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1F61C-7B75-E87D-26BE-E661F0C1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1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s-IS" sz="3200"/>
              <a:t>Hreiðraðar fyrirspurnir </a:t>
            </a:r>
            <a:r>
              <a:rPr lang="en-US" altLang="is-IS" sz="2800"/>
              <a:t>(</a:t>
            </a:r>
            <a:r>
              <a:rPr lang="en-US" altLang="is-IS" sz="2800" i="1"/>
              <a:t>nested queries</a:t>
            </a:r>
            <a:r>
              <a:rPr lang="en-US" altLang="is-IS" sz="2800"/>
              <a:t>)</a:t>
            </a:r>
            <a:endParaRPr lang="en-US" altLang="is-IS" sz="3200"/>
          </a:p>
        </p:txBody>
      </p:sp>
      <p:sp>
        <p:nvSpPr>
          <p:cNvPr id="552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notað fyrirspurn inni í annari fyrirspurn</a:t>
            </a:r>
          </a:p>
          <a:p>
            <a:pPr lvl="1"/>
            <a:r>
              <a:rPr lang="en-US" altLang="is-IS" sz="2000"/>
              <a:t>Undirfyrirspurnin getur komið á nokkrum stöðum</a:t>
            </a:r>
          </a:p>
          <a:p>
            <a:pPr lvl="1"/>
            <a:r>
              <a:rPr lang="en-US" altLang="is-IS" sz="2000"/>
              <a:t>Algengast er að hún komi í </a:t>
            </a:r>
            <a:r>
              <a:rPr lang="en-U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2000"/>
              <a:t>-hluta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5950-494D-45DB-AE9D-E3575676E0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5301" name="TextBox 6"/>
          <p:cNvSpPr txBox="1">
            <a:spLocks noChangeArrowheads="1"/>
          </p:cNvSpPr>
          <p:nvPr/>
        </p:nvSpPr>
        <p:spPr bwMode="auto">
          <a:xfrm>
            <a:off x="1746667" y="2676974"/>
            <a:ext cx="61927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avg(stig) from felagar);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817A-7A93-49B6-AA9D-E76E35480346}"/>
              </a:ext>
            </a:extLst>
          </p:cNvPr>
          <p:cNvSpPr txBox="1"/>
          <p:nvPr/>
        </p:nvSpPr>
        <p:spPr>
          <a:xfrm>
            <a:off x="2841653" y="3769512"/>
            <a:ext cx="4002762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Finna þá félagar sem hafa fleiri stig en meðaltalið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E5E12-876F-684F-7DFE-0210A4D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55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Undirfyrirspurnir </a:t>
            </a:r>
            <a:r>
              <a:rPr lang="is-IS" altLang="is-IS" sz="2800"/>
              <a:t>(</a:t>
            </a:r>
            <a:r>
              <a:rPr lang="is-IS" altLang="is-IS" sz="2800" i="1"/>
              <a:t>subqueries</a:t>
            </a:r>
            <a:r>
              <a:rPr lang="is-IS" altLang="is-IS" sz="2800"/>
              <a:t>)</a:t>
            </a:r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Fyrirspurnir skila annaðhvort einu gildi:</a:t>
            </a:r>
          </a:p>
          <a:p>
            <a:endParaRPr lang="is-IS" altLang="is-IS" sz="2400"/>
          </a:p>
          <a:p>
            <a:endParaRPr lang="is-IS" altLang="is-IS" sz="2400"/>
          </a:p>
          <a:p>
            <a:pPr>
              <a:buFontTx/>
              <a:buNone/>
            </a:pPr>
            <a:r>
              <a:rPr lang="is-IS" altLang="is-IS" sz="2400"/>
              <a:t>	eða mengi staka: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FA59E-A692-4504-8846-36E7A7B575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7349" name="TextBox 6"/>
          <p:cNvSpPr txBox="1">
            <a:spLocks noChangeArrowheads="1"/>
          </p:cNvSpPr>
          <p:nvPr/>
        </p:nvSpPr>
        <p:spPr bwMode="auto">
          <a:xfrm>
            <a:off x="2539561" y="1573119"/>
            <a:ext cx="4339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min(stig) from felagar; </a:t>
            </a: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2539561" y="2877884"/>
            <a:ext cx="393032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inng_ar &lt; 2008;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152F2-9F84-46C1-B893-2A6BAF993C71}"/>
              </a:ext>
            </a:extLst>
          </p:cNvPr>
          <p:cNvSpPr txBox="1"/>
          <p:nvPr/>
        </p:nvSpPr>
        <p:spPr>
          <a:xfrm>
            <a:off x="2654545" y="4068230"/>
            <a:ext cx="3930326" cy="338554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Getum nota útkomuna í öðrum fyrirspurnum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8039B-88DC-6938-FD1B-A045DA77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1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Samsöfnun skilar aðeins einu gildi</a:t>
            </a:r>
          </a:p>
        </p:txBody>
      </p:sp>
      <p:sp>
        <p:nvSpPr>
          <p:cNvPr id="593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félagsmann með mesta fjölda stiga</a:t>
            </a:r>
          </a:p>
          <a:p>
            <a:endParaRPr lang="en-US" altLang="is-IS" sz="2400"/>
          </a:p>
          <a:p>
            <a:endParaRPr lang="en-US" altLang="is-IS" sz="2400"/>
          </a:p>
          <a:p>
            <a:endParaRPr lang="en-US" altLang="is-IS" sz="2400"/>
          </a:p>
          <a:p>
            <a:pPr lvl="1">
              <a:buFontTx/>
              <a:buNone/>
            </a:pPr>
            <a:r>
              <a:rPr lang="en-US" altLang="is-IS" sz="2000"/>
              <a:t>Af hverju ekki bara: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65BEA-FA47-4638-85A9-E4C6555AF2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9397" name="TextBox 6"/>
          <p:cNvSpPr txBox="1">
            <a:spLocks noChangeArrowheads="1"/>
          </p:cNvSpPr>
          <p:nvPr/>
        </p:nvSpPr>
        <p:spPr bwMode="auto">
          <a:xfrm>
            <a:off x="2268142" y="1590670"/>
            <a:ext cx="46953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= 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59398" name="TextBox 7"/>
          <p:cNvSpPr txBox="1">
            <a:spLocks noChangeArrowheads="1"/>
          </p:cNvSpPr>
          <p:nvPr/>
        </p:nvSpPr>
        <p:spPr bwMode="auto">
          <a:xfrm>
            <a:off x="2268142" y="3254664"/>
            <a:ext cx="47516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max(stig) from felagar;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9D6B0-53F9-4281-AEBF-31761B06B7C5}"/>
              </a:ext>
            </a:extLst>
          </p:cNvPr>
          <p:cNvSpPr txBox="1"/>
          <p:nvPr/>
        </p:nvSpPr>
        <p:spPr>
          <a:xfrm>
            <a:off x="3306014" y="3915398"/>
            <a:ext cx="2784341" cy="553998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Flest gagnasafnskerfi gefa villu hér, en SQLite skilar "réttu" svari!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E0DA-641D-ECB0-9D38-6F1445E4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Útkoman er eitt gildi</a:t>
            </a:r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þá sem búa í sama póstnúmeri og Helga</a:t>
            </a:r>
          </a:p>
          <a:p>
            <a:pPr lvl="1"/>
            <a:r>
              <a:rPr lang="is-IS" altLang="is-IS" sz="2000"/>
              <a:t>Hugmynd:  Finna fyrst póstnúmer Helgu og finna síðan þá sem hafa það póstnúmer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CAA7A-7CE5-48B6-8872-9F6716665D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1780205" y="2273752"/>
            <a:ext cx="59285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22C09-6DEF-45F8-9AB3-69FEEA102768}"/>
              </a:ext>
            </a:extLst>
          </p:cNvPr>
          <p:cNvSpPr txBox="1"/>
          <p:nvPr/>
        </p:nvSpPr>
        <p:spPr>
          <a:xfrm>
            <a:off x="3328803" y="3497279"/>
            <a:ext cx="1992818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Kemur Helga líka með?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EA7AB-D1F1-477F-BC4B-3F5EEF48FF7D}"/>
              </a:ext>
            </a:extLst>
          </p:cNvPr>
          <p:cNvSpPr txBox="1"/>
          <p:nvPr/>
        </p:nvSpPr>
        <p:spPr>
          <a:xfrm>
            <a:off x="3104502" y="4025995"/>
            <a:ext cx="2441419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Hvað ef margar niðurstöður?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16EC7-7326-B0A5-6A60-63DDED24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SQLite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Frítt einfalt venslagagnasafnskerfi</a:t>
            </a:r>
          </a:p>
          <a:p>
            <a:pPr lvl="1"/>
            <a:r>
              <a:rPr lang="en-US" altLang="is-IS" sz="2000"/>
              <a:t>Hefur nær allar SQL skipanir</a:t>
            </a:r>
          </a:p>
          <a:p>
            <a:pPr lvl="1"/>
            <a:r>
              <a:rPr lang="en-US" altLang="is-IS" sz="2000"/>
              <a:t>Mjög auðvelt í uppsetningu</a:t>
            </a:r>
          </a:p>
          <a:p>
            <a:pPr lvl="1"/>
            <a:r>
              <a:rPr lang="en-US" altLang="is-IS" sz="2000"/>
              <a:t>Innan við 1MB að stærð</a:t>
            </a:r>
          </a:p>
          <a:p>
            <a:pPr>
              <a:spcBef>
                <a:spcPts val="900"/>
              </a:spcBef>
            </a:pPr>
            <a:r>
              <a:rPr lang="en-US" altLang="is-IS" sz="2400"/>
              <a:t>Notað mjög víða</a:t>
            </a:r>
          </a:p>
          <a:p>
            <a:pPr lvl="1"/>
            <a:r>
              <a:rPr lang="en-US" altLang="is-IS" sz="2000"/>
              <a:t>Innbyggt í Firefox, Chrome, iPhone, Android, Win10, Skype, Photoshop, iTunes,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29D1B-BF6B-4CB1-AF09-94D9E506E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pic>
        <p:nvPicPr>
          <p:cNvPr id="8197" name="Picture 9" descr="SQLit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55" y="351924"/>
            <a:ext cx="1339756" cy="61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34C8E-3724-F303-E19D-489CEE7D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3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Útkoman er eitt gildi</a:t>
            </a:r>
          </a:p>
        </p:txBody>
      </p:sp>
      <p:sp>
        <p:nvSpPr>
          <p:cNvPr id="634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</a:t>
            </a:r>
            <a:r>
              <a:rPr lang="is-IS" altLang="is-IS" sz="2400" u="sng"/>
              <a:t>alla aðra</a:t>
            </a:r>
            <a:r>
              <a:rPr lang="is-IS" altLang="is-IS" sz="2400"/>
              <a:t> sem búa í sama póstnúmeri og Helga</a:t>
            </a:r>
          </a:p>
          <a:p>
            <a:pPr lvl="1"/>
            <a:r>
              <a:rPr lang="is-IS" altLang="is-IS" sz="2000"/>
              <a:t>Eins og áður, en viljum ekki fá Helgu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50D7D-22E6-4C04-87E2-CCD2E7623F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3493" name="TextBox 6"/>
          <p:cNvSpPr txBox="1">
            <a:spLocks noChangeArrowheads="1"/>
          </p:cNvSpPr>
          <p:nvPr/>
        </p:nvSpPr>
        <p:spPr bwMode="auto">
          <a:xfrm>
            <a:off x="1702616" y="2298557"/>
            <a:ext cx="58893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!= 'Helga'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= (select postnr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'Helga');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DE171-630E-2B25-8191-4380B60D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84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Fleiri dæmi með einni útkomu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Finna þá sem hafa fleiri stig en félagsmaður númer 85</a:t>
            </a:r>
          </a:p>
          <a:p>
            <a:endParaRPr lang="en-US" altLang="is-IS" sz="2400"/>
          </a:p>
          <a:p>
            <a:endParaRPr lang="en-US" altLang="is-IS" sz="2400"/>
          </a:p>
          <a:p>
            <a:pPr>
              <a:spcBef>
                <a:spcPct val="0"/>
              </a:spcBef>
            </a:pPr>
            <a:endParaRPr lang="en-US" altLang="is-IS" sz="2400"/>
          </a:p>
          <a:p>
            <a:pPr>
              <a:spcBef>
                <a:spcPct val="0"/>
              </a:spcBef>
            </a:pPr>
            <a:r>
              <a:rPr lang="en-US" altLang="is-IS" sz="2400"/>
              <a:t>Ef fleiri en eitt gildi þá samanburður við fyrsta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130E-B39C-494C-9A02-34558C90C7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5541" name="TextBox 6"/>
          <p:cNvSpPr txBox="1">
            <a:spLocks noChangeArrowheads="1"/>
          </p:cNvSpPr>
          <p:nvPr/>
        </p:nvSpPr>
        <p:spPr bwMode="auto">
          <a:xfrm>
            <a:off x="2053829" y="1551752"/>
            <a:ext cx="568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fnr = 85); </a:t>
            </a:r>
          </a:p>
        </p:txBody>
      </p:sp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2053828" y="3180547"/>
            <a:ext cx="57959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nafn = 'Gunnar'); </a:t>
            </a:r>
          </a:p>
        </p:txBody>
      </p:sp>
      <p:sp>
        <p:nvSpPr>
          <p:cNvPr id="65543" name="TextBox 9"/>
          <p:cNvSpPr txBox="1">
            <a:spLocks noChangeArrowheads="1"/>
          </p:cNvSpPr>
          <p:nvPr/>
        </p:nvSpPr>
        <p:spPr bwMode="auto">
          <a:xfrm>
            <a:off x="3133662" y="4155298"/>
            <a:ext cx="3368738" cy="300082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Flest önnur gagnasafnskerfi gefa villu hér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9941-D310-925A-5DE9-7D5C78E1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772029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Sýnið nafnið á sumarhúsinu með mestan fjölda rúma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eru minni en Reykir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alla félagsmenn sem búa í öðru póstnúmeri en Bjarni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oftar en Erla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50BA0-B52C-495A-8162-7B2F6AF37B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C77E7-82E4-5703-B9B3-E6873D08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6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Útkoman er mengi</a:t>
            </a:r>
          </a:p>
        </p:txBody>
      </p:sp>
      <p:sp>
        <p:nvSpPr>
          <p:cNvPr id="696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Getum þá athugað hvort tiltekið gildi sé í menginu</a:t>
            </a:r>
          </a:p>
          <a:p>
            <a:pPr lvl="1"/>
            <a:r>
              <a:rPr lang="en-US" altLang="is-IS" sz="2000"/>
              <a:t>Finna alla félagsmenn sem hafa leigt sumarhús:</a:t>
            </a:r>
          </a:p>
          <a:p>
            <a:pPr lvl="1"/>
            <a:endParaRPr lang="en-US" altLang="is-IS" sz="2000"/>
          </a:p>
          <a:p>
            <a:pPr lvl="1"/>
            <a:endParaRPr lang="en-US" altLang="is-IS" sz="2000"/>
          </a:p>
          <a:p>
            <a:pPr lvl="1">
              <a:spcBef>
                <a:spcPts val="2400"/>
              </a:spcBef>
              <a:buNone/>
            </a:pPr>
            <a:r>
              <a:rPr lang="en-US" altLang="is-IS" sz="2000"/>
              <a:t>	eða alla sem hafa leigt á ákveðnu tímabili: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50D3B-66F0-438A-BC25-5A7281356F0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69637" name="TextBox 6"/>
          <p:cNvSpPr txBox="1">
            <a:spLocks noChangeArrowheads="1"/>
          </p:cNvSpPr>
          <p:nvPr/>
        </p:nvSpPr>
        <p:spPr bwMode="auto">
          <a:xfrm>
            <a:off x="1854626" y="1896360"/>
            <a:ext cx="5572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leigur); </a:t>
            </a:r>
          </a:p>
        </p:txBody>
      </p:sp>
      <p:sp>
        <p:nvSpPr>
          <p:cNvPr id="69638" name="TextBox 7"/>
          <p:cNvSpPr txBox="1">
            <a:spLocks noChangeArrowheads="1"/>
          </p:cNvSpPr>
          <p:nvPr/>
        </p:nvSpPr>
        <p:spPr bwMode="auto">
          <a:xfrm>
            <a:off x="1866900" y="3246465"/>
            <a:ext cx="60353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fnr in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between ‘2024-06-01'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and ‘2024-08-31');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592AD-392D-BFD4-F928-4F0399C4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9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Fleiri dæmi</a:t>
            </a:r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681718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Finna nöfn þeirra félaga sem hafa leigt bústaðinn Reykir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5E6B2-03DC-43E0-9F22-49471CAF0F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1685" name="TextBox 6"/>
          <p:cNvSpPr txBox="1">
            <a:spLocks noChangeArrowheads="1"/>
          </p:cNvSpPr>
          <p:nvPr/>
        </p:nvSpPr>
        <p:spPr bwMode="auto">
          <a:xfrm>
            <a:off x="1976456" y="1786920"/>
            <a:ext cx="58029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fnr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where husnr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where stadur = 'Reykir'));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0D58B-1207-42E9-AD2D-19778B0ACB19}"/>
              </a:ext>
            </a:extLst>
          </p:cNvPr>
          <p:cNvSpPr txBox="1"/>
          <p:nvPr/>
        </p:nvSpPr>
        <p:spPr>
          <a:xfrm>
            <a:off x="3051677" y="3815678"/>
            <a:ext cx="2504794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Einnig hægt að gera þessa fyrirspurn með tengingu (</a:t>
            </a:r>
            <a:r>
              <a:rPr lang="en-US" sz="1500" i="1">
                <a:solidFill>
                  <a:schemeClr val="accent1"/>
                </a:solidFill>
              </a:rPr>
              <a:t>join</a:t>
            </a:r>
            <a:r>
              <a:rPr lang="en-US" sz="150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D5AE4-99C4-4858-6193-4094C2E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Útkoman er mengi</a:t>
            </a:r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athugað hvort gildi sé </a:t>
            </a:r>
            <a:r>
              <a:rPr lang="is-IS" altLang="is-IS" sz="2400" u="sng"/>
              <a:t>ekki í menginu</a:t>
            </a:r>
            <a:endParaRPr lang="is-IS" altLang="is-IS" sz="2400"/>
          </a:p>
          <a:p>
            <a:pPr lvl="1"/>
            <a:r>
              <a:rPr lang="is-IS" altLang="is-IS" sz="2000"/>
              <a:t>Finna þau sumarhús sem aldrei hafa verið leigð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F22AE-3BCA-4B54-90EF-4E3F08A3898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3733" name="TextBox 6"/>
          <p:cNvSpPr txBox="1">
            <a:spLocks noChangeArrowheads="1"/>
          </p:cNvSpPr>
          <p:nvPr/>
        </p:nvSpPr>
        <p:spPr bwMode="auto">
          <a:xfrm>
            <a:off x="2008673" y="2319389"/>
            <a:ext cx="503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husnr not in (select husnr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from leigur);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DC6D2-AD93-301C-D41D-23C794B7C5AB}"/>
              </a:ext>
            </a:extLst>
          </p:cNvPr>
          <p:cNvSpPr txBox="1"/>
          <p:nvPr/>
        </p:nvSpPr>
        <p:spPr>
          <a:xfrm>
            <a:off x="3044304" y="3693982"/>
            <a:ext cx="2780764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Sýna öll þau sumarhús sem koma </a:t>
            </a:r>
            <a:r>
              <a:rPr lang="en-US" sz="1500" u="sng">
                <a:solidFill>
                  <a:schemeClr val="accent1"/>
                </a:solidFill>
              </a:rPr>
              <a:t>ekki</a:t>
            </a:r>
            <a:r>
              <a:rPr lang="en-US" sz="1500">
                <a:solidFill>
                  <a:schemeClr val="accent1"/>
                </a:solidFill>
              </a:rPr>
              <a:t> fyrir í töflunni </a:t>
            </a:r>
            <a:r>
              <a:rPr lang="en-US" sz="15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0708-5FF8-7721-2735-B5C34708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s-IS" sz="2800"/>
              <a:t>Gagnvísandi fyrirspurn </a:t>
            </a:r>
            <a:r>
              <a:rPr lang="en-US" altLang="is-IS"/>
              <a:t>(</a:t>
            </a:r>
            <a:r>
              <a:rPr lang="en-US" altLang="is-IS" i="1"/>
              <a:t>correlated query</a:t>
            </a:r>
            <a:r>
              <a:rPr lang="en-US" altLang="is-IS"/>
              <a:t>)</a:t>
            </a:r>
            <a:endParaRPr lang="en-US" altLang="is-IS" sz="2800"/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788963" cy="3740753"/>
          </a:xfrm>
        </p:spPr>
        <p:txBody>
          <a:bodyPr>
            <a:normAutofit/>
          </a:bodyPr>
          <a:lstStyle/>
          <a:p>
            <a:r>
              <a:rPr lang="en-US" altLang="is-IS" sz="2400"/>
              <a:t>Oft er undirfyrirspurn háð skipuninni sem inniheldur hana</a:t>
            </a:r>
          </a:p>
          <a:p>
            <a:pPr lvl="1"/>
            <a:r>
              <a:rPr lang="en-US" altLang="is-IS" sz="2000"/>
              <a:t>Finna félagsmenn sem hafa 2 leigur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5D3C4-6DCB-43B2-9D1D-7FD4DF879D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5781" name="TextBox 6"/>
          <p:cNvSpPr txBox="1">
            <a:spLocks noChangeArrowheads="1"/>
          </p:cNvSpPr>
          <p:nvPr/>
        </p:nvSpPr>
        <p:spPr bwMode="auto">
          <a:xfrm>
            <a:off x="2000250" y="2373416"/>
            <a:ext cx="5603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2 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where f.fnr = l.fnr);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DF3F-1714-4E2B-B9E2-FD1096BE71C9}"/>
              </a:ext>
            </a:extLst>
          </p:cNvPr>
          <p:cNvSpPr txBox="1"/>
          <p:nvPr/>
        </p:nvSpPr>
        <p:spPr>
          <a:xfrm>
            <a:off x="3072861" y="3487182"/>
            <a:ext cx="2368384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Nafnið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500">
                <a:solidFill>
                  <a:schemeClr val="accent1"/>
                </a:solidFill>
              </a:rPr>
              <a:t> í undirfyrirspurn á við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f-</a:t>
            </a:r>
            <a:r>
              <a:rPr lang="en-US" sz="1500">
                <a:solidFill>
                  <a:schemeClr val="accent1"/>
                </a:solidFill>
              </a:rPr>
              <a:t>ið í aðalfyrirspurninni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B3446F-B63B-4358-A3C1-578738009BA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57053" y="2630317"/>
            <a:ext cx="540030" cy="8568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38E9CC-84B1-458D-BFE6-4D699BA978B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257053" y="3112136"/>
            <a:ext cx="637464" cy="3750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213E6-47FE-5B12-C89B-C3388325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61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Fleiri dæmi</a:t>
            </a:r>
          </a:p>
        </p:txBody>
      </p:sp>
      <p:sp>
        <p:nvSpPr>
          <p:cNvPr id="7782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659141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Getum athugað hvort undirfyrirspurn skili einhverju með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</a:p>
          <a:p>
            <a:pPr lvl="1">
              <a:buFontTx/>
              <a:buNone/>
            </a:pPr>
            <a:r>
              <a:rPr lang="is-IS" altLang="is-IS" sz="2000"/>
              <a:t>	Sýna þá félaga sem hafa fengið bústaði á leigu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68ADD-CFD3-4DCC-8CC2-8138702186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7829" name="TextBox 6"/>
          <p:cNvSpPr txBox="1">
            <a:spLocks noChangeArrowheads="1"/>
          </p:cNvSpPr>
          <p:nvPr/>
        </p:nvSpPr>
        <p:spPr bwMode="auto">
          <a:xfrm>
            <a:off x="1935211" y="2660808"/>
            <a:ext cx="54637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 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exists (select *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where f.fnr = l.fnr);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6F13F-C7D7-AA68-23AB-2ADEFDB12734}"/>
              </a:ext>
            </a:extLst>
          </p:cNvPr>
          <p:cNvSpPr txBox="1"/>
          <p:nvPr/>
        </p:nvSpPr>
        <p:spPr>
          <a:xfrm>
            <a:off x="1992487" y="3928533"/>
            <a:ext cx="2754843" cy="52322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s-IS" sz="1400">
                <a:solidFill>
                  <a:schemeClr val="accent1"/>
                </a:solidFill>
              </a:rPr>
              <a:t>Skilar </a:t>
            </a:r>
            <a:r>
              <a:rPr lang="is-IS" sz="1400" b="1">
                <a:solidFill>
                  <a:schemeClr val="accent1"/>
                </a:solidFill>
              </a:rPr>
              <a:t>satt</a:t>
            </a:r>
            <a:r>
              <a:rPr lang="is-IS" sz="1400">
                <a:solidFill>
                  <a:schemeClr val="accent1"/>
                </a:solidFill>
              </a:rPr>
              <a:t> ef mengið sem undirfyrirspurnin skilar er ekki tómt</a:t>
            </a:r>
            <a:endParaRPr lang="en-US" sz="140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95DE9F-6DDA-90E4-ED7B-2FF6940A44F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69909" y="3172178"/>
            <a:ext cx="383647" cy="75635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A59AA-BEA6-C405-0B21-7A82D0E1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4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Flóknari dæmi</a:t>
            </a:r>
          </a:p>
        </p:txBody>
      </p:sp>
      <p:sp>
        <p:nvSpPr>
          <p:cNvPr id="798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455941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Finna hvort einhverjir tveir félagsmenn hafi sama nafn</a:t>
            </a:r>
          </a:p>
          <a:p>
            <a:pPr lvl="1"/>
            <a:r>
              <a:rPr lang="is-IS" altLang="is-IS" sz="2000" u="sng"/>
              <a:t>Hugmynd</a:t>
            </a:r>
            <a:r>
              <a:rPr lang="is-IS" altLang="is-IS" sz="2000" b="1"/>
              <a:t>:</a:t>
            </a:r>
            <a:r>
              <a:rPr lang="is-IS" altLang="is-IS" sz="2000"/>
              <a:t>  Fyrir alla félagsmenn:  Er til félagsmaður sem hefur sama nafn, en annað númer?  Ef svo er þá skrifum við hann út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0EFF0-74D7-4BB3-B11E-6E0BE64FBD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9877" name="TextBox 6"/>
          <p:cNvSpPr txBox="1">
            <a:spLocks noChangeArrowheads="1"/>
          </p:cNvSpPr>
          <p:nvPr/>
        </p:nvSpPr>
        <p:spPr bwMode="auto">
          <a:xfrm>
            <a:off x="1452827" y="2573537"/>
            <a:ext cx="60762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 from felagar f1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exists (select fnr from felagar f2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where f1.nafn = f2.nafn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and f1.fnr != f2.fnr);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DFD1-E951-9042-05B0-729775ED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9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B0F252-E2CA-4E80-B040-CD8DE86AAE7D}"/>
              </a:ext>
            </a:extLst>
          </p:cNvPr>
          <p:cNvSpPr/>
          <p:nvPr/>
        </p:nvSpPr>
        <p:spPr>
          <a:xfrm>
            <a:off x="3163254" y="2782711"/>
            <a:ext cx="3497797" cy="73668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8192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Fyrirspurnir í </a:t>
            </a:r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3200"/>
              <a:t>-hluta</a:t>
            </a:r>
          </a:p>
        </p:txBody>
      </p:sp>
      <p:sp>
        <p:nvSpPr>
          <p:cNvPr id="8192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Undirfyrirspurn í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400"/>
              <a:t>-hluta er eins og tafla</a:t>
            </a:r>
          </a:p>
          <a:p>
            <a:pPr lvl="1"/>
            <a:r>
              <a:rPr lang="is-IS" altLang="is-IS" sz="2000"/>
              <a:t>Oftast til betri leiðir til að gera þessar fyrirspurnir (sjá </a:t>
            </a:r>
            <a:r>
              <a:rPr lang="is-IS" altLang="is-IS" b="1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is-IS" altLang="is-IS" sz="20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CA795-C9F5-423A-8EE2-DE9F14B313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81925" name="TextBox 6"/>
          <p:cNvSpPr txBox="1">
            <a:spLocks noChangeArrowheads="1"/>
          </p:cNvSpPr>
          <p:nvPr/>
        </p:nvSpPr>
        <p:spPr bwMode="auto">
          <a:xfrm>
            <a:off x="2214563" y="2258430"/>
            <a:ext cx="482203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nafn, fj.fjoldi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(select fnr, count(*) fjoldi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group by fnr) fj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fj.fjoldi &gt; 1;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6D2F-3F63-4746-AB7E-5C7771236424}"/>
              </a:ext>
            </a:extLst>
          </p:cNvPr>
          <p:cNvSpPr txBox="1"/>
          <p:nvPr/>
        </p:nvSpPr>
        <p:spPr>
          <a:xfrm>
            <a:off x="4540617" y="3971844"/>
            <a:ext cx="3058163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Býr til tímabundna töflu með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fnr</a:t>
            </a:r>
            <a:r>
              <a:rPr lang="en-US" sz="1500">
                <a:solidFill>
                  <a:schemeClr val="accent1"/>
                </a:solidFill>
              </a:rPr>
              <a:t> og fjölda leiga fyrir hvern félagsmann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CAC3C-F9F0-45B6-983D-2B6EEC2225F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96359" y="3459431"/>
            <a:ext cx="473340" cy="512413"/>
          </a:xfrm>
          <a:prstGeom prst="straightConnector1">
            <a:avLst/>
          </a:prstGeom>
          <a:ln w="127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D7CC-EFBA-763A-FA37-CE353A1D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SQLite</a:t>
            </a: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altLang="is-IS" sz="2600"/>
              <a:t>Náið í það:</a:t>
            </a:r>
          </a:p>
          <a:p>
            <a:pPr lvl="1">
              <a:buFontTx/>
              <a:buNone/>
            </a:pPr>
            <a:r>
              <a:rPr lang="is-IS" altLang="is-IS" sz="1900"/>
              <a:t>	</a:t>
            </a:r>
            <a:r>
              <a:rPr lang="is-IS" altLang="is-IS" sz="1900">
                <a:solidFill>
                  <a:srgbClr val="7030A0"/>
                </a:solidFill>
                <a:hlinkClick r:id="rId3"/>
              </a:rPr>
              <a:t>http://www.sqlite.org</a:t>
            </a:r>
            <a:endParaRPr lang="is-IS" altLang="is-IS" sz="1900">
              <a:solidFill>
                <a:srgbClr val="7030A0"/>
              </a:solidFill>
            </a:endParaRPr>
          </a:p>
          <a:p>
            <a:pPr>
              <a:spcBef>
                <a:spcPts val="1200"/>
              </a:spcBef>
            </a:pPr>
            <a:r>
              <a:rPr lang="is-IS" altLang="is-IS" sz="2600"/>
              <a:t>Náið í sýnisgagnasafn:</a:t>
            </a:r>
          </a:p>
          <a:p>
            <a:pPr lvl="1">
              <a:buFontTx/>
              <a:buNone/>
            </a:pPr>
            <a:r>
              <a:rPr lang="is-IS" altLang="is-IS" sz="1900"/>
              <a:t>	</a:t>
            </a:r>
            <a:r>
              <a:rPr lang="is-IS" altLang="is-IS" sz="1900">
                <a:hlinkClick r:id="rId4"/>
              </a:rPr>
              <a:t>https://hjalmtyr.github.io/SQL2/</a:t>
            </a:r>
            <a:endParaRPr lang="is-IS" altLang="is-IS" sz="1900"/>
          </a:p>
          <a:p>
            <a:pPr lvl="1"/>
            <a:r>
              <a:rPr lang="is-IS" altLang="is-IS" sz="2200"/>
              <a:t>Upplýsingar vegna útleigu á sumarhúsum:</a:t>
            </a:r>
          </a:p>
          <a:p>
            <a:pPr lvl="2">
              <a:spcBef>
                <a:spcPts val="450"/>
              </a:spcBef>
              <a:buNone/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felagar</a:t>
            </a:r>
            <a:r>
              <a:rPr lang="is-IS" altLang="is-IS" sz="1900"/>
              <a:t>		upplýsingar um félagsmenn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sumarhus</a:t>
            </a:r>
            <a:r>
              <a:rPr lang="is-IS" altLang="is-IS" sz="1900"/>
              <a:t>		upplýsingar um sumarhús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is-IS" altLang="is-IS" sz="1900" b="1">
                <a:latin typeface="Courier New" panose="02070309020205020404" pitchFamily="49" charset="0"/>
                <a:cs typeface="Courier New" panose="02070309020205020404" pitchFamily="49" charset="0"/>
              </a:rPr>
              <a:t>	leigur</a:t>
            </a:r>
            <a:r>
              <a:rPr lang="is-IS" altLang="is-IS" sz="1900"/>
              <a:t>	    	upplýsingar um leigur</a:t>
            </a:r>
            <a:endParaRPr lang="is-IS" altLang="is-IS" sz="17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4A5F3-EA6A-45B4-9FF5-DD43DB8401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7EC9E-B853-C43A-7796-713EEF22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88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Fyrirspurnir í </a:t>
            </a:r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3200"/>
              <a:t>-hluta</a:t>
            </a:r>
          </a:p>
        </p:txBody>
      </p:sp>
      <p:sp>
        <p:nvSpPr>
          <p:cNvPr id="839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fundið þá sem hafa fleiri stig en meðaltalið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 lvl="1">
              <a:buFontTx/>
              <a:buNone/>
            </a:pPr>
            <a:r>
              <a:rPr lang="is-IS" altLang="is-IS" sz="2000"/>
              <a:t>	en ef við viljum fá meðalstigin með: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F7CFA-5DE0-49DD-87B8-3709680F54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83973" name="TextBox 6"/>
          <p:cNvSpPr txBox="1">
            <a:spLocks noChangeArrowheads="1"/>
          </p:cNvSpPr>
          <p:nvPr/>
        </p:nvSpPr>
        <p:spPr bwMode="auto">
          <a:xfrm>
            <a:off x="2107406" y="1514360"/>
            <a:ext cx="4483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felagar); </a:t>
            </a:r>
          </a:p>
        </p:txBody>
      </p:sp>
      <p:sp>
        <p:nvSpPr>
          <p:cNvPr id="83974" name="TextBox 6"/>
          <p:cNvSpPr txBox="1">
            <a:spLocks noChangeArrowheads="1"/>
          </p:cNvSpPr>
          <p:nvPr/>
        </p:nvSpPr>
        <p:spPr bwMode="auto">
          <a:xfrm>
            <a:off x="2107406" y="3132621"/>
            <a:ext cx="52781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stig, (select avg(stig)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from felagar) medal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medal;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8AE85-D35E-47E3-824B-60F71136AC62}"/>
              </a:ext>
            </a:extLst>
          </p:cNvPr>
          <p:cNvSpPr txBox="1"/>
          <p:nvPr/>
        </p:nvSpPr>
        <p:spPr>
          <a:xfrm>
            <a:off x="5482829" y="4097874"/>
            <a:ext cx="2182596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Má aðeins skila einu gildi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4D1613-6E33-4CA0-B791-69367EBE14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128795" y="3674965"/>
            <a:ext cx="445332" cy="42290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97E54-3140-423B-95A2-1D4C3177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0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Fyrirspurnir í </a:t>
            </a:r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3200"/>
              <a:t>-hluta</a:t>
            </a:r>
          </a:p>
        </p:txBody>
      </p:sp>
      <p:sp>
        <p:nvSpPr>
          <p:cNvPr id="860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668000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Sýna nafn og prósentu stiga miðað við mesta fjölda stiga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03178-15D6-4BD4-9BF3-EE36182A46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86021" name="TextBox 6"/>
          <p:cNvSpPr txBox="1">
            <a:spLocks noChangeArrowheads="1"/>
          </p:cNvSpPr>
          <p:nvPr/>
        </p:nvSpPr>
        <p:spPr bwMode="auto">
          <a:xfrm>
            <a:off x="1778843" y="2077267"/>
            <a:ext cx="601564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stig*100.0/(select max(stig)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from felagar) as prosenta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ED9B2-5592-47FB-822B-924408FA8B0C}"/>
              </a:ext>
            </a:extLst>
          </p:cNvPr>
          <p:cNvSpPr txBox="1"/>
          <p:nvPr/>
        </p:nvSpPr>
        <p:spPr>
          <a:xfrm>
            <a:off x="4725641" y="3670791"/>
            <a:ext cx="2184450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</a:rPr>
              <a:t>Finnum mesta fjölda stiga til að reikna prósentu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93BFE3-B438-4804-AFCF-4FEC523BE8B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993532" y="3081433"/>
            <a:ext cx="824334" cy="58935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F4C8-717E-E263-741F-526B6875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Aðrar SQL skipanir</a:t>
            </a:r>
          </a:p>
        </p:txBody>
      </p:sp>
      <p:sp>
        <p:nvSpPr>
          <p:cNvPr id="880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983093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Getum notað undirfyrirspurnir í öðrum SQL skipunum</a:t>
            </a:r>
          </a:p>
          <a:p>
            <a:pPr lvl="1">
              <a:spcBef>
                <a:spcPts val="1350"/>
              </a:spcBef>
              <a:buNone/>
            </a:pPr>
            <a:r>
              <a:rPr lang="is-IS" altLang="is-IS" sz="2000"/>
              <a:t>	Hækka stigin hjá öllum þeim sem leigðu tvisvar eða oftar á árinu 2024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20693-3282-4B49-A66F-DBDDFFDE3CA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88069" name="TextBox 6"/>
          <p:cNvSpPr txBox="1">
            <a:spLocks noChangeArrowheads="1"/>
          </p:cNvSpPr>
          <p:nvPr/>
        </p:nvSpPr>
        <p:spPr bwMode="auto">
          <a:xfrm>
            <a:off x="1866900" y="2690469"/>
            <a:ext cx="589075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felagar set stig = stig + 10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2 &lt;= (select count(*) from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where dags like '2024%'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l.fnr = felagar.fnr);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8E4B0-1601-C29C-336F-A02F746E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Undirfyrirspurnir, samantekt</a:t>
            </a:r>
          </a:p>
        </p:txBody>
      </p:sp>
      <p:sp>
        <p:nvSpPr>
          <p:cNvPr id="901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Geta verið á ýmsum stöðum: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Ef útkoma </a:t>
            </a:r>
            <a:r>
              <a:rPr lang="is-IS" altLang="is-IS" sz="1600" u="sng"/>
              <a:t>mengi</a:t>
            </a:r>
            <a:r>
              <a:rPr lang="is-IS" altLang="is-IS" sz="1600"/>
              <a:t>:  notum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is-IS" altLang="is-IS" sz="1600"/>
              <a:t> eða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is-IS" altLang="is-IS" sz="1600"/>
              <a:t> </a:t>
            </a:r>
          </a:p>
          <a:p>
            <a:pPr lvl="2"/>
            <a:r>
              <a:rPr lang="is-IS" altLang="is-IS" sz="1600"/>
              <a:t>Ef útkoma </a:t>
            </a:r>
            <a:r>
              <a:rPr lang="is-IS" altLang="is-IS" sz="1600" u="sng"/>
              <a:t>eitt gildi</a:t>
            </a:r>
            <a:r>
              <a:rPr lang="is-IS" altLang="is-IS" sz="1600"/>
              <a:t>:  notum samanburði (=, &lt;, &gt;, &lt;=, ...)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Þurfum þá að gefa aukanafn (</a:t>
            </a:r>
            <a:r>
              <a:rPr lang="is-IS" altLang="is-IS" sz="1600" i="1"/>
              <a:t>alias</a:t>
            </a:r>
            <a:r>
              <a:rPr lang="is-IS" altLang="is-IS" sz="1600"/>
              <a:t>)</a:t>
            </a:r>
          </a:p>
          <a:p>
            <a:pPr lvl="2"/>
            <a:r>
              <a:rPr lang="is-IS" altLang="is-IS" sz="1600"/>
              <a:t>Hegða sér annars eins og töflur</a:t>
            </a:r>
          </a:p>
          <a:p>
            <a:pPr lvl="1"/>
            <a:r>
              <a:rPr lang="is-IS" altLang="is-IS" sz="2000"/>
              <a:t>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s-IS" altLang="is-IS" sz="2000"/>
              <a:t>-hluta</a:t>
            </a:r>
          </a:p>
          <a:p>
            <a:pPr lvl="2"/>
            <a:r>
              <a:rPr lang="is-IS" altLang="is-IS" sz="1600"/>
              <a:t>Mega þá aðeins skila einu gildi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FDC1A-F7C1-4F41-B0A0-8C70A7C76C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4734-31CC-F75D-F806-D4021808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0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921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806896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Sýnið þá félagsmenn sem aldrei hafa fengið sumarhús á leigu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þau sumarhús sem hafa verið leigð sjaldnar en tvisvar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Sýnið þá félagsmenn sem aldrei hafa leigt sér sumarhús með 6 rúmum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F424E-80F8-4882-824F-1A23C36C22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15C9-4021-FCEC-844E-1DB616B3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0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Ytri tengingar</a:t>
            </a:r>
          </a:p>
        </p:txBody>
      </p:sp>
      <p:sp>
        <p:nvSpPr>
          <p:cNvPr id="942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792813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Í venjulegri tengingu þurfa línur í töflunum að passa saman</a:t>
            </a:r>
          </a:p>
          <a:p>
            <a:pPr>
              <a:spcBef>
                <a:spcPts val="900"/>
              </a:spcBef>
            </a:pPr>
            <a:r>
              <a:rPr lang="is-IS" altLang="is-IS" sz="2400"/>
              <a:t>Viljum stundum líka fá línur sem ekki passa við neina línu í hinni töflunni</a:t>
            </a:r>
          </a:p>
          <a:p>
            <a:pPr lvl="1"/>
            <a:r>
              <a:rPr lang="is-IS" altLang="is-IS" sz="2000"/>
              <a:t>Fá lista yfir </a:t>
            </a:r>
            <a:r>
              <a:rPr lang="is-IS" altLang="is-IS" sz="2000" u="sng"/>
              <a:t>alla félagsmenn</a:t>
            </a:r>
            <a:r>
              <a:rPr lang="is-IS" altLang="is-IS" sz="2000"/>
              <a:t> og bústaði sem þeir hafa leigt</a:t>
            </a:r>
          </a:p>
          <a:p>
            <a:r>
              <a:rPr lang="is-IS" altLang="is-IS" sz="2400"/>
              <a:t>Notum þá </a:t>
            </a:r>
            <a:r>
              <a:rPr lang="is-IS" altLang="is-IS" sz="2400" u="sng"/>
              <a:t>ytri tengingu</a:t>
            </a:r>
            <a:r>
              <a:rPr lang="is-IS" altLang="is-IS" sz="2400"/>
              <a:t> (</a:t>
            </a:r>
            <a:r>
              <a:rPr lang="is-IS" altLang="is-IS" sz="2400" i="1"/>
              <a:t>outer join</a:t>
            </a:r>
            <a:r>
              <a:rPr lang="is-IS" altLang="is-IS" sz="24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BDC50-D12A-4FE5-BED2-0712BC8393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D3A7-8210-1357-E539-957D1D1C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Vinstri ytri tenging</a:t>
            </a:r>
          </a:p>
        </p:txBody>
      </p:sp>
      <p:sp>
        <p:nvSpPr>
          <p:cNvPr id="962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Tengjum saman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23614-E248-4CBF-9590-7F39959E98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96261" name="TextBox 6"/>
          <p:cNvSpPr txBox="1">
            <a:spLocks noChangeArrowheads="1"/>
          </p:cNvSpPr>
          <p:nvPr/>
        </p:nvSpPr>
        <p:spPr bwMode="auto">
          <a:xfrm>
            <a:off x="2126877" y="1671980"/>
            <a:ext cx="4679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f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f.fnr = l.fnr;</a:t>
            </a:r>
          </a:p>
        </p:txBody>
      </p:sp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4196953" y="2836947"/>
            <a:ext cx="2946797" cy="17081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nafn        husnr       dags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  ----------  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1001        2024-07-08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Gunnar      1005        2023-07-16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Erla        1005        2024-02-13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Rakel 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2022-06-20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Alexander   1004        2024-08-05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Bjarni      NULL        NULL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05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6263" name="TextBox 9"/>
          <p:cNvSpPr txBox="1">
            <a:spLocks noChangeArrowheads="1"/>
          </p:cNvSpPr>
          <p:nvPr/>
        </p:nvSpPr>
        <p:spPr bwMode="auto">
          <a:xfrm>
            <a:off x="1625204" y="3158416"/>
            <a:ext cx="1875234" cy="92333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Þeir félagsmenn sem ekki hafa neinar leigur hafa </a:t>
            </a:r>
            <a:r>
              <a:rPr lang="en-US" altLang="is-IS" sz="1350" b="1">
                <a:solidFill>
                  <a:schemeClr val="accent1"/>
                </a:solidFill>
              </a:rPr>
              <a:t>NULL</a:t>
            </a:r>
            <a:r>
              <a:rPr lang="en-US" altLang="is-IS" sz="1350">
                <a:solidFill>
                  <a:schemeClr val="accent1"/>
                </a:solidFill>
              </a:rPr>
              <a:t> í dálkum úr </a:t>
            </a:r>
            <a:r>
              <a:rPr lang="en-US" altLang="is-IS" sz="135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leigur</a:t>
            </a:r>
            <a:r>
              <a:rPr lang="en-US" altLang="is-IS" sz="1350">
                <a:solidFill>
                  <a:schemeClr val="accent1"/>
                </a:solidFill>
              </a:rPr>
              <a:t>-töflunni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DFA6BF-E89E-4BC8-BEDF-6FF909D4565B}"/>
              </a:ext>
            </a:extLst>
          </p:cNvPr>
          <p:cNvCxnSpPr>
            <a:cxnSpLocks/>
            <a:stCxn id="96263" idx="3"/>
          </p:cNvCxnSpPr>
          <p:nvPr/>
        </p:nvCxnSpPr>
        <p:spPr>
          <a:xfrm>
            <a:off x="3500438" y="3620081"/>
            <a:ext cx="696515" cy="1909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4FEB1-5F8A-2DDE-1E1A-517E4C82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4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Hægri ytri tenging</a:t>
            </a:r>
          </a:p>
        </p:txBody>
      </p:sp>
      <p:sp>
        <p:nvSpPr>
          <p:cNvPr id="983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Þá eru notuð öll stökin úr hægri töflunni</a:t>
            </a:r>
          </a:p>
          <a:p>
            <a:pPr lvl="1"/>
            <a:r>
              <a:rPr lang="is-IS" altLang="is-IS" sz="2000"/>
              <a:t>Sýna öll sumarhús og leigur þeirra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ts val="600"/>
              </a:spcBef>
              <a:buFontTx/>
              <a:buNone/>
            </a:pPr>
            <a:r>
              <a:rPr lang="is-IS" altLang="is-IS" sz="2000"/>
              <a:t>	Vandamál!  SQLite styður ekki hægri tengingu</a:t>
            </a:r>
          </a:p>
          <a:p>
            <a:pPr lvl="1">
              <a:spcBef>
                <a:spcPts val="0"/>
              </a:spcBef>
              <a:buFontTx/>
              <a:buNone/>
            </a:pPr>
            <a:r>
              <a:rPr lang="is-IS" altLang="is-IS" sz="2000"/>
              <a:t>	</a:t>
            </a:r>
            <a:r>
              <a:rPr lang="is-IS" altLang="is-IS" sz="2000" u="sng"/>
              <a:t>Lausn</a:t>
            </a:r>
            <a:r>
              <a:rPr lang="is-IS" altLang="is-IS" sz="2000"/>
              <a:t>:  Snúum þá röð taflanna við!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95FE1-25C2-47C3-B65E-03FE8F5CA95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98309" name="TextBox 6"/>
          <p:cNvSpPr txBox="1">
            <a:spLocks noChangeArrowheads="1"/>
          </p:cNvSpPr>
          <p:nvPr/>
        </p:nvSpPr>
        <p:spPr bwMode="auto">
          <a:xfrm>
            <a:off x="2197801" y="1877488"/>
            <a:ext cx="50329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l right join sumarhus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98310" name="TextBox 7"/>
          <p:cNvSpPr txBox="1">
            <a:spLocks noChangeArrowheads="1"/>
          </p:cNvSpPr>
          <p:nvPr/>
        </p:nvSpPr>
        <p:spPr bwMode="auto">
          <a:xfrm>
            <a:off x="2271657" y="3667294"/>
            <a:ext cx="47797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stadur, fnr,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sumarhus s left join leigur 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on l.husnr = s.husnr;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2A0E5-E2CF-C8CD-5FCB-5104B66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0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Full ytri tenging</a:t>
            </a:r>
          </a:p>
        </p:txBody>
      </p:sp>
      <p:sp>
        <p:nvSpPr>
          <p:cNvPr id="1003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526062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Notar öll stök úr báðum töflum, fyllir upp í svið með </a:t>
            </a:r>
            <a:r>
              <a:rPr lang="is-IS" altLang="is-IS" sz="2400" b="1"/>
              <a:t>NULL</a:t>
            </a:r>
            <a:r>
              <a:rPr lang="is-IS" altLang="is-IS" sz="2400"/>
              <a:t> ef samsvarandi gildi vantar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Ekki eins nytsöm aðgerð og vinstri (eða hægri) tenging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Mörg gagnasafnskerfi styðja ekki þessa aðgerð beint, t.d. SQLite</a:t>
            </a:r>
          </a:p>
          <a:p>
            <a:pPr lvl="1"/>
            <a:r>
              <a:rPr lang="is-IS" altLang="is-IS" sz="2000"/>
              <a:t>Hægt að útfæra hana með öðrum aðgerðum (sjá síðar)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DE590-CB12-4247-A4A8-0997DF0400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00DB2-DBF7-DDD8-7E23-C64140C8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8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Náttúruleg ytri tenging</a:t>
            </a:r>
          </a:p>
        </p:txBody>
      </p:sp>
      <p:sp>
        <p:nvSpPr>
          <p:cNvPr id="10240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líka sleppt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is-IS" altLang="is-IS" sz="2400"/>
              <a:t>-hlutanum ef dálkarnir heita sama nafni og samanburður er  =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2C887-3372-46C5-9D5D-2F35EECDA1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02405" name="TextBox 6"/>
          <p:cNvSpPr txBox="1">
            <a:spLocks noChangeArrowheads="1"/>
          </p:cNvSpPr>
          <p:nvPr/>
        </p:nvSpPr>
        <p:spPr bwMode="auto">
          <a:xfrm>
            <a:off x="2081267" y="2336424"/>
            <a:ext cx="55059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489AB-5BEC-8162-196E-1ED11A0B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3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SQLite viðmót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Getum notað SQLite í gegnum skipanaskel</a:t>
            </a:r>
          </a:p>
          <a:p>
            <a:pPr lvl="1"/>
            <a:r>
              <a:rPr lang="is-IS" altLang="is-IS" sz="2000"/>
              <a:t>Einfalt í notkun</a:t>
            </a:r>
          </a:p>
          <a:p>
            <a:endParaRPr lang="is-IS" altLang="is-IS" sz="2400"/>
          </a:p>
          <a:p>
            <a:r>
              <a:rPr lang="is-IS" altLang="is-IS" sz="2400"/>
              <a:t>Til nokkur grafísk viðmót </a:t>
            </a:r>
            <a:r>
              <a:rPr lang="is-IS" altLang="is-IS" sz="2400" i="1"/>
              <a:t>(GUI) </a:t>
            </a:r>
            <a:r>
              <a:rPr lang="is-IS" altLang="is-IS" sz="2400"/>
              <a:t>fyrir SQLite:</a:t>
            </a:r>
          </a:p>
          <a:p>
            <a:pPr lvl="1"/>
            <a:r>
              <a:rPr lang="is-IS" altLang="is-IS" sz="2400">
                <a:hlinkClick r:id="rId3"/>
              </a:rPr>
              <a:t>DB Browser</a:t>
            </a:r>
            <a:endParaRPr lang="is-IS" altLang="is-IS" sz="2400"/>
          </a:p>
          <a:p>
            <a:pPr lvl="2"/>
            <a:r>
              <a:rPr lang="is-IS" altLang="is-IS" sz="1600"/>
              <a:t>Bæði fyrir Windows og Mac</a:t>
            </a:r>
          </a:p>
          <a:p>
            <a:pPr lvl="2">
              <a:spcBef>
                <a:spcPts val="0"/>
              </a:spcBef>
            </a:pPr>
            <a:r>
              <a:rPr lang="is-IS" altLang="is-IS" sz="1600"/>
              <a:t>Frír og opinn hugbúnaður</a:t>
            </a:r>
          </a:p>
          <a:p>
            <a:pPr lvl="1"/>
            <a:r>
              <a:rPr lang="is-IS" altLang="is-IS" sz="2400">
                <a:hlinkClick r:id="rId4"/>
              </a:rPr>
              <a:t>sqliteoneline.com</a:t>
            </a:r>
            <a:endParaRPr lang="is-IS" altLang="is-IS" sz="2400"/>
          </a:p>
          <a:p>
            <a:pPr lvl="2"/>
            <a:r>
              <a:rPr lang="is-IS" altLang="is-IS" sz="1600"/>
              <a:t>Viðmót sem keyrir í vafra</a:t>
            </a:r>
            <a:endParaRPr lang="is-IS" altLang="is-IS" sz="15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07A76-72C3-4ED0-AECD-4BAA91F1D4A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61" y="1175403"/>
            <a:ext cx="1766340" cy="892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33" y="2797131"/>
            <a:ext cx="1678781" cy="117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626" y="3423798"/>
            <a:ext cx="1672829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9D59-8280-8A69-1F01-1B95FBA5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375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Finna það sem vantar</a:t>
            </a:r>
          </a:p>
        </p:txBody>
      </p:sp>
      <p:sp>
        <p:nvSpPr>
          <p:cNvPr id="1044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Hægt að nota ytri tengingu til að finna gildi sem vantar</a:t>
            </a:r>
          </a:p>
          <a:p>
            <a:pPr lvl="1"/>
            <a:r>
              <a:rPr lang="is-IS" altLang="is-IS" sz="2000"/>
              <a:t>Hvaða félagsmenn hafa aldrei pantað sumarhús?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9AF02-2E72-4DBC-9AE4-C04927A975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04453" name="TextBox 6"/>
          <p:cNvSpPr txBox="1">
            <a:spLocks noChangeArrowheads="1"/>
          </p:cNvSpPr>
          <p:nvPr/>
        </p:nvSpPr>
        <p:spPr bwMode="auto">
          <a:xfrm>
            <a:off x="2048572" y="2229841"/>
            <a:ext cx="52255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husnr is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46836-51D6-CCD3-912F-13F0ECB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89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Margar tengingar</a:t>
            </a:r>
          </a:p>
        </p:txBody>
      </p:sp>
      <p:sp>
        <p:nvSpPr>
          <p:cNvPr id="1064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Röð tenginga getur skipt máli</a:t>
            </a:r>
          </a:p>
          <a:p>
            <a:r>
              <a:rPr lang="is-IS" altLang="is-IS" sz="2400"/>
              <a:t>Berið saman niðurstöður þessara skipana: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50717-BA50-4DFC-AC53-F031C47746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06501" name="TextBox 6"/>
          <p:cNvSpPr txBox="1">
            <a:spLocks noChangeArrowheads="1"/>
          </p:cNvSpPr>
          <p:nvPr/>
        </p:nvSpPr>
        <p:spPr bwMode="auto">
          <a:xfrm>
            <a:off x="2000250" y="2161227"/>
            <a:ext cx="59831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sumarhus;</a:t>
            </a:r>
          </a:p>
        </p:txBody>
      </p:sp>
      <p:sp>
        <p:nvSpPr>
          <p:cNvPr id="106502" name="TextBox 7"/>
          <p:cNvSpPr txBox="1">
            <a:spLocks noChangeArrowheads="1"/>
          </p:cNvSpPr>
          <p:nvPr/>
        </p:nvSpPr>
        <p:spPr bwMode="auto">
          <a:xfrm>
            <a:off x="2000251" y="3345352"/>
            <a:ext cx="61590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stadur, fj_ruma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outer join (leigur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natural join sumarhus);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7F4C-97E1-45A7-32A1-0C3D70A7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35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1085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sem búa í Reykjavík og þær leigur sem þeir eiga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</a:t>
            </a:r>
            <a:r>
              <a:rPr lang="is-IS" altLang="is-IS" sz="2400" u="sng"/>
              <a:t>alla félagsmenn</a:t>
            </a:r>
            <a:r>
              <a:rPr lang="is-IS" altLang="is-IS" sz="2400"/>
              <a:t> og fjölda daga sem þeir hafa leigt sumarhús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þau sumarhús sem aldrei hafa verið leigð </a:t>
            </a:r>
            <a:r>
              <a:rPr lang="is-IS" altLang="is-IS" sz="2000"/>
              <a:t>(notið ytri tengingu)</a:t>
            </a:r>
            <a:endParaRPr lang="is-IS" altLang="is-I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6CC47-A45A-4DC3-93AC-D16A72F33C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447B0-B15C-717D-D473-7427411D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3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Mengjaaðgerðir</a:t>
            </a:r>
          </a:p>
        </p:txBody>
      </p:sp>
      <p:sp>
        <p:nvSpPr>
          <p:cNvPr id="1105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Töflur eru </a:t>
            </a:r>
            <a:r>
              <a:rPr lang="is-IS" altLang="is-IS" sz="2400" u="sng"/>
              <a:t>mengi</a:t>
            </a:r>
            <a:r>
              <a:rPr lang="is-IS" altLang="is-IS" sz="2400"/>
              <a:t> af línum</a:t>
            </a:r>
          </a:p>
          <a:p>
            <a:pPr lvl="1">
              <a:spcBef>
                <a:spcPts val="300"/>
              </a:spcBef>
            </a:pPr>
            <a:r>
              <a:rPr lang="is-IS" altLang="is-IS" sz="2000"/>
              <a:t>Getum því notað mengjaaðgerðir á þær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SQL hefur þrjár mengjaaðgerðir:</a:t>
            </a:r>
          </a:p>
          <a:p>
            <a:pPr lvl="1"/>
            <a:r>
              <a:rPr lang="is-IS" altLang="is-IS" sz="2000" b="1"/>
              <a:t>Sammengi</a:t>
            </a:r>
            <a:r>
              <a:rPr lang="is-IS" altLang="is-IS" sz="2000"/>
              <a:t> (</a:t>
            </a:r>
            <a:r>
              <a:rPr lang="is-IS" altLang="is-IS" sz="2000" i="1"/>
              <a:t>union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Sniðmengi</a:t>
            </a:r>
            <a:r>
              <a:rPr lang="is-IS" altLang="is-IS" sz="2000"/>
              <a:t> (</a:t>
            </a:r>
            <a:r>
              <a:rPr lang="is-IS" altLang="is-IS" sz="2000" i="1"/>
              <a:t>intersection</a:t>
            </a:r>
            <a:r>
              <a:rPr lang="is-IS" altLang="is-IS" sz="2000"/>
              <a:t>)</a:t>
            </a:r>
            <a:endParaRPr lang="is-IS" altLang="is-IS" sz="2000" b="1">
              <a:latin typeface="Symbol" panose="05050102010706020507" pitchFamily="18" charset="2"/>
            </a:endParaRPr>
          </a:p>
          <a:p>
            <a:pPr lvl="1"/>
            <a:r>
              <a:rPr lang="is-IS" altLang="is-IS" sz="2000" b="1"/>
              <a:t>Mengjamunur</a:t>
            </a:r>
            <a:r>
              <a:rPr lang="is-IS" altLang="is-IS" sz="2000"/>
              <a:t> (</a:t>
            </a:r>
            <a:r>
              <a:rPr lang="is-IS" altLang="is-IS" sz="2000" i="1"/>
              <a:t>except</a:t>
            </a:r>
            <a:r>
              <a:rPr lang="is-IS" altLang="is-IS" sz="2000"/>
              <a:t>)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Í mengjaaðgerðunum er tvítekningum sjálfkrafa eytt</a:t>
            </a:r>
          </a:p>
          <a:p>
            <a:pPr lvl="1"/>
            <a:r>
              <a:rPr lang="is-IS" altLang="is-IS" sz="2000"/>
              <a:t>Ekki gert í öðrum SQL skipunum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2FFD4-B1F4-4814-AA72-0FFC40F8E10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25698-0144-0121-A4E4-1EA8DF27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36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Sammengi</a:t>
            </a:r>
          </a:p>
        </p:txBody>
      </p:sp>
      <p:sp>
        <p:nvSpPr>
          <p:cNvPr id="1126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Sameinum útkomur tveggja fyrirspurna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84A2E-A705-4DFD-A0A1-B3E46FD4CE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12645" name="TextBox 6"/>
          <p:cNvSpPr txBox="1">
            <a:spLocks noChangeArrowheads="1"/>
          </p:cNvSpPr>
          <p:nvPr/>
        </p:nvSpPr>
        <p:spPr bwMode="auto">
          <a:xfrm>
            <a:off x="2222102" y="1910340"/>
            <a:ext cx="455414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sp>
        <p:nvSpPr>
          <p:cNvPr id="112646" name="TextBox 7"/>
          <p:cNvSpPr txBox="1">
            <a:spLocks noChangeArrowheads="1"/>
          </p:cNvSpPr>
          <p:nvPr/>
        </p:nvSpPr>
        <p:spPr bwMode="auto">
          <a:xfrm>
            <a:off x="2505907" y="3838761"/>
            <a:ext cx="3753729" cy="507831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</a:rPr>
              <a:t>Útkomur fyrirspurnanna þurfa að hafa sama fjölda dálka og þeir þurfa að vera af sömu gerð</a:t>
            </a:r>
            <a:endParaRPr lang="en-US" altLang="is-IS" sz="1350" b="1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6F04B9-929F-B72E-4611-A427A330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86" y="1160097"/>
            <a:ext cx="1360650" cy="901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A5806-EF1B-9EF2-298C-8D45C3E0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Sniðmengi</a:t>
            </a:r>
          </a:p>
        </p:txBody>
      </p:sp>
      <p:sp>
        <p:nvSpPr>
          <p:cNvPr id="1146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Sýna þær línur sem eru í báðum útkomum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F55A4-6C0C-4295-8A77-1D1D462771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14693" name="TextBox 6"/>
          <p:cNvSpPr txBox="1">
            <a:spLocks noChangeArrowheads="1"/>
          </p:cNvSpPr>
          <p:nvPr/>
        </p:nvSpPr>
        <p:spPr bwMode="auto">
          <a:xfrm>
            <a:off x="2221200" y="1910030"/>
            <a:ext cx="410677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postnr &lt; '112';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A4548-7B03-14DE-F0F8-C7693528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443" y="1191223"/>
            <a:ext cx="1370415" cy="901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D8A6-0474-F24F-037A-FB34A91C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9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Aðrar útfærslur</a:t>
            </a:r>
          </a:p>
        </p:txBody>
      </p:sp>
      <p:sp>
        <p:nvSpPr>
          <p:cNvPr id="1167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Oftast hægt að nota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400"/>
              <a:t> í stað sammengis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400"/>
              <a:t> í stað sniðmengis</a:t>
            </a:r>
          </a:p>
          <a:p>
            <a:endParaRPr lang="is-IS" altLang="is-IS"/>
          </a:p>
          <a:p>
            <a:endParaRPr lang="is-IS" altLang="is-IS"/>
          </a:p>
          <a:p>
            <a:endParaRPr lang="is-IS" altLang="is-IS"/>
          </a:p>
          <a:p>
            <a:pPr>
              <a:spcBef>
                <a:spcPts val="1800"/>
              </a:spcBef>
            </a:pPr>
            <a:r>
              <a:rPr lang="is-IS" altLang="is-IS" sz="2400"/>
              <a:t>Þetta gengur þó ekki alltaf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91262-250C-4045-B20B-766363134F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16741" name="TextBox 6"/>
          <p:cNvSpPr txBox="1">
            <a:spLocks noChangeArrowheads="1"/>
          </p:cNvSpPr>
          <p:nvPr/>
        </p:nvSpPr>
        <p:spPr bwMode="auto">
          <a:xfrm>
            <a:off x="2217235" y="1948518"/>
            <a:ext cx="4554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fnr, nafn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postnr &lt; '112';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0F2FB-EC55-4EC6-669A-AE730A30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33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sammengi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0D4F1-87D8-4AE5-8841-7AFF844A10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18788" name="TextBox 6"/>
          <p:cNvSpPr txBox="1">
            <a:spLocks noChangeArrowheads="1"/>
          </p:cNvSpPr>
          <p:nvPr/>
        </p:nvSpPr>
        <p:spPr bwMode="auto">
          <a:xfrm>
            <a:off x="2600513" y="1315191"/>
            <a:ext cx="379651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‘2023%'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‘2024%';</a:t>
            </a:r>
          </a:p>
        </p:txBody>
      </p:sp>
      <p:sp>
        <p:nvSpPr>
          <p:cNvPr id="118789" name="TextBox 7"/>
          <p:cNvSpPr txBox="1">
            <a:spLocks noChangeArrowheads="1"/>
          </p:cNvSpPr>
          <p:nvPr/>
        </p:nvSpPr>
        <p:spPr bwMode="auto">
          <a:xfrm>
            <a:off x="2600513" y="3169865"/>
            <a:ext cx="350813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‘2023%'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‘2024%';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3FD94-F25C-4B20-A191-01625B1C8984}"/>
              </a:ext>
            </a:extLst>
          </p:cNvPr>
          <p:cNvSpPr txBox="1"/>
          <p:nvPr/>
        </p:nvSpPr>
        <p:spPr>
          <a:xfrm>
            <a:off x="2107407" y="2518172"/>
            <a:ext cx="10725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2400"/>
              <a:t>Jafngilt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C2A63-CDC6-AC4F-44E9-F9410027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4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sniðmengi</a:t>
            </a:r>
          </a:p>
        </p:txBody>
      </p:sp>
      <p:sp>
        <p:nvSpPr>
          <p:cNvPr id="1208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Hvað ef við viljum fá þá sem hafa leigt bæði á árinu 2023 og 2024?</a:t>
            </a:r>
          </a:p>
          <a:p>
            <a:pPr lvl="1"/>
            <a:r>
              <a:rPr lang="is-IS" altLang="is-IS" sz="2000"/>
              <a:t>Setjum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is-IS" altLang="is-IS" sz="2000"/>
              <a:t> í stað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is-IS" altLang="is-IS" sz="2000"/>
              <a:t>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B9EA2-8ACE-4821-98F5-3ECC1E3ABC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20837" name="TextBox 6"/>
          <p:cNvSpPr txBox="1">
            <a:spLocks noChangeArrowheads="1"/>
          </p:cNvSpPr>
          <p:nvPr/>
        </p:nvSpPr>
        <p:spPr bwMode="auto">
          <a:xfrm>
            <a:off x="2374162" y="2495234"/>
            <a:ext cx="4008709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‘2023%'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dags like ‘2024%';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CD9E1-301D-4B6D-AEDB-E10B5858A7DC}"/>
              </a:ext>
            </a:extLst>
          </p:cNvPr>
          <p:cNvSpPr txBox="1"/>
          <p:nvPr/>
        </p:nvSpPr>
        <p:spPr>
          <a:xfrm>
            <a:off x="5976567" y="3551224"/>
            <a:ext cx="1468097" cy="300082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1350">
                <a:solidFill>
                  <a:schemeClr val="accent1"/>
                </a:solidFill>
              </a:rPr>
              <a:t> hér í stað </a:t>
            </a:r>
            <a:r>
              <a:rPr lang="en-US" sz="135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5D0FC-CDE1-46EB-A7AF-9E01AF9FD5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37303" y="3069022"/>
            <a:ext cx="573313" cy="4822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CF42EF-FC15-434F-81A5-B4419475B1AD}"/>
              </a:ext>
            </a:extLst>
          </p:cNvPr>
          <p:cNvSpPr txBox="1"/>
          <p:nvPr/>
        </p:nvSpPr>
        <p:spPr>
          <a:xfrm>
            <a:off x="2950220" y="3980842"/>
            <a:ext cx="2533365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... en, hvaða dagsetningar eru </a:t>
            </a:r>
            <a:r>
              <a:rPr lang="en-US" sz="1500" u="sng">
                <a:solidFill>
                  <a:schemeClr val="accent1"/>
                </a:solidFill>
                <a:cs typeface="Courier New" pitchFamily="49" charset="0"/>
              </a:rPr>
              <a:t>bæði</a:t>
            </a: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 á árinu 2023 og 2024?!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E7A6-E7CC-BAB2-DE7A-ECCB5AE9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8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sniðmengi</a:t>
            </a:r>
          </a:p>
        </p:txBody>
      </p:sp>
      <p:sp>
        <p:nvSpPr>
          <p:cNvPr id="1228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leyst þetta með því að tvítaka töfluna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ED3FE-BD42-4955-BB9C-C079C80C69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22885" name="TextBox 6"/>
          <p:cNvSpPr txBox="1">
            <a:spLocks noChangeArrowheads="1"/>
          </p:cNvSpPr>
          <p:nvPr/>
        </p:nvSpPr>
        <p:spPr bwMode="auto">
          <a:xfrm>
            <a:off x="2140003" y="1722473"/>
            <a:ext cx="5031762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l1.fnr from leigur l1, leigur l2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l1.fnr = l2.fnr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l1.dags like ‘2023%'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l2.dags like ‘2024%';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F09C4-BDF3-46A3-9B6D-0D159C3259E8}"/>
              </a:ext>
            </a:extLst>
          </p:cNvPr>
          <p:cNvSpPr txBox="1"/>
          <p:nvPr/>
        </p:nvSpPr>
        <p:spPr>
          <a:xfrm>
            <a:off x="998071" y="3594074"/>
            <a:ext cx="1429318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Skýrara að nota </a:t>
            </a:r>
            <a:r>
              <a:rPr lang="en-US" sz="1500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intersect</a:t>
            </a:r>
          </a:p>
        </p:txBody>
      </p:sp>
      <p:sp>
        <p:nvSpPr>
          <p:cNvPr id="122887" name="TextBox 7"/>
          <p:cNvSpPr txBox="1">
            <a:spLocks noChangeArrowheads="1"/>
          </p:cNvSpPr>
          <p:nvPr/>
        </p:nvSpPr>
        <p:spPr bwMode="auto">
          <a:xfrm>
            <a:off x="3070989" y="3189502"/>
            <a:ext cx="3568870" cy="13234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‘2023%'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dags like ‘2024%';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2D00EE-290C-4519-A112-2233FB0CA59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27389" y="3863156"/>
            <a:ext cx="321469" cy="791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B6C4-41DF-28E2-4ED4-E849E04F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s-IS" sz="3200"/>
              <a:t>Sýnisgagnasafn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is-IS" sz="2400"/>
              <a:t>Þrjár töflur með upplýsingum leigu á sumarhúsum</a:t>
            </a:r>
            <a:endParaRPr lang="en-US" altLang="is-IS" sz="2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F7DB7-80FB-4585-B639-B8228DE1C6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026EBC5-E9CD-B046-35FB-9FB812B9E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301" y="2727972"/>
            <a:ext cx="1473400" cy="461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+mn-lt"/>
              </a:rPr>
              <a:t>Sumarhús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29CFB-22B1-ADBA-7468-68E29EF73768}"/>
              </a:ext>
            </a:extLst>
          </p:cNvPr>
          <p:cNvSpPr txBox="1"/>
          <p:nvPr/>
        </p:nvSpPr>
        <p:spPr>
          <a:xfrm>
            <a:off x="1222495" y="2727972"/>
            <a:ext cx="175568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/>
              <a:t>Félagsmenn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BDDFE-BF3F-E846-DFEA-0333D333FCE4}"/>
              </a:ext>
            </a:extLst>
          </p:cNvPr>
          <p:cNvSpPr txBox="1"/>
          <p:nvPr/>
        </p:nvSpPr>
        <p:spPr>
          <a:xfrm>
            <a:off x="3895645" y="2927417"/>
            <a:ext cx="87677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/>
              <a:t>Leiga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3110-6B63-511B-C780-BE3B070734C8}"/>
              </a:ext>
            </a:extLst>
          </p:cNvPr>
          <p:cNvSpPr txBox="1"/>
          <p:nvPr/>
        </p:nvSpPr>
        <p:spPr>
          <a:xfrm>
            <a:off x="1056005" y="2177904"/>
            <a:ext cx="762566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C3FCF-C4D4-4C3B-7DC1-54CEF0297700}"/>
              </a:ext>
            </a:extLst>
          </p:cNvPr>
          <p:cNvSpPr txBox="1"/>
          <p:nvPr/>
        </p:nvSpPr>
        <p:spPr>
          <a:xfrm>
            <a:off x="6306661" y="2177904"/>
            <a:ext cx="752587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Hlutur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5465E0-9DE7-DF92-54AB-AEF0D00CFC7B}"/>
              </a:ext>
            </a:extLst>
          </p:cNvPr>
          <p:cNvSpPr txBox="1"/>
          <p:nvPr/>
        </p:nvSpPr>
        <p:spPr>
          <a:xfrm>
            <a:off x="3895645" y="1995738"/>
            <a:ext cx="104535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accent1"/>
                </a:solidFill>
              </a:rPr>
              <a:t>Tenging milli hluta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5750-5FDD-D9A4-40E5-6A440FAFC4F3}"/>
              </a:ext>
            </a:extLst>
          </p:cNvPr>
          <p:cNvCxnSpPr>
            <a:stCxn id="7" idx="2"/>
          </p:cNvCxnSpPr>
          <p:nvPr/>
        </p:nvCxnSpPr>
        <p:spPr>
          <a:xfrm>
            <a:off x="1437288" y="2516458"/>
            <a:ext cx="154498" cy="17579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C92D8-5B19-2ACA-AB9F-745A01C9985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520974" y="2516458"/>
            <a:ext cx="161981" cy="19722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0C58C7-9551-79CE-C023-8F2A3978F00C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24271" y="2580513"/>
            <a:ext cx="94051" cy="3260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9">
            <a:extLst>
              <a:ext uri="{FF2B5EF4-FFF2-40B4-BE49-F238E27FC236}">
                <a16:creationId xmlns:a16="http://schemas.microsoft.com/office/drawing/2014/main" id="{0CA5372D-B115-0C67-D920-84E1FA8E6A4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78179" y="2958805"/>
            <a:ext cx="917466" cy="199445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33">
            <a:extLst>
              <a:ext uri="{FF2B5EF4-FFF2-40B4-BE49-F238E27FC236}">
                <a16:creationId xmlns:a16="http://schemas.microsoft.com/office/drawing/2014/main" id="{248F50C2-3D6C-893D-3C68-999EF49262FA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4772419" y="2958805"/>
            <a:ext cx="944882" cy="199445"/>
          </a:xfrm>
          <a:prstGeom prst="curvedConnector3">
            <a:avLst>
              <a:gd name="adj1" fmla="val 50000"/>
            </a:avLst>
          </a:prstGeom>
          <a:ln w="190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42B08F-A8BB-76A4-9C1F-298F138C3AB9}"/>
              </a:ext>
            </a:extLst>
          </p:cNvPr>
          <p:cNvSpPr txBox="1"/>
          <p:nvPr/>
        </p:nvSpPr>
        <p:spPr>
          <a:xfrm>
            <a:off x="1484629" y="3222555"/>
            <a:ext cx="1607344" cy="584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Kennitala, nafn, sími, stig, ...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BBFC3-B8FC-2B12-19D7-5D92B37362E8}"/>
              </a:ext>
            </a:extLst>
          </p:cNvPr>
          <p:cNvSpPr txBox="1"/>
          <p:nvPr/>
        </p:nvSpPr>
        <p:spPr>
          <a:xfrm>
            <a:off x="5702670" y="3229589"/>
            <a:ext cx="166299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Auðkenni, staður</a:t>
            </a:r>
            <a:r>
              <a:rPr lang="en-US" sz="140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 stærð, lýsing, ...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4A010-3C49-6DC6-34EC-81D79D900556}"/>
              </a:ext>
            </a:extLst>
          </p:cNvPr>
          <p:cNvSpPr txBox="1"/>
          <p:nvPr/>
        </p:nvSpPr>
        <p:spPr>
          <a:xfrm>
            <a:off x="3734910" y="3394664"/>
            <a:ext cx="147397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Félagsmaður, sumarhús, dagsetning, ...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42B22C-ECEE-584E-B172-1A1533EC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Útfærsla á fullri ytri tengingu</a:t>
            </a:r>
          </a:p>
        </p:txBody>
      </p:sp>
      <p:sp>
        <p:nvSpPr>
          <p:cNvPr id="1249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Sammengi vinstri og hægri tengingar er full tenging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4E705-3A30-4BAE-B9D3-FC76AFCA51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24933" name="TextBox 6"/>
          <p:cNvSpPr txBox="1">
            <a:spLocks noChangeArrowheads="1"/>
          </p:cNvSpPr>
          <p:nvPr/>
        </p:nvSpPr>
        <p:spPr bwMode="auto">
          <a:xfrm>
            <a:off x="2095032" y="1728279"/>
            <a:ext cx="53186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felagar natural left join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husnr, dags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from leigur natural left join felagar;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F1C52-C0AD-4140-858E-A6AE8BBBA368}"/>
              </a:ext>
            </a:extLst>
          </p:cNvPr>
          <p:cNvSpPr txBox="1"/>
          <p:nvPr/>
        </p:nvSpPr>
        <p:spPr>
          <a:xfrm>
            <a:off x="2817009" y="3638461"/>
            <a:ext cx="4207431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500">
                <a:solidFill>
                  <a:schemeClr val="accent1"/>
                </a:solidFill>
                <a:cs typeface="Courier New" pitchFamily="49" charset="0"/>
              </a:rPr>
              <a:t>SQLite styður ekki hægri tengingu, svo við útfærum hana með vinstri tengingu og viðsnúning á töflum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D9C156-109C-44E0-B51C-960E22A23CB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920725" y="2994212"/>
            <a:ext cx="278804" cy="64424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B9CE-206B-2CD3-4D15-F26C82F1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Mengjamunur</a:t>
            </a:r>
          </a:p>
        </p:txBody>
      </p:sp>
      <p:sp>
        <p:nvSpPr>
          <p:cNvPr id="1269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Þær línur sem eru í fyrri útkomu en ekki í þeirri seinni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21E30-C211-445E-BF6B-EB44AE41FD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B23B45-5B16-40EB-9EA5-DF670D6286A9}"/>
              </a:ext>
            </a:extLst>
          </p:cNvPr>
          <p:cNvSpPr/>
          <p:nvPr/>
        </p:nvSpPr>
        <p:spPr>
          <a:xfrm>
            <a:off x="3951811" y="1776241"/>
            <a:ext cx="1071563" cy="8572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A04560-E2B9-48E8-8FA9-3941A38B1B5C}"/>
              </a:ext>
            </a:extLst>
          </p:cNvPr>
          <p:cNvSpPr/>
          <p:nvPr/>
        </p:nvSpPr>
        <p:spPr>
          <a:xfrm>
            <a:off x="4594748" y="1776241"/>
            <a:ext cx="1071563" cy="85725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56F0C-8FBC-4562-B414-3415B95FAA4C}"/>
              </a:ext>
            </a:extLst>
          </p:cNvPr>
          <p:cNvSpPr/>
          <p:nvPr/>
        </p:nvSpPr>
        <p:spPr>
          <a:xfrm>
            <a:off x="3951811" y="1776241"/>
            <a:ext cx="1071563" cy="85725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126984" name="TextBox 9"/>
          <p:cNvSpPr txBox="1">
            <a:spLocks noChangeArrowheads="1"/>
          </p:cNvSpPr>
          <p:nvPr/>
        </p:nvSpPr>
        <p:spPr bwMode="auto">
          <a:xfrm>
            <a:off x="4112545" y="2044132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  <a:latin typeface="Jost* Medium" pitchFamily="50" charset="0"/>
                <a:ea typeface="Jost* Medium" pitchFamily="50" charset="0"/>
              </a:rPr>
              <a:t>A</a:t>
            </a:r>
          </a:p>
        </p:txBody>
      </p:sp>
      <p:sp>
        <p:nvSpPr>
          <p:cNvPr id="126985" name="TextBox 10"/>
          <p:cNvSpPr txBox="1">
            <a:spLocks noChangeArrowheads="1"/>
          </p:cNvSpPr>
          <p:nvPr/>
        </p:nvSpPr>
        <p:spPr bwMode="auto">
          <a:xfrm>
            <a:off x="5159104" y="2044132"/>
            <a:ext cx="324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s-IS" altLang="is-IS" sz="1800">
                <a:solidFill>
                  <a:schemeClr val="tx1"/>
                </a:solidFill>
                <a:latin typeface="Jost* Medium" pitchFamily="50" charset="0"/>
                <a:ea typeface="Jost* Medium" pitchFamily="50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30BA6-C17D-4912-82E1-BAF84DD71ADE}"/>
              </a:ext>
            </a:extLst>
          </p:cNvPr>
          <p:cNvSpPr txBox="1"/>
          <p:nvPr/>
        </p:nvSpPr>
        <p:spPr>
          <a:xfrm>
            <a:off x="4569746" y="2662066"/>
            <a:ext cx="6303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400">
                <a:latin typeface="Jost* Medium" pitchFamily="50" charset="0"/>
                <a:ea typeface="Jost* Medium" pitchFamily="50" charset="0"/>
              </a:rPr>
              <a:t>A − B</a:t>
            </a:r>
          </a:p>
        </p:txBody>
      </p:sp>
      <p:sp>
        <p:nvSpPr>
          <p:cNvPr id="126987" name="TextBox 7"/>
          <p:cNvSpPr txBox="1">
            <a:spLocks noChangeArrowheads="1"/>
          </p:cNvSpPr>
          <p:nvPr/>
        </p:nvSpPr>
        <p:spPr bwMode="auto">
          <a:xfrm>
            <a:off x="3550881" y="3549177"/>
            <a:ext cx="3489401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sumarhus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 from leigur;</a:t>
            </a:r>
          </a:p>
        </p:txBody>
      </p:sp>
      <p:sp>
        <p:nvSpPr>
          <p:cNvPr id="126988" name="TextBox 13"/>
          <p:cNvSpPr txBox="1">
            <a:spLocks noChangeArrowheads="1"/>
          </p:cNvSpPr>
          <p:nvPr/>
        </p:nvSpPr>
        <p:spPr bwMode="auto">
          <a:xfrm>
            <a:off x="1568492" y="3388443"/>
            <a:ext cx="1393031" cy="3231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Öll sumarhús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989" name="TextBox 15"/>
          <p:cNvSpPr txBox="1">
            <a:spLocks noChangeArrowheads="1"/>
          </p:cNvSpPr>
          <p:nvPr/>
        </p:nvSpPr>
        <p:spPr bwMode="auto">
          <a:xfrm>
            <a:off x="1568492" y="3936130"/>
            <a:ext cx="1393031" cy="553998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Hús sem hafa verið leigð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8F48B5-E275-4E58-A0DF-E679CFF6C13E}"/>
              </a:ext>
            </a:extLst>
          </p:cNvPr>
          <p:cNvCxnSpPr>
            <a:stCxn id="126988" idx="3"/>
          </p:cNvCxnSpPr>
          <p:nvPr/>
        </p:nvCxnSpPr>
        <p:spPr>
          <a:xfrm>
            <a:off x="2961523" y="3550026"/>
            <a:ext cx="639365" cy="1615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41EBE6-7A57-45CE-B002-2B4D8953E54A}"/>
              </a:ext>
            </a:extLst>
          </p:cNvPr>
          <p:cNvCxnSpPr>
            <a:stCxn id="126989" idx="3"/>
          </p:cNvCxnSpPr>
          <p:nvPr/>
        </p:nvCxnSpPr>
        <p:spPr>
          <a:xfrm flipV="1">
            <a:off x="2961523" y="4201640"/>
            <a:ext cx="639365" cy="1148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1195-0CA3-9318-09DF-87C38A89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3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 b="1"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is-IS" altLang="is-IS" sz="3200"/>
              <a:t>í stað mengjamunar</a:t>
            </a:r>
          </a:p>
        </p:txBody>
      </p:sp>
      <p:sp>
        <p:nvSpPr>
          <p:cNvPr id="1290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Finna alla sem ekki hafa leigt í júlí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63D2E-0F0B-4860-987A-E603A4FD3B0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29029" name="TextBox 7"/>
          <p:cNvSpPr txBox="1">
            <a:spLocks noChangeArrowheads="1"/>
          </p:cNvSpPr>
          <p:nvPr/>
        </p:nvSpPr>
        <p:spPr bwMode="auto">
          <a:xfrm>
            <a:off x="2195273" y="1621096"/>
            <a:ext cx="3852915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like '%-07-%';</a:t>
            </a:r>
          </a:p>
        </p:txBody>
      </p:sp>
      <p:sp>
        <p:nvSpPr>
          <p:cNvPr id="129030" name="TextBox 7"/>
          <p:cNvSpPr txBox="1">
            <a:spLocks noChangeArrowheads="1"/>
          </p:cNvSpPr>
          <p:nvPr/>
        </p:nvSpPr>
        <p:spPr bwMode="auto">
          <a:xfrm>
            <a:off x="2195273" y="3485207"/>
            <a:ext cx="5239666" cy="10772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fnr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where fnr not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(select fnr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dags like '%-07-%');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07E38-40E6-4627-A4CB-6AC427000008}"/>
              </a:ext>
            </a:extLst>
          </p:cNvPr>
          <p:cNvSpPr txBox="1"/>
          <p:nvPr/>
        </p:nvSpPr>
        <p:spPr>
          <a:xfrm>
            <a:off x="1448239" y="2983795"/>
            <a:ext cx="9269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2000"/>
              <a:t>Jafngilt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BABE-D6F8-9A5B-020A-81306870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429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1310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808220" cy="3740753"/>
          </a:xfrm>
        </p:spPr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Sýnið félagsnúmer þeirra sem búa í Grafarvogi eða hafa leigt oftar en einu sinni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þá félagsmenn sem hafa leigt bæði hús númer 1001 og 1002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Sýnið öll sumarhús sem ekkert voru leigð árið 2024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CAC52-EA75-4A15-88F7-DD515AF3FE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9B6E7-CC73-B15A-ED63-A458446F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4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Vísar</a:t>
            </a:r>
          </a:p>
        </p:txBody>
      </p:sp>
      <p:sp>
        <p:nvSpPr>
          <p:cNvPr id="133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856032" cy="3740753"/>
          </a:xfrm>
        </p:spPr>
        <p:txBody>
          <a:bodyPr>
            <a:noAutofit/>
          </a:bodyPr>
          <a:lstStyle/>
          <a:p>
            <a:r>
              <a:rPr lang="is-IS" altLang="is-IS" sz="2400"/>
              <a:t>Getum skilgreint vísa (</a:t>
            </a:r>
            <a:r>
              <a:rPr lang="is-IS" altLang="is-IS" sz="2400" i="1"/>
              <a:t>indices</a:t>
            </a:r>
            <a:r>
              <a:rPr lang="is-IS" altLang="is-IS" sz="2400"/>
              <a:t>) á dálka til að auka leitarhraða</a:t>
            </a:r>
          </a:p>
          <a:p>
            <a:pPr lvl="1"/>
            <a:r>
              <a:rPr lang="is-IS" altLang="is-IS" sz="2000"/>
              <a:t>Segjum að eftirfarandi fyrirspurn sé algeng:</a:t>
            </a:r>
          </a:p>
          <a:p>
            <a:pPr lvl="1"/>
            <a:endParaRPr lang="is-IS" altLang="is-IS" sz="2000"/>
          </a:p>
          <a:p>
            <a:pPr lvl="1"/>
            <a:endParaRPr lang="is-IS" altLang="is-IS" sz="2000"/>
          </a:p>
          <a:p>
            <a:pPr lvl="1">
              <a:spcBef>
                <a:spcPts val="1350"/>
              </a:spcBef>
            </a:pPr>
            <a:r>
              <a:rPr lang="is-IS" altLang="is-IS" sz="2000"/>
              <a:t>Kerfið leitar að þessu með því að fara línu fyrir línu í gegnum alla töfluna</a:t>
            </a:r>
          </a:p>
          <a:p>
            <a:pPr lvl="1">
              <a:spcBef>
                <a:spcPts val="1350"/>
              </a:spcBef>
            </a:pPr>
            <a:r>
              <a:rPr lang="is-IS" altLang="is-IS" sz="2000"/>
              <a:t>Getum búið til leitartré, </a:t>
            </a:r>
            <a:r>
              <a:rPr lang="is-IS" altLang="is-IS" sz="2000" b="1"/>
              <a:t>B-tré</a:t>
            </a:r>
            <a:r>
              <a:rPr lang="is-IS" altLang="is-IS" sz="2000"/>
              <a:t>, sem leyfir okkur mun hraðari leit að nafninu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4EA05-FD73-43AC-AC9E-D4A83AABBBA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33125" name="TextBox 6"/>
          <p:cNvSpPr txBox="1">
            <a:spLocks noChangeArrowheads="1"/>
          </p:cNvSpPr>
          <p:nvPr/>
        </p:nvSpPr>
        <p:spPr bwMode="auto">
          <a:xfrm>
            <a:off x="2695305" y="1872977"/>
            <a:ext cx="33918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nafn = 'Helga';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09B9-A949-255D-D7B7-71DB8E9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1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B-tré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DA007-FC2C-438E-A4CF-1319722E6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pic>
        <p:nvPicPr>
          <p:cNvPr id="1351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1" y="980141"/>
            <a:ext cx="7083089" cy="3490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35AB-91AB-1A0A-F405-0E72CE4B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39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vísi</a:t>
            </a:r>
          </a:p>
        </p:txBody>
      </p:sp>
      <p:sp>
        <p:nvSpPr>
          <p:cNvPr id="137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Búum til vísi á dálkinn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í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endParaRPr lang="is-IS" altLang="is-I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pPr>
              <a:spcBef>
                <a:spcPts val="0"/>
              </a:spcBef>
            </a:pPr>
            <a:r>
              <a:rPr lang="is-IS" altLang="is-IS" sz="2400"/>
              <a:t>Líka til einkvæmir vísar: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4CA2-84F0-4130-8450-A9574AB1A0E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37221" name="TextBox 6"/>
          <p:cNvSpPr txBox="1">
            <a:spLocks noChangeArrowheads="1"/>
          </p:cNvSpPr>
          <p:nvPr/>
        </p:nvSpPr>
        <p:spPr bwMode="auto">
          <a:xfrm>
            <a:off x="2053829" y="1689819"/>
            <a:ext cx="51435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index nafn_idx on felagar(nafn);</a:t>
            </a:r>
          </a:p>
        </p:txBody>
      </p:sp>
      <p:sp>
        <p:nvSpPr>
          <p:cNvPr id="137222" name="TextBox 7"/>
          <p:cNvSpPr txBox="1">
            <a:spLocks noChangeArrowheads="1"/>
          </p:cNvSpPr>
          <p:nvPr/>
        </p:nvSpPr>
        <p:spPr bwMode="auto">
          <a:xfrm>
            <a:off x="3009944" y="2433257"/>
            <a:ext cx="1338731" cy="276999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200">
                <a:solidFill>
                  <a:schemeClr val="accent1"/>
                </a:solidFill>
                <a:cs typeface="Courier New" panose="02070309020205020404" pitchFamily="49" charset="0"/>
              </a:rPr>
              <a:t>Nafnið á vísinum</a:t>
            </a:r>
            <a:endParaRPr lang="en-US" altLang="is-IS" sz="12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F9E8E3-1EC1-458F-9EFE-54EBD1812FB8}"/>
              </a:ext>
            </a:extLst>
          </p:cNvPr>
          <p:cNvCxnSpPr>
            <a:cxnSpLocks/>
            <a:stCxn id="137222" idx="0"/>
          </p:cNvCxnSpPr>
          <p:nvPr/>
        </p:nvCxnSpPr>
        <p:spPr>
          <a:xfrm flipV="1">
            <a:off x="3679310" y="2014305"/>
            <a:ext cx="330902" cy="4189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4" name="TextBox 10"/>
          <p:cNvSpPr txBox="1">
            <a:spLocks noChangeArrowheads="1"/>
          </p:cNvSpPr>
          <p:nvPr/>
        </p:nvSpPr>
        <p:spPr bwMode="auto">
          <a:xfrm>
            <a:off x="5635812" y="2434467"/>
            <a:ext cx="1338730" cy="4616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200">
                <a:solidFill>
                  <a:schemeClr val="accent1"/>
                </a:solidFill>
                <a:cs typeface="Courier New" panose="02070309020205020404" pitchFamily="49" charset="0"/>
              </a:rPr>
              <a:t>Mega líka vera margir dálkar hér</a:t>
            </a:r>
            <a:endParaRPr lang="en-US" altLang="is-IS" sz="12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BD30E-D5F5-4924-8350-7F1A095C797F}"/>
              </a:ext>
            </a:extLst>
          </p:cNvPr>
          <p:cNvCxnSpPr>
            <a:cxnSpLocks/>
            <a:stCxn id="137224" idx="0"/>
          </p:cNvCxnSpPr>
          <p:nvPr/>
        </p:nvCxnSpPr>
        <p:spPr>
          <a:xfrm flipV="1">
            <a:off x="6305177" y="2014305"/>
            <a:ext cx="46389" cy="4201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226" name="TextBox 17"/>
          <p:cNvSpPr txBox="1">
            <a:spLocks noChangeArrowheads="1"/>
          </p:cNvSpPr>
          <p:nvPr/>
        </p:nvSpPr>
        <p:spPr bwMode="auto">
          <a:xfrm>
            <a:off x="2053829" y="3609953"/>
            <a:ext cx="568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unique index fnr_idx on felagar(fnr);</a:t>
            </a:r>
          </a:p>
        </p:txBody>
      </p:sp>
      <p:sp>
        <p:nvSpPr>
          <p:cNvPr id="137227" name="TextBox 19"/>
          <p:cNvSpPr txBox="1">
            <a:spLocks noChangeArrowheads="1"/>
          </p:cNvSpPr>
          <p:nvPr/>
        </p:nvSpPr>
        <p:spPr bwMode="auto">
          <a:xfrm>
            <a:off x="3018234" y="4248589"/>
            <a:ext cx="3520025" cy="300082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350">
                <a:solidFill>
                  <a:schemeClr val="accent1"/>
                </a:solidFill>
                <a:cs typeface="Courier New" panose="02070309020205020404" pitchFamily="49" charset="0"/>
              </a:rPr>
              <a:t>Þá má ekki setja tvítekin gildi í þennan dálk</a:t>
            </a:r>
            <a:endParaRPr lang="en-US" altLang="is-IS" sz="135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92509-56E7-4024-B8FB-284F030D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17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Notkun á vísum</a:t>
            </a:r>
          </a:p>
        </p:txBody>
      </p:sp>
      <p:sp>
        <p:nvSpPr>
          <p:cNvPr id="139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altLang="is-IS" sz="2400"/>
              <a:t>Vísar eru </a:t>
            </a:r>
            <a:r>
              <a:rPr lang="is-IS" altLang="is-IS" sz="2400" u="sng"/>
              <a:t>ekki ókeypis</a:t>
            </a:r>
          </a:p>
          <a:p>
            <a:pPr lvl="1"/>
            <a:r>
              <a:rPr lang="is-IS" altLang="is-IS" sz="2000"/>
              <a:t>Við hverja innsetningu, eyðingu eða breytingu á vísagildi þarf að uppfæra vísinn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Vísar borga sig aðeins ef</a:t>
            </a:r>
          </a:p>
          <a:p>
            <a:pPr lvl="1"/>
            <a:r>
              <a:rPr lang="is-IS" altLang="is-IS" sz="2000"/>
              <a:t>mikið magn gagna</a:t>
            </a:r>
          </a:p>
          <a:p>
            <a:pPr lvl="1"/>
            <a:r>
              <a:rPr lang="is-IS" altLang="is-IS" sz="2000"/>
              <a:t>oft leitað að dálknum sem vísirinn er á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Ekki alltaf ljóst hvaða vísa ætti að búa til</a:t>
            </a:r>
          </a:p>
          <a:p>
            <a:pPr lvl="1"/>
            <a:r>
              <a:rPr lang="is-IS" altLang="is-IS" sz="2000"/>
              <a:t>Prófa sig áfram og tímamæla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7F02A-B761-499C-9787-49C070D860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8A3A3-B134-DC8C-1AB0-988FA9E6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61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Sýndartöflur (</a:t>
            </a:r>
            <a:r>
              <a:rPr lang="is-IS" altLang="is-IS" sz="3200" i="1"/>
              <a:t>views</a:t>
            </a:r>
            <a:r>
              <a:rPr lang="is-IS" altLang="is-IS" sz="3200"/>
              <a:t>)</a:t>
            </a:r>
          </a:p>
        </p:txBody>
      </p:sp>
      <p:sp>
        <p:nvSpPr>
          <p:cNvPr id="141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Sýndartöflur eru niðurstöður úr fyrirspurn</a:t>
            </a:r>
          </a:p>
          <a:p>
            <a:pPr lvl="1"/>
            <a:r>
              <a:rPr lang="is-IS" altLang="is-IS" sz="2000"/>
              <a:t>Innihalda engin gögn</a:t>
            </a:r>
          </a:p>
          <a:p>
            <a:pPr lvl="1"/>
            <a:r>
              <a:rPr lang="is-IS" altLang="is-IS" sz="2000"/>
              <a:t>Eru búnar til þegar þörf er á þeim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Oft notaðar til að gefa aðra sýn á gagnasafnið</a:t>
            </a:r>
          </a:p>
          <a:p>
            <a:pPr lvl="1"/>
            <a:r>
              <a:rPr lang="is-IS" altLang="is-IS" sz="2000"/>
              <a:t>Fela tilteknar línur</a:t>
            </a:r>
          </a:p>
          <a:p>
            <a:pPr lvl="2"/>
            <a:r>
              <a:rPr lang="is-IS" altLang="is-IS" sz="1600"/>
              <a:t>Til dæmis starfsmannatafla án yfirmanna</a:t>
            </a:r>
          </a:p>
          <a:p>
            <a:pPr lvl="2"/>
            <a:r>
              <a:rPr lang="is-IS" altLang="is-IS" sz="1600"/>
              <a:t>Einkunnatafla með eingöngu þínum einkunnum</a:t>
            </a:r>
          </a:p>
          <a:p>
            <a:pPr lvl="1"/>
            <a:r>
              <a:rPr lang="is-IS" altLang="is-IS" sz="2000"/>
              <a:t>Einfalda fyrirspurnir</a:t>
            </a:r>
          </a:p>
          <a:p>
            <a:pPr lvl="2"/>
            <a:r>
              <a:rPr lang="is-IS" altLang="is-IS" sz="1600"/>
              <a:t>Búa til sýndartöflu sem tengir allar töflur saman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4AF54-0CBF-466F-BF7D-7A02B64403D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BD45D-9B37-2F7C-D126-09976635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sýndartöflur</a:t>
            </a:r>
          </a:p>
        </p:txBody>
      </p:sp>
      <p:sp>
        <p:nvSpPr>
          <p:cNvPr id="143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Búa til sýndartöflu með úrvalsfélögum:</a:t>
            </a:r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endParaRPr lang="is-IS" altLang="is-IS" sz="2400"/>
          </a:p>
          <a:p>
            <a:pPr lvl="1"/>
            <a:r>
              <a:rPr lang="is-IS" altLang="is-IS" sz="2000"/>
              <a:t>Getum svo unnið með þessa töflu eins og hverja aðra töflu</a:t>
            </a:r>
          </a:p>
          <a:p>
            <a:pPr lvl="2"/>
            <a:r>
              <a:rPr lang="is-IS" altLang="is-IS" sz="1600"/>
              <a:t>Inniheldur sömu dálka og </a:t>
            </a:r>
            <a:r>
              <a:rPr lang="is-IS" altLang="is-IS" sz="1600" b="1">
                <a:latin typeface="Courier New" panose="02070309020205020404" pitchFamily="49" charset="0"/>
                <a:cs typeface="Courier New" panose="02070309020205020404" pitchFamily="49" charset="0"/>
              </a:rPr>
              <a:t>felagar</a:t>
            </a:r>
            <a:r>
              <a:rPr lang="is-IS" altLang="is-IS" sz="1600"/>
              <a:t>, en færri línur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A7AF8-BC83-44C6-8802-B5C494607A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43365" name="TextBox 6"/>
          <p:cNvSpPr txBox="1">
            <a:spLocks noChangeArrowheads="1"/>
          </p:cNvSpPr>
          <p:nvPr/>
        </p:nvSpPr>
        <p:spPr bwMode="auto">
          <a:xfrm>
            <a:off x="2434643" y="1637563"/>
            <a:ext cx="375046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vip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stig &gt; 400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inng_ar &lt;= 2010;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F681-5F6D-3950-93D1-187D0610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is-IS" sz="3200"/>
              <a:t>SQL upprifjun − </a:t>
            </a:r>
            <a:r>
              <a:rPr lang="en-US" altLang="is-IS" sz="3100"/>
              <a:t>Velja línur (</a:t>
            </a:r>
            <a:r>
              <a:rPr lang="en-US" altLang="is-IS" sz="3100" b="1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is-IS" sz="3100"/>
              <a:t>)</a:t>
            </a:r>
            <a:endParaRPr lang="en-US" altLang="is-IS" sz="320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Sýnið þá félagsmenn sem hafa minna en 100 stig, í röð eftir stigafjölda?</a:t>
            </a:r>
          </a:p>
          <a:p>
            <a:pPr>
              <a:spcBef>
                <a:spcPts val="1200"/>
              </a:spcBef>
            </a:pPr>
            <a:endParaRPr lang="is-IS" altLang="is-IS" sz="2400"/>
          </a:p>
          <a:p>
            <a:pPr>
              <a:spcBef>
                <a:spcPts val="1200"/>
              </a:spcBef>
            </a:pPr>
            <a:endParaRPr lang="is-IS" altLang="is-IS" sz="2400"/>
          </a:p>
          <a:p>
            <a:pPr>
              <a:spcBef>
                <a:spcPts val="1200"/>
              </a:spcBef>
            </a:pPr>
            <a:r>
              <a:rPr lang="is-IS" altLang="is-IS" sz="2400"/>
              <a:t>Sýnið allar helgarleigur á árinu 2024</a:t>
            </a:r>
          </a:p>
          <a:p>
            <a:endParaRPr lang="en-US" altLang="is-IS" sz="21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84A0-00E3-4C17-AE1F-A02282EC22E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204557" y="1733692"/>
            <a:ext cx="33849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stig &lt;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order by stig;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3204557" y="3521367"/>
            <a:ext cx="377574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dags like '2024%'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and fj_daga = 3;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2D42-FF7E-23F9-CFAF-12C3CA86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sýndartöflur</a:t>
            </a:r>
          </a:p>
        </p:txBody>
      </p:sp>
      <p:sp>
        <p:nvSpPr>
          <p:cNvPr id="145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Fela ýmsar upplýsingar um félaga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3E0EE-AA96-435C-8108-5827B229CE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45413" name="TextBox 6"/>
          <p:cNvSpPr txBox="1">
            <a:spLocks noChangeArrowheads="1"/>
          </p:cNvSpPr>
          <p:nvPr/>
        </p:nvSpPr>
        <p:spPr bwMode="auto">
          <a:xfrm>
            <a:off x="2386830" y="1858141"/>
            <a:ext cx="42489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fel_post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fnr, nafn, postnr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from felagar;</a:t>
            </a:r>
          </a:p>
        </p:txBody>
      </p:sp>
      <p:sp>
        <p:nvSpPr>
          <p:cNvPr id="145414" name="TextBox 7"/>
          <p:cNvSpPr txBox="1">
            <a:spLocks noChangeArrowheads="1"/>
          </p:cNvSpPr>
          <p:nvPr/>
        </p:nvSpPr>
        <p:spPr bwMode="auto">
          <a:xfrm>
            <a:off x="2750344" y="3290159"/>
            <a:ext cx="3040856" cy="784830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s-IS" sz="1500">
                <a:solidFill>
                  <a:schemeClr val="accent1"/>
                </a:solidFill>
                <a:cs typeface="Courier New" panose="02070309020205020404" pitchFamily="49" charset="0"/>
              </a:rPr>
              <a:t>Leyfum sumum notendum aðeins að sjá póstnúmer félagsmanna, en ekki aðrar upplýsingar</a:t>
            </a:r>
            <a:endParaRPr lang="en-US" altLang="is-IS" sz="15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BD9F-8574-BD70-895F-1F801DC8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sýndartöflur</a:t>
            </a:r>
          </a:p>
        </p:txBody>
      </p:sp>
      <p:sp>
        <p:nvSpPr>
          <p:cNvPr id="147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einfalda fyrirspurnir:</a:t>
            </a:r>
          </a:p>
          <a:p>
            <a:endParaRPr lang="is-IS" altLang="is-IS" sz="2400"/>
          </a:p>
          <a:p>
            <a:pPr>
              <a:spcBef>
                <a:spcPts val="0"/>
              </a:spcBef>
            </a:pPr>
            <a:endParaRPr lang="is-IS" altLang="is-IS" sz="2400"/>
          </a:p>
          <a:p>
            <a:endParaRPr lang="is-IS" altLang="is-IS" sz="2400"/>
          </a:p>
          <a:p>
            <a:pPr lvl="1">
              <a:spcBef>
                <a:spcPts val="0"/>
              </a:spcBef>
            </a:pPr>
            <a:endParaRPr lang="is-IS" altLang="is-IS" sz="2000"/>
          </a:p>
          <a:p>
            <a:pPr lvl="1">
              <a:buFontTx/>
              <a:buNone/>
            </a:pPr>
            <a:r>
              <a:rPr lang="is-IS" altLang="is-IS" sz="2000"/>
              <a:t>	Getum nú gert: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C4639-C190-447D-BF24-4D1F7A4FF84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47461" name="TextBox 6"/>
          <p:cNvSpPr txBox="1">
            <a:spLocks noChangeArrowheads="1"/>
          </p:cNvSpPr>
          <p:nvPr/>
        </p:nvSpPr>
        <p:spPr bwMode="auto">
          <a:xfrm>
            <a:off x="2053829" y="1690296"/>
            <a:ext cx="52506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allt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* from felagar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leigur natural join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sumarhus;</a:t>
            </a:r>
          </a:p>
        </p:txBody>
      </p:sp>
      <p:sp>
        <p:nvSpPr>
          <p:cNvPr id="147462" name="TextBox 7"/>
          <p:cNvSpPr txBox="1">
            <a:spLocks noChangeArrowheads="1"/>
          </p:cNvSpPr>
          <p:nvPr/>
        </p:nvSpPr>
        <p:spPr bwMode="auto">
          <a:xfrm>
            <a:off x="2053829" y="3651391"/>
            <a:ext cx="4446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nafn, stadur from allt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dags &gt;= ‘2024-01-01';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9A699-3652-034C-337E-55F197A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42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Dæmi um sýndartöflur</a:t>
            </a:r>
          </a:p>
        </p:txBody>
      </p:sp>
      <p:sp>
        <p:nvSpPr>
          <p:cNvPr id="1495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til að setja gögn betur fram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AED66-681B-4A18-AB9C-F64F0066C2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149509" name="TextBox 6"/>
          <p:cNvSpPr txBox="1">
            <a:spLocks noChangeArrowheads="1"/>
          </p:cNvSpPr>
          <p:nvPr/>
        </p:nvSpPr>
        <p:spPr bwMode="auto">
          <a:xfrm>
            <a:off x="1524023" y="1892498"/>
            <a:ext cx="66834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view movieform 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movie.id,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title || ' (' || year || ')' as title,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score,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name as director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movie join actor on director = actor.id;</a:t>
            </a:r>
          </a:p>
        </p:txBody>
      </p:sp>
      <p:sp>
        <p:nvSpPr>
          <p:cNvPr id="149510" name="TextBox 7"/>
          <p:cNvSpPr txBox="1">
            <a:spLocks noChangeArrowheads="1"/>
          </p:cNvSpPr>
          <p:nvPr/>
        </p:nvSpPr>
        <p:spPr bwMode="auto">
          <a:xfrm>
            <a:off x="6457950" y="1786250"/>
            <a:ext cx="1450088" cy="461665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200">
                <a:solidFill>
                  <a:schemeClr val="accent1"/>
                </a:solidFill>
                <a:cs typeface="Courier New" panose="02070309020205020404" pitchFamily="49" charset="0"/>
              </a:rPr>
              <a:t>Búum til nýjan titill með ártalinu aftast</a:t>
            </a:r>
            <a:endParaRPr lang="en-US" altLang="is-IS" sz="12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9511" name="TextBox 8"/>
          <p:cNvSpPr txBox="1">
            <a:spLocks noChangeArrowheads="1"/>
          </p:cNvSpPr>
          <p:nvPr/>
        </p:nvSpPr>
        <p:spPr bwMode="auto">
          <a:xfrm>
            <a:off x="6033294" y="2757086"/>
            <a:ext cx="2333765" cy="276999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200">
                <a:solidFill>
                  <a:schemeClr val="accent1"/>
                </a:solidFill>
                <a:cs typeface="Courier New" panose="02070309020205020404" pitchFamily="49" charset="0"/>
              </a:rPr>
              <a:t>Fáum nú </a:t>
            </a:r>
            <a:r>
              <a:rPr lang="en-US" altLang="is-IS" sz="1200" u="sng">
                <a:solidFill>
                  <a:schemeClr val="accent1"/>
                </a:solidFill>
                <a:cs typeface="Courier New" panose="02070309020205020404" pitchFamily="49" charset="0"/>
              </a:rPr>
              <a:t>nafn</a:t>
            </a:r>
            <a:r>
              <a:rPr lang="en-US" altLang="is-IS" sz="1200">
                <a:solidFill>
                  <a:schemeClr val="accent1"/>
                </a:solidFill>
                <a:cs typeface="Courier New" panose="02070309020205020404" pitchFamily="49" charset="0"/>
              </a:rPr>
              <a:t> leikstjórans með</a:t>
            </a:r>
            <a:endParaRPr lang="en-US" altLang="is-IS" sz="1200" b="1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275DB5-BC99-4C2D-A90E-5D846BF6ED1A}"/>
              </a:ext>
            </a:extLst>
          </p:cNvPr>
          <p:cNvCxnSpPr>
            <a:cxnSpLocks/>
            <a:stCxn id="149511" idx="1"/>
          </p:cNvCxnSpPr>
          <p:nvPr/>
        </p:nvCxnSpPr>
        <p:spPr>
          <a:xfrm flipH="1">
            <a:off x="4878281" y="2895586"/>
            <a:ext cx="1155013" cy="1384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01CE8-1748-4FF4-8F3C-2E9E9E393B82}"/>
              </a:ext>
            </a:extLst>
          </p:cNvPr>
          <p:cNvCxnSpPr>
            <a:cxnSpLocks/>
          </p:cNvCxnSpPr>
          <p:nvPr/>
        </p:nvCxnSpPr>
        <p:spPr>
          <a:xfrm flipH="1">
            <a:off x="5328070" y="2014071"/>
            <a:ext cx="1129880" cy="43030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AB3F8D-0C85-A16F-3C50-0FEE134F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14" y="3708272"/>
            <a:ext cx="3712858" cy="11551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44490-BE18-41E2-8F59-7444FCFE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5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Kostir sýndartafla</a:t>
            </a:r>
          </a:p>
        </p:txBody>
      </p:sp>
      <p:sp>
        <p:nvSpPr>
          <p:cNvPr id="151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509397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Það verður engin umfremd þó við búum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</a:p>
          <a:p>
            <a:pPr lvl="1"/>
            <a:r>
              <a:rPr lang="is-IS" altLang="is-IS" sz="2000"/>
              <a:t>Það eru engin gögn í henni!</a:t>
            </a:r>
          </a:p>
          <a:p>
            <a:pPr>
              <a:spcBef>
                <a:spcPts val="1350"/>
              </a:spcBef>
            </a:pPr>
            <a:r>
              <a:rPr lang="is-IS" altLang="is-IS" sz="2400"/>
              <a:t>Hægt að gefa mismunandi notendum aðgang að mismunandi sýndartöflum</a:t>
            </a:r>
          </a:p>
          <a:p>
            <a:pPr lvl="1"/>
            <a:r>
              <a:rPr lang="is-IS" altLang="is-IS" sz="2000"/>
              <a:t>Sjá bara það sem þeir mega sjá</a:t>
            </a:r>
          </a:p>
          <a:p>
            <a:pPr lvl="1"/>
            <a:r>
              <a:rPr lang="is-IS" altLang="is-IS" sz="2000"/>
              <a:t>SQLite hefur ekki skilgreinda notendur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A86F2-C0F3-477F-A51C-2CE1A421B5D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B4A62-FB4D-D7D1-D433-C6EDA6D6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26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Breytingar á sýndartöflum</a:t>
            </a:r>
          </a:p>
        </p:txBody>
      </p:sp>
      <p:sp>
        <p:nvSpPr>
          <p:cNvPr id="153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867985" cy="3740753"/>
          </a:xfrm>
        </p:spPr>
        <p:txBody>
          <a:bodyPr>
            <a:normAutofit/>
          </a:bodyPr>
          <a:lstStyle/>
          <a:p>
            <a:r>
              <a:rPr lang="is-IS" altLang="is-IS" sz="2400"/>
              <a:t>SQL staðallinn segir að það eigi að vera hægt að breyta gildum í sýndartöflum</a:t>
            </a:r>
          </a:p>
          <a:p>
            <a:pPr lvl="1"/>
            <a:r>
              <a:rPr lang="is-IS" altLang="is-IS" sz="2000"/>
              <a:t>Hægt að nota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is-IS" altLang="is-IS" sz="2000"/>
              <a:t>,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s-IS" altLang="is-IS" sz="2000"/>
              <a:t> og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Alls ekki auðvelt, þarf að snúa við fyrirspurninni sem skilgreinir sýndartöfluna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Flest "stóru" gagnasafnskerfið ráða við að breyta sýndartöflum</a:t>
            </a:r>
          </a:p>
          <a:p>
            <a:pPr lvl="1"/>
            <a:r>
              <a:rPr lang="is-IS" altLang="is-IS" sz="2000"/>
              <a:t>SQLite leyfir það ekki!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3AF9B-B0FA-4F6F-BB09-5B745F9930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F8146-3409-0A00-C367-0E122A13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46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155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</a:pPr>
            <a:r>
              <a:rPr lang="is-IS" altLang="is-IS" sz="2400"/>
              <a:t>Búið til sýndartöfluna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allt</a:t>
            </a:r>
            <a:r>
              <a:rPr lang="is-IS" altLang="is-IS" sz="2400"/>
              <a:t> og sýnið nöfn þeirra félagsmanna sem hafa leigt bústaðinn "Laugarvatn 1"</a:t>
            </a:r>
          </a:p>
          <a:p>
            <a:pPr>
              <a:spcBef>
                <a:spcPts val="1800"/>
              </a:spcBef>
            </a:pPr>
            <a:r>
              <a:rPr lang="is-IS" altLang="is-IS" sz="2400"/>
              <a:t>Búið til sýndartöflu sem hefur aðeins dálkana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fnr</a:t>
            </a:r>
            <a:r>
              <a:rPr lang="is-IS" altLang="is-IS" sz="2400"/>
              <a:t>,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nafn</a:t>
            </a:r>
            <a:r>
              <a:rPr lang="is-IS" altLang="is-IS" sz="2400"/>
              <a:t> og </a:t>
            </a:r>
            <a:r>
              <a:rPr lang="is-IS" altLang="is-IS" sz="2400" b="1">
                <a:latin typeface="Courier New" panose="02070309020205020404" pitchFamily="49" charset="0"/>
                <a:cs typeface="Courier New" panose="02070309020205020404" pitchFamily="49" charset="0"/>
              </a:rPr>
              <a:t>inng_ar</a:t>
            </a:r>
            <a:r>
              <a:rPr lang="is-IS" altLang="is-IS" sz="2400"/>
              <a:t> og inniheldur aðeins þá sem búa utan Reykjavíkur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586C4-C74C-4AF1-8787-4EABB8180D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18FF-6B14-177B-C359-F659F9C5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837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Önnur gagnasafnskerfi</a:t>
            </a:r>
          </a:p>
        </p:txBody>
      </p:sp>
      <p:sp>
        <p:nvSpPr>
          <p:cNvPr id="15769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Margar gerðir gagnasafnskerfa: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 biðlara-miðlara kerfi (</a:t>
            </a:r>
            <a:r>
              <a:rPr lang="is-IS" altLang="is-IS" sz="2000" i="1"/>
              <a:t>client-server</a:t>
            </a:r>
            <a:r>
              <a:rPr lang="is-IS" altLang="is-IS" sz="2000"/>
              <a:t>)</a:t>
            </a:r>
          </a:p>
          <a:p>
            <a:pPr lvl="2">
              <a:spcBef>
                <a:spcPts val="0"/>
              </a:spcBef>
            </a:pPr>
            <a:r>
              <a:rPr lang="is-IS" altLang="is-IS" sz="1600"/>
              <a:t>Oracle, DB2, SQL Server, Informix,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Frí millistór biðlara-miðlara kerfi</a:t>
            </a:r>
          </a:p>
          <a:p>
            <a:pPr lvl="2">
              <a:spcBef>
                <a:spcPts val="0"/>
              </a:spcBef>
            </a:pPr>
            <a:r>
              <a:rPr lang="is-IS" altLang="is-IS" sz="1600"/>
              <a:t>MySQL, PostgreSQL, Firebird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Lítil einstaklingskerfi</a:t>
            </a:r>
          </a:p>
          <a:p>
            <a:pPr lvl="2">
              <a:spcBef>
                <a:spcPts val="0"/>
              </a:spcBef>
            </a:pPr>
            <a:r>
              <a:rPr lang="is-IS" altLang="is-IS" sz="1600"/>
              <a:t>SQLite, MS Access, InterBase, Apache Derby ...</a:t>
            </a:r>
          </a:p>
          <a:p>
            <a:pPr lvl="1">
              <a:spcBef>
                <a:spcPts val="900"/>
              </a:spcBef>
            </a:pPr>
            <a:r>
              <a:rPr lang="is-IS" altLang="is-IS" sz="2000"/>
              <a:t>Stór, sérhæfð gagnasafnskerfi</a:t>
            </a:r>
          </a:p>
          <a:p>
            <a:pPr lvl="2">
              <a:spcBef>
                <a:spcPts val="0"/>
              </a:spcBef>
            </a:pPr>
            <a:r>
              <a:rPr lang="is-IS" altLang="is-IS" sz="1600"/>
              <a:t>MongoDB, Cosmos DB, ...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05566-08B1-4A73-B539-C8ED30151AD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AB1C-77D3-8463-6A7F-9465DBC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2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Miðlara-biðlara kerfi</a:t>
            </a:r>
          </a:p>
        </p:txBody>
      </p:sp>
      <p:sp>
        <p:nvSpPr>
          <p:cNvPr id="159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s-IS" altLang="is-IS" sz="2400"/>
              <a:t>Gagnasafnsmiðlari keyrir á sérstakri tölvu</a:t>
            </a:r>
          </a:p>
          <a:p>
            <a:pPr lvl="1"/>
            <a:r>
              <a:rPr lang="is-IS" altLang="is-IS" sz="2000"/>
              <a:t>Margir biðlarar með aðgang á sama tíma</a:t>
            </a:r>
          </a:p>
          <a:p>
            <a:pPr lvl="1"/>
            <a:r>
              <a:rPr lang="is-IS" altLang="is-IS" sz="2000"/>
              <a:t>Sumir biðlarar á nærneti, aðrir yfir Internet</a:t>
            </a:r>
          </a:p>
          <a:p>
            <a:endParaRPr lang="is-IS" altLang="is-I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E8C53-A43C-476E-916A-3213780A1F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5DCA9-A30A-4A51-B2CA-5E545A967FFA}"/>
              </a:ext>
            </a:extLst>
          </p:cNvPr>
          <p:cNvSpPr/>
          <p:nvPr/>
        </p:nvSpPr>
        <p:spPr>
          <a:xfrm>
            <a:off x="2294334" y="2784795"/>
            <a:ext cx="696516" cy="375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100" b="1">
                <a:solidFill>
                  <a:schemeClr val="tx1"/>
                </a:solidFill>
              </a:rPr>
              <a:t>Biðlari 1</a:t>
            </a:r>
            <a:endParaRPr lang="is-IS" sz="1050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CC3DFA-6302-4DE0-BBF0-999AF486A1E2}"/>
              </a:ext>
            </a:extLst>
          </p:cNvPr>
          <p:cNvSpPr/>
          <p:nvPr/>
        </p:nvSpPr>
        <p:spPr>
          <a:xfrm>
            <a:off x="3151584" y="2784795"/>
            <a:ext cx="696516" cy="375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100" b="1">
                <a:solidFill>
                  <a:schemeClr val="tx1"/>
                </a:solidFill>
              </a:rPr>
              <a:t>Biðlari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A0B1CE-D02C-4045-B409-8F05101EA82D}"/>
              </a:ext>
            </a:extLst>
          </p:cNvPr>
          <p:cNvSpPr/>
          <p:nvPr/>
        </p:nvSpPr>
        <p:spPr>
          <a:xfrm>
            <a:off x="4973240" y="2784795"/>
            <a:ext cx="696516" cy="3750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100" b="1">
                <a:solidFill>
                  <a:schemeClr val="tx1"/>
                </a:solidFill>
              </a:rPr>
              <a:t>Biðlari </a:t>
            </a:r>
            <a:r>
              <a:rPr lang="is-IS" sz="1100" b="1" i="1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21C98-E8E7-4516-B709-AE94748F85A3}"/>
              </a:ext>
            </a:extLst>
          </p:cNvPr>
          <p:cNvSpPr/>
          <p:nvPr/>
        </p:nvSpPr>
        <p:spPr>
          <a:xfrm>
            <a:off x="2990850" y="3588467"/>
            <a:ext cx="2143125" cy="696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s-IS" sz="1200" b="1">
                <a:solidFill>
                  <a:schemeClr val="tx1"/>
                </a:solidFill>
              </a:rPr>
              <a:t>Gagnasafnsmiðlari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71890A5-E936-4562-8DAC-98B738969AB2}"/>
              </a:ext>
            </a:extLst>
          </p:cNvPr>
          <p:cNvSpPr/>
          <p:nvPr/>
        </p:nvSpPr>
        <p:spPr>
          <a:xfrm>
            <a:off x="5241131" y="3749202"/>
            <a:ext cx="321469" cy="32146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527BAD2-D7F1-449E-AFCC-DC760AA7C89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3137892" y="2663946"/>
            <a:ext cx="428625" cy="14204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10ECE4E-5E7E-4826-9D3B-98B24C9FCF1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4477941" y="2744314"/>
            <a:ext cx="428625" cy="125968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1DD1B5D-FA12-4198-8706-E803999E555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3566517" y="3092571"/>
            <a:ext cx="428625" cy="56316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8E0657-B8EE-4091-B9F9-95B9F4224040}"/>
              </a:ext>
            </a:extLst>
          </p:cNvPr>
          <p:cNvSpPr txBox="1"/>
          <p:nvPr/>
        </p:nvSpPr>
        <p:spPr>
          <a:xfrm>
            <a:off x="4223146" y="2784795"/>
            <a:ext cx="401072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is-IS" sz="1350" b="1"/>
              <a:t>. . .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5E48D347-44CD-43E4-9858-7734D5554049}"/>
              </a:ext>
            </a:extLst>
          </p:cNvPr>
          <p:cNvSpPr/>
          <p:nvPr/>
        </p:nvSpPr>
        <p:spPr>
          <a:xfrm>
            <a:off x="5355431" y="3863502"/>
            <a:ext cx="321469" cy="32146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895F7892-BDF3-4133-B978-91E584727FCD}"/>
              </a:ext>
            </a:extLst>
          </p:cNvPr>
          <p:cNvSpPr/>
          <p:nvPr/>
        </p:nvSpPr>
        <p:spPr>
          <a:xfrm>
            <a:off x="5469731" y="3977802"/>
            <a:ext cx="321469" cy="321469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s-IS" sz="135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6564-A0D2-781A-1469-98D80422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87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Aðrir eiginleikar</a:t>
            </a:r>
          </a:p>
        </p:txBody>
      </p:sp>
      <p:sp>
        <p:nvSpPr>
          <p:cNvPr id="1617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800"/>
              <a:t>Stór gagnasafnskerfi hafa ýmsa aðra eiginleika</a:t>
            </a:r>
          </a:p>
          <a:p>
            <a:pPr lvl="1"/>
            <a:r>
              <a:rPr lang="is-IS" altLang="is-IS" sz="2400"/>
              <a:t>Innbyggð vefþjónusta </a:t>
            </a:r>
            <a:r>
              <a:rPr lang="is-IS" altLang="is-IS" sz="1600" i="1"/>
              <a:t>(web services)</a:t>
            </a:r>
            <a:endParaRPr lang="is-IS" altLang="is-IS" sz="2400" i="1"/>
          </a:p>
          <a:p>
            <a:pPr lvl="1"/>
            <a:r>
              <a:rPr lang="is-IS" altLang="is-IS" sz="2400"/>
              <a:t>Vöruhús gagna </a:t>
            </a:r>
            <a:r>
              <a:rPr lang="is-IS" altLang="is-IS" sz="1600" i="1"/>
              <a:t>(data warehousing)</a:t>
            </a:r>
            <a:endParaRPr lang="is-IS" altLang="is-IS" sz="2400" i="1"/>
          </a:p>
          <a:p>
            <a:pPr lvl="1"/>
            <a:r>
              <a:rPr lang="is-IS" altLang="is-IS" sz="2400"/>
              <a:t>Dreifð gagnasöfn </a:t>
            </a:r>
            <a:r>
              <a:rPr lang="is-IS" altLang="is-IS" sz="1600" i="1"/>
              <a:t>(distributed databases)</a:t>
            </a:r>
            <a:endParaRPr lang="is-IS" altLang="is-IS" sz="2400" i="1"/>
          </a:p>
          <a:p>
            <a:pPr lvl="1"/>
            <a:r>
              <a:rPr lang="is-IS" altLang="is-IS" sz="2400"/>
              <a:t>Öflug bestun fyrirspurna </a:t>
            </a:r>
            <a:r>
              <a:rPr lang="is-IS" altLang="is-IS" sz="1600" i="1"/>
              <a:t>(query optimization)</a:t>
            </a:r>
            <a:endParaRPr lang="is-IS" altLang="is-IS" sz="2400" i="1"/>
          </a:p>
          <a:p>
            <a:pPr lvl="1"/>
            <a:r>
              <a:rPr lang="is-IS" altLang="is-IS" sz="2400"/>
              <a:t>Gagnaöryggi </a:t>
            </a:r>
            <a:r>
              <a:rPr lang="is-IS" altLang="is-IS" sz="1600" i="1"/>
              <a:t>(data security)</a:t>
            </a:r>
            <a:endParaRPr lang="is-IS" altLang="is-IS" sz="2400" i="1"/>
          </a:p>
          <a:p>
            <a:pPr lvl="1"/>
            <a:r>
              <a:rPr lang="is-IS" altLang="is-IS" sz="2400"/>
              <a:t>... og margt fleira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CBB3C-857B-4AE5-855A-AD9CB139E3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B9DB3-7B10-84BC-2C69-7EF40D73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22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MS Access</a:t>
            </a:r>
          </a:p>
        </p:txBody>
      </p:sp>
      <p:sp>
        <p:nvSpPr>
          <p:cNvPr id="163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altLang="is-IS" sz="2400"/>
              <a:t>Getum notað SQL í MS Access</a:t>
            </a:r>
          </a:p>
          <a:p>
            <a:pPr lvl="1">
              <a:spcBef>
                <a:spcPts val="2400"/>
              </a:spcBef>
            </a:pPr>
            <a:r>
              <a:rPr lang="is-IS" altLang="is-IS" sz="2000"/>
              <a:t>Fara í </a:t>
            </a:r>
            <a:r>
              <a:rPr lang="is-IS" altLang="is-IS" sz="2000" b="1"/>
              <a:t>Create</a:t>
            </a:r>
            <a:r>
              <a:rPr lang="is-IS" altLang="is-IS" sz="2000"/>
              <a:t> valmynd</a:t>
            </a:r>
          </a:p>
          <a:p>
            <a:pPr lvl="1">
              <a:spcBef>
                <a:spcPts val="2400"/>
              </a:spcBef>
            </a:pPr>
            <a:r>
              <a:rPr lang="is-IS" altLang="is-IS" sz="2000"/>
              <a:t>Smella á </a:t>
            </a:r>
            <a:r>
              <a:rPr lang="is-IS" altLang="is-IS" sz="2000" b="1"/>
              <a:t>Query Design </a:t>
            </a:r>
            <a:r>
              <a:rPr lang="is-IS" altLang="is-IS" sz="2000"/>
              <a:t>hnapp</a:t>
            </a:r>
          </a:p>
          <a:p>
            <a:pPr lvl="1">
              <a:spcBef>
                <a:spcPts val="2400"/>
              </a:spcBef>
            </a:pPr>
            <a:r>
              <a:rPr lang="is-IS" altLang="is-IS" sz="2000"/>
              <a:t>Smella á niðurör á </a:t>
            </a:r>
            <a:r>
              <a:rPr lang="is-IS" altLang="is-IS" sz="2000" b="1"/>
              <a:t>View</a:t>
            </a:r>
            <a:r>
              <a:rPr lang="is-IS" altLang="is-IS" sz="2000"/>
              <a:t> hnappi og velja </a:t>
            </a:r>
            <a:r>
              <a:rPr lang="is-IS" altLang="is-IS" sz="2000" b="1"/>
              <a:t>SQL View</a:t>
            </a:r>
          </a:p>
          <a:p>
            <a:pPr lvl="1">
              <a:spcBef>
                <a:spcPts val="2400"/>
              </a:spcBef>
            </a:pPr>
            <a:r>
              <a:rPr lang="is-IS" altLang="is-IS" sz="2000"/>
              <a:t>Slá inn SQL skipun og smella á </a:t>
            </a:r>
            <a:r>
              <a:rPr lang="is-IS" altLang="is-IS" sz="2000" b="1"/>
              <a:t>Run</a:t>
            </a:r>
            <a:r>
              <a:rPr lang="is-IS" altLang="is-IS" sz="2000"/>
              <a:t> hnapp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905E7-5C52-401A-8B1F-750863EAC3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13099-70A7-5688-65F4-61486EB1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000" y="2159733"/>
            <a:ext cx="400000" cy="6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E6E0F-BF50-2D8E-0574-B8F74DB6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21" y="2320861"/>
            <a:ext cx="1464246" cy="164302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67E99-90AC-674D-E56E-4DA8486F8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210" y="3963881"/>
            <a:ext cx="380952" cy="7047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ED0340-19C3-D703-0308-9C010E59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2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is-IS" sz="3200"/>
              <a:t>SQL upprifjun − </a:t>
            </a:r>
            <a:r>
              <a:rPr lang="en-US" altLang="is-IS" sz="2800"/>
              <a:t>Samsöfnun (</a:t>
            </a:r>
            <a:r>
              <a:rPr lang="en-US" altLang="is-IS" sz="2800" b="1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en-US" altLang="is-IS" sz="2800"/>
              <a:t>)</a:t>
            </a:r>
            <a:endParaRPr lang="en-US" altLang="is-IS" sz="3200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7813955" cy="3740753"/>
          </a:xfrm>
        </p:spPr>
        <p:txBody>
          <a:bodyPr/>
          <a:lstStyle/>
          <a:p>
            <a:r>
              <a:rPr lang="is-IS" altLang="is-IS" sz="2400"/>
              <a:t>Hver er meðalfjöldi stiga félagsmanna sem búa í Reykjavík?</a:t>
            </a:r>
          </a:p>
          <a:p>
            <a:pPr>
              <a:spcBef>
                <a:spcPts val="1200"/>
              </a:spcBef>
            </a:pPr>
            <a:endParaRPr lang="is-IS" altLang="is-IS" sz="2400"/>
          </a:p>
          <a:p>
            <a:pPr>
              <a:spcBef>
                <a:spcPts val="1200"/>
              </a:spcBef>
            </a:pPr>
            <a:endParaRPr lang="is-IS" altLang="is-IS" sz="2400"/>
          </a:p>
          <a:p>
            <a:pPr>
              <a:spcBef>
                <a:spcPts val="1200"/>
              </a:spcBef>
            </a:pPr>
            <a:r>
              <a:rPr lang="is-IS" altLang="is-IS" sz="2400"/>
              <a:t>Sýnið fjölda leiga á hvert sumarhús</a:t>
            </a:r>
          </a:p>
          <a:p>
            <a:endParaRPr lang="en-US" altLang="is-IS" sz="21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F6A4-B446-4397-B0D4-B4D0B5B824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343010" y="1551461"/>
            <a:ext cx="415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avg(stig) from felagar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where postnr &lt; '170';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2343010" y="3206234"/>
            <a:ext cx="49227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3399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3399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3399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99"/>
                </a:solidFill>
                <a:latin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husnr, count(*) from leigur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s-I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by husnr;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A006-6E7B-010A-5A7D-7A619647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 í MS Access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A1335-4F5B-4EE4-A0D2-DDFFE23608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3A010-6421-F749-E8C9-21E0C5A2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04" y="1163107"/>
            <a:ext cx="6322161" cy="348626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308F93C-0B9E-09A5-3A98-93C0A7A3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64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SQL í MS Access</a:t>
            </a:r>
          </a:p>
        </p:txBody>
      </p:sp>
      <p:sp>
        <p:nvSpPr>
          <p:cNvPr id="16793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5" y="1050823"/>
            <a:ext cx="7246432" cy="3740753"/>
          </a:xfrm>
        </p:spPr>
        <p:txBody>
          <a:bodyPr/>
          <a:lstStyle/>
          <a:p>
            <a:r>
              <a:rPr lang="is-IS" altLang="is-IS" sz="2400"/>
              <a:t>Útfærir ekki allan SQL staðal</a:t>
            </a:r>
          </a:p>
          <a:p>
            <a:pPr lvl="1"/>
            <a:r>
              <a:rPr lang="is-IS" altLang="is-IS" sz="2000"/>
              <a:t>Engin náttúruleg tenging (</a:t>
            </a:r>
            <a:r>
              <a:rPr lang="is-IS" altLang="is-IS" sz="2000" i="1"/>
              <a:t>natural join</a:t>
            </a:r>
            <a:r>
              <a:rPr lang="is-IS" altLang="is-IS" sz="2000"/>
              <a:t>)</a:t>
            </a:r>
          </a:p>
          <a:p>
            <a:pPr lvl="1"/>
            <a:r>
              <a:rPr lang="is-IS" altLang="is-IS" sz="2000"/>
              <a:t>Verður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is-IS" altLang="is-IS" sz="2000"/>
              <a:t>, ekki nóg að skrifa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</a:p>
          <a:p>
            <a:pPr lvl="1"/>
            <a:r>
              <a:rPr lang="is-IS" altLang="is-IS" sz="2000"/>
              <a:t>Útfærir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is-IS" altLang="is-IS" sz="2000"/>
              <a:t>, en ekki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is-IS" altLang="is-IS" sz="2000"/>
              <a:t> eða 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Hefur ýmsar viðbætur</a:t>
            </a:r>
          </a:p>
          <a:p>
            <a:pPr lvl="1"/>
            <a:r>
              <a:rPr lang="is-IS" altLang="is-IS" sz="2000"/>
              <a:t>Öflugri reglulegar segðir (</a:t>
            </a:r>
            <a:r>
              <a:rPr lang="is-IS" altLang="is-IS" sz="2000" b="1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is-IS" altLang="is-IS" sz="2000"/>
              <a:t>-samanburður)</a:t>
            </a:r>
          </a:p>
          <a:p>
            <a:pPr>
              <a:spcBef>
                <a:spcPts val="1200"/>
              </a:spcBef>
            </a:pPr>
            <a:r>
              <a:rPr lang="is-IS" altLang="is-IS" sz="2400"/>
              <a:t>Ætlast til að fyrirspurnir séu búnar til sjónrænt (í </a:t>
            </a:r>
            <a:r>
              <a:rPr lang="is-IS" altLang="is-IS" sz="2400" i="1"/>
              <a:t>Query Design</a:t>
            </a:r>
            <a:r>
              <a:rPr lang="is-IS" altLang="is-IS" sz="2400"/>
              <a:t>)</a:t>
            </a:r>
          </a:p>
          <a:p>
            <a:pPr lvl="1"/>
            <a:endParaRPr lang="is-IS" altLang="is-I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21308-30C7-49ED-9556-2D95461E5D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725B9-2342-C1F2-C50A-A1889F39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12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Hvað næst?</a:t>
            </a:r>
          </a:p>
        </p:txBody>
      </p:sp>
      <p:sp>
        <p:nvSpPr>
          <p:cNvPr id="16998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3214" y="1050823"/>
            <a:ext cx="8005445" cy="3740753"/>
          </a:xfrm>
        </p:spPr>
        <p:txBody>
          <a:bodyPr>
            <a:normAutofit fontScale="92500" lnSpcReduction="10000"/>
          </a:bodyPr>
          <a:lstStyle/>
          <a:p>
            <a:r>
              <a:rPr lang="is-IS" altLang="is-IS" sz="2600"/>
              <a:t>Meira um SQL:</a:t>
            </a:r>
            <a:endParaRPr lang="is-IS" altLang="is-IS" sz="2200"/>
          </a:p>
          <a:p>
            <a:pPr lvl="1">
              <a:spcBef>
                <a:spcPts val="400"/>
              </a:spcBef>
            </a:pPr>
            <a:r>
              <a:rPr lang="is-IS" altLang="is-IS" sz="2200"/>
              <a:t>Ytri lyklar (</a:t>
            </a:r>
            <a:r>
              <a:rPr lang="is-IS" altLang="is-IS" sz="2200" i="1">
                <a:hlinkClick r:id="rId3"/>
              </a:rPr>
              <a:t>foreign keys</a:t>
            </a:r>
            <a:r>
              <a:rPr lang="is-IS" altLang="is-IS" sz="22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200"/>
              <a:t>Innri föll (</a:t>
            </a:r>
            <a:r>
              <a:rPr lang="is-IS" altLang="is-IS" sz="2200" i="1">
                <a:hlinkClick r:id="rId4"/>
              </a:rPr>
              <a:t>stored procedures</a:t>
            </a:r>
            <a:r>
              <a:rPr lang="is-IS" altLang="is-IS" sz="2200"/>
              <a:t>), kveikjur (</a:t>
            </a:r>
            <a:r>
              <a:rPr lang="is-IS" altLang="is-IS" sz="2200" i="1">
                <a:hlinkClick r:id="rId5"/>
              </a:rPr>
              <a:t>triggers</a:t>
            </a:r>
            <a:r>
              <a:rPr lang="is-IS" altLang="is-IS" sz="2200"/>
              <a:t>)</a:t>
            </a:r>
          </a:p>
          <a:p>
            <a:pPr>
              <a:spcBef>
                <a:spcPts val="1200"/>
              </a:spcBef>
            </a:pPr>
            <a:r>
              <a:rPr lang="is-IS" altLang="is-IS" sz="2600"/>
              <a:t>Meira um gagnasöfn:</a:t>
            </a:r>
          </a:p>
          <a:p>
            <a:pPr lvl="1">
              <a:spcBef>
                <a:spcPts val="400"/>
              </a:spcBef>
            </a:pPr>
            <a:r>
              <a:rPr lang="is-IS" altLang="is-IS" sz="2200"/>
              <a:t>Hönnun gagnasafna (</a:t>
            </a:r>
            <a:r>
              <a:rPr lang="is-IS" altLang="is-IS" sz="2200" i="1">
                <a:hlinkClick r:id="rId6"/>
              </a:rPr>
              <a:t>database design</a:t>
            </a:r>
            <a:r>
              <a:rPr lang="is-IS" altLang="is-IS" sz="22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200"/>
              <a:t>Notendur og réttindi (</a:t>
            </a:r>
            <a:r>
              <a:rPr lang="is-IS" altLang="is-IS" sz="2200" i="1">
                <a:hlinkClick r:id="rId7"/>
              </a:rPr>
              <a:t>privileges</a:t>
            </a:r>
            <a:r>
              <a:rPr lang="is-IS" altLang="is-IS" sz="22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200"/>
              <a:t>Hreyfingar (</a:t>
            </a:r>
            <a:r>
              <a:rPr lang="is-IS" altLang="is-IS" sz="2200" i="1">
                <a:hlinkClick r:id="rId8"/>
              </a:rPr>
              <a:t>transactions</a:t>
            </a:r>
            <a:r>
              <a:rPr lang="is-IS" altLang="is-IS" sz="2200"/>
              <a:t>) og samskeiða vinnsla (</a:t>
            </a:r>
            <a:r>
              <a:rPr lang="is-IS" altLang="is-IS" sz="2200" i="1">
                <a:hlinkClick r:id="rId9"/>
              </a:rPr>
              <a:t>concurrency control</a:t>
            </a:r>
            <a:r>
              <a:rPr lang="is-IS" altLang="is-IS" sz="2200"/>
              <a:t>)</a:t>
            </a:r>
          </a:p>
          <a:p>
            <a:pPr lvl="1">
              <a:spcBef>
                <a:spcPts val="400"/>
              </a:spcBef>
            </a:pPr>
            <a:r>
              <a:rPr lang="is-IS" altLang="is-IS" sz="2200"/>
              <a:t>Aðrar gerðir gagnasafnskerfa (</a:t>
            </a:r>
            <a:r>
              <a:rPr lang="is-IS" altLang="is-IS" sz="2200" i="1">
                <a:hlinkClick r:id="rId10"/>
              </a:rPr>
              <a:t>NoSQL</a:t>
            </a:r>
            <a:r>
              <a:rPr lang="is-IS" altLang="is-IS" sz="220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927DF-6AFA-4B55-AB02-80CBA63896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BC62F-D02E-4F75-02E4-140DE7E665FA}"/>
              </a:ext>
            </a:extLst>
          </p:cNvPr>
          <p:cNvSpPr txBox="1"/>
          <p:nvPr/>
        </p:nvSpPr>
        <p:spPr>
          <a:xfrm>
            <a:off x="6323619" y="4219021"/>
            <a:ext cx="1867371" cy="276999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is-IS" sz="1200">
                <a:solidFill>
                  <a:schemeClr val="accent1"/>
                </a:solidFill>
              </a:rPr>
              <a:t>Hlekkir á Wikipedia greinar</a:t>
            </a:r>
            <a:endParaRPr lang="en-US" sz="1200">
              <a:solidFill>
                <a:schemeClr val="accent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40F2B9-C4D2-AF91-1FC3-667E97B6BB5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621929" y="3639671"/>
            <a:ext cx="635376" cy="5793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071DE-7953-4833-54CB-65C8EFC8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s-IS" altLang="is-IS" sz="3200"/>
              <a:t>Æfingar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5FE7F41-63E5-49D0-965F-D3761C0A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350"/>
              </a:spcBef>
              <a:defRPr/>
            </a:pPr>
            <a:r>
              <a:rPr lang="is-IS" sz="2400"/>
              <a:t>Sýnið félagsmenn í röð eftir póstnúmeri</a:t>
            </a:r>
            <a:br>
              <a:rPr lang="is-IS" sz="2400"/>
            </a:br>
            <a:r>
              <a:rPr lang="is-I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(...order by...)</a:t>
            </a:r>
          </a:p>
          <a:p>
            <a:pPr>
              <a:spcBef>
                <a:spcPts val="1350"/>
              </a:spcBef>
              <a:defRPr/>
            </a:pPr>
            <a:r>
              <a:rPr lang="is-IS" sz="2400"/>
              <a:t>Sýnið þá bústaði sem eru stærri en 60m</a:t>
            </a:r>
            <a:r>
              <a:rPr lang="is-IS" sz="2400" baseline="30000"/>
              <a:t>2</a:t>
            </a:r>
            <a:r>
              <a:rPr lang="is-IS" sz="2400"/>
              <a:t> eða hafa 6 rúm eða fleiri</a:t>
            </a:r>
            <a:br>
              <a:rPr lang="is-IS" sz="2400"/>
            </a:br>
            <a:r>
              <a:rPr lang="is-I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(...where...)</a:t>
            </a:r>
          </a:p>
          <a:p>
            <a:pPr>
              <a:spcBef>
                <a:spcPts val="1350"/>
              </a:spcBef>
              <a:defRPr/>
            </a:pPr>
            <a:r>
              <a:rPr lang="is-IS" sz="2400"/>
              <a:t>Sýnið meðalfjölda stiga eftir inngönguári félaga</a:t>
            </a:r>
            <a:br>
              <a:rPr lang="is-IS" sz="2400"/>
            </a:br>
            <a:r>
              <a:rPr lang="is-I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(...group by...)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2F256-2D73-4B61-8745-48871AE5F1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is-IS"/>
              <a:t>7.11.2024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679CC-C5CB-6DAD-BABE-D538B2E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934D-2A7E-9946-9099-A18C4AA94E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76870"/>
      </p:ext>
    </p:extLst>
  </p:cSld>
  <p:clrMapOvr>
    <a:masterClrMapping/>
  </p:clrMapOvr>
</p:sld>
</file>

<file path=ppt/theme/theme1.xml><?xml version="1.0" encoding="utf-8"?>
<a:theme xmlns:a="http://schemas.openxmlformats.org/drawingml/2006/main" name="NyttEHI">
  <a:themeElements>
    <a:clrScheme name="Endurmenntun HÍ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0099F"/>
      </a:accent1>
      <a:accent2>
        <a:srgbClr val="2AD5D3"/>
      </a:accent2>
      <a:accent3>
        <a:srgbClr val="00FFBA"/>
      </a:accent3>
      <a:accent4>
        <a:srgbClr val="FA1010"/>
      </a:accent4>
      <a:accent5>
        <a:srgbClr val="F8AA11"/>
      </a:accent5>
      <a:accent6>
        <a:srgbClr val="FF7819"/>
      </a:accent6>
      <a:hlink>
        <a:srgbClr val="0000FF"/>
      </a:hlink>
      <a:folHlink>
        <a:srgbClr val="9B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ttEHI" id="{CC06D170-1118-4AC0-97A2-B67ABDB14DCF}" vid="{106D3874-65D2-4C58-A795-158821E8CB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4576</Words>
  <Application>Microsoft Office PowerPoint</Application>
  <PresentationFormat>On-screen Show (16:9)</PresentationFormat>
  <Paragraphs>1212</Paragraphs>
  <Slides>82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Apple Symbols</vt:lpstr>
      <vt:lpstr>Arial</vt:lpstr>
      <vt:lpstr>Calibri</vt:lpstr>
      <vt:lpstr>Courier New</vt:lpstr>
      <vt:lpstr>Jost</vt:lpstr>
      <vt:lpstr>Jost Medium</vt:lpstr>
      <vt:lpstr>Jost SemiBold</vt:lpstr>
      <vt:lpstr>Jost* Medium</vt:lpstr>
      <vt:lpstr>Symbol</vt:lpstr>
      <vt:lpstr>NyttEHI</vt:lpstr>
      <vt:lpstr>SQL fyrirspurnarmálið framhald af Gagnasöfn og SQL</vt:lpstr>
      <vt:lpstr>Efni námskeiðs</vt:lpstr>
      <vt:lpstr>SQLite</vt:lpstr>
      <vt:lpstr>SQLite</vt:lpstr>
      <vt:lpstr>SQLite viðmót</vt:lpstr>
      <vt:lpstr>Sýnisgagnasafn</vt:lpstr>
      <vt:lpstr>SQL upprifjun − Velja línur (where)</vt:lpstr>
      <vt:lpstr>SQL upprifjun − Samsöfnun (group by)</vt:lpstr>
      <vt:lpstr>Æfingar</vt:lpstr>
      <vt:lpstr>Tengingar (join)</vt:lpstr>
      <vt:lpstr>Vandamál við eina töflu</vt:lpstr>
      <vt:lpstr>Vandamál við eina töflu</vt:lpstr>
      <vt:lpstr>Vandamál við eina töflu</vt:lpstr>
      <vt:lpstr>Lausn á vandræðum</vt:lpstr>
      <vt:lpstr>Tengingar</vt:lpstr>
      <vt:lpstr>Merking tengingar</vt:lpstr>
      <vt:lpstr>Nokkur dæmi</vt:lpstr>
      <vt:lpstr>Tenging fleiri tafla</vt:lpstr>
      <vt:lpstr>Nokkur dæmi</vt:lpstr>
      <vt:lpstr>Einfölduð tenging</vt:lpstr>
      <vt:lpstr>Tenging með samsöfnun</vt:lpstr>
      <vt:lpstr>Æfingar</vt:lpstr>
      <vt:lpstr>Sjálftenging</vt:lpstr>
      <vt:lpstr>Sjálftenging</vt:lpstr>
      <vt:lpstr>Sjálftenging</vt:lpstr>
      <vt:lpstr>Hreiðraðar fyrirspurnir (nested queries)</vt:lpstr>
      <vt:lpstr>Undirfyrirspurnir (subqueries)</vt:lpstr>
      <vt:lpstr>Samsöfnun skilar aðeins einu gildi</vt:lpstr>
      <vt:lpstr>Útkoman er eitt gildi</vt:lpstr>
      <vt:lpstr>Útkoman er eitt gildi</vt:lpstr>
      <vt:lpstr>Fleiri dæmi með einni útkomu</vt:lpstr>
      <vt:lpstr>Æfingar</vt:lpstr>
      <vt:lpstr>Útkoman er mengi</vt:lpstr>
      <vt:lpstr>Fleiri dæmi</vt:lpstr>
      <vt:lpstr>Útkoman er mengi</vt:lpstr>
      <vt:lpstr>Gagnvísandi fyrirspurn (correlated query)</vt:lpstr>
      <vt:lpstr>Fleiri dæmi</vt:lpstr>
      <vt:lpstr>Flóknari dæmi</vt:lpstr>
      <vt:lpstr>Fyrirspurnir í from-hluta</vt:lpstr>
      <vt:lpstr>Fyrirspurnir í select-hluta</vt:lpstr>
      <vt:lpstr>Fyrirspurnir í select-hluta</vt:lpstr>
      <vt:lpstr>Aðrar SQL skipanir</vt:lpstr>
      <vt:lpstr>Undirfyrirspurnir, samantekt</vt:lpstr>
      <vt:lpstr>Æfingar</vt:lpstr>
      <vt:lpstr>Ytri tengingar</vt:lpstr>
      <vt:lpstr>Vinstri ytri tenging</vt:lpstr>
      <vt:lpstr>Hægri ytri tenging</vt:lpstr>
      <vt:lpstr>Full ytri tenging</vt:lpstr>
      <vt:lpstr>Náttúruleg ytri tenging</vt:lpstr>
      <vt:lpstr>Finna það sem vantar</vt:lpstr>
      <vt:lpstr>Margar tengingar</vt:lpstr>
      <vt:lpstr>Æfingar</vt:lpstr>
      <vt:lpstr>Mengjaaðgerðir</vt:lpstr>
      <vt:lpstr>Sammengi</vt:lpstr>
      <vt:lpstr>Sniðmengi</vt:lpstr>
      <vt:lpstr>Aðrar útfærslur</vt:lpstr>
      <vt:lpstr>Dæmi um sammengi</vt:lpstr>
      <vt:lpstr>Dæmi um sniðmengi</vt:lpstr>
      <vt:lpstr>Dæmi um sniðmengi</vt:lpstr>
      <vt:lpstr>Útfærsla á fullri ytri tengingu</vt:lpstr>
      <vt:lpstr>Mengjamunur</vt:lpstr>
      <vt:lpstr>not in í stað mengjamunar</vt:lpstr>
      <vt:lpstr>Æfingar</vt:lpstr>
      <vt:lpstr>Vísar</vt:lpstr>
      <vt:lpstr>B-tré</vt:lpstr>
      <vt:lpstr>Dæmi um vísi</vt:lpstr>
      <vt:lpstr>Notkun á vísum</vt:lpstr>
      <vt:lpstr>Sýndartöflur (views)</vt:lpstr>
      <vt:lpstr>Dæmi um sýndartöflur</vt:lpstr>
      <vt:lpstr>Dæmi um sýndartöflur</vt:lpstr>
      <vt:lpstr>Dæmi um sýndartöflur</vt:lpstr>
      <vt:lpstr>Dæmi um sýndartöflur</vt:lpstr>
      <vt:lpstr>Kostir sýndartafla</vt:lpstr>
      <vt:lpstr>Breytingar á sýndartöflum</vt:lpstr>
      <vt:lpstr>Æfingar</vt:lpstr>
      <vt:lpstr>Önnur gagnasafnskerfi</vt:lpstr>
      <vt:lpstr>Miðlara-biðlara kerfi</vt:lpstr>
      <vt:lpstr>Aðrir eiginleikar</vt:lpstr>
      <vt:lpstr>MS Access</vt:lpstr>
      <vt:lpstr>SQL í MS Access</vt:lpstr>
      <vt:lpstr>SQL í MS Access</vt:lpstr>
      <vt:lpstr>Hvað næst?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fyrirspurnamálið</dc:title>
  <dc:creator>hh@hi.is</dc:creator>
  <cp:lastModifiedBy>Hjálmtýr Hafsteinsson - HI</cp:lastModifiedBy>
  <cp:revision>76</cp:revision>
  <dcterms:created xsi:type="dcterms:W3CDTF">2018-09-28T11:57:27Z</dcterms:created>
  <dcterms:modified xsi:type="dcterms:W3CDTF">2024-10-29T19:10:46Z</dcterms:modified>
</cp:coreProperties>
</file>