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8" r:id="rId8"/>
    <p:sldId id="269" r:id="rId9"/>
    <p:sldId id="262" r:id="rId10"/>
    <p:sldId id="263" r:id="rId11"/>
    <p:sldId id="264" r:id="rId12"/>
    <p:sldId id="266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99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52D2E1C-9D8B-0742-97BF-51545C9702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5224412" y="-1"/>
            <a:ext cx="3919588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677" y="1122363"/>
            <a:ext cx="54863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677" y="3602038"/>
            <a:ext cx="54863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677" y="1122363"/>
            <a:ext cx="54863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677" y="3602038"/>
            <a:ext cx="54863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6BC8CC4-EE74-3645-88EF-C41CBB35D5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5224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949C515-2A63-E847-9DAB-A5268D8463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5224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4282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12/12/23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2827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4282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CECA701-B4E9-7A48-A404-CF6B6C4E1E5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34651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inedatascience.co/software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Maze Runner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Harrison Gilbert, Anthony Wayman</a:t>
            </a:r>
          </a:p>
        </p:txBody>
      </p:sp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8BD0-9E44-9314-62B3-129A1803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DF8C4-37A5-0F36-3F5E-F5AEFE308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Timer in top right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(w, a, s, d)</a:t>
            </a:r>
          </a:p>
        </p:txBody>
      </p:sp>
    </p:spTree>
    <p:extLst>
      <p:ext uri="{BB962C8B-B14F-4D97-AF65-F5344CB8AC3E}">
        <p14:creationId xmlns:p14="http://schemas.microsoft.com/office/powerpoint/2010/main" val="351755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3F52-C3F9-7F8F-933C-7BEA21B4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51B8E-FCEB-42BF-EAE2-E4252B51B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14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0451-F654-336F-A4E8-7C58BA7E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9367-C12A-C1BB-E29F-03A82D51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45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62362A-512C-6BD9-0FB4-7ACC1034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1239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7B99-EEFC-182D-8567-D5BB4C64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50D0-5C3C-FCAC-7681-FBF6D773E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Objective:  </a:t>
            </a:r>
          </a:p>
          <a:p>
            <a:pPr marL="0" indent="0">
              <a:buNone/>
            </a:pPr>
            <a:r>
              <a:rPr lang="en-US" dirty="0"/>
              <a:t>	Create a functional game in Python</a:t>
            </a:r>
          </a:p>
        </p:txBody>
      </p:sp>
      <p:pic>
        <p:nvPicPr>
          <p:cNvPr id="5" name="Picture 4" descr="Software">
            <a:extLst>
              <a:ext uri="{FF2B5EF4-FFF2-40B4-BE49-F238E27FC236}">
                <a16:creationId xmlns:a16="http://schemas.microsoft.com/office/drawing/2014/main" id="{F248641C-C8AE-3351-D3C2-284BF7FFC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03625" y="4870272"/>
            <a:ext cx="1211725" cy="1211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93DDCD-6701-DF53-02D8-36FFC6D55E14}"/>
              </a:ext>
            </a:extLst>
          </p:cNvPr>
          <p:cNvSpPr txBox="1"/>
          <p:nvPr/>
        </p:nvSpPr>
        <p:spPr>
          <a:xfrm>
            <a:off x="6981884" y="6416069"/>
            <a:ext cx="205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www.marinedatascience.co/software/index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7479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BD0C-4FDE-05EF-3BDE-2D305517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7E24-3EBD-8D29-E8B7-FCFCD6A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our game will consist of:</a:t>
            </a:r>
          </a:p>
          <a:p>
            <a:endParaRPr lang="en-US" dirty="0"/>
          </a:p>
          <a:p>
            <a:pPr marL="342891" lvl="1" indent="0">
              <a:buNone/>
            </a:pPr>
            <a:r>
              <a:rPr lang="en-US" dirty="0"/>
              <a:t>Randomly Generated map</a:t>
            </a:r>
          </a:p>
          <a:p>
            <a:pPr marL="342891" lvl="1" indent="0">
              <a:buNone/>
            </a:pPr>
            <a:endParaRPr lang="en-US" dirty="0"/>
          </a:p>
          <a:p>
            <a:pPr marL="342891" lvl="1" indent="0">
              <a:buNone/>
            </a:pPr>
            <a:r>
              <a:rPr lang="en-US" dirty="0"/>
              <a:t>Timer counting down</a:t>
            </a:r>
          </a:p>
          <a:p>
            <a:pPr marL="342891" lvl="1" indent="0">
              <a:buNone/>
            </a:pPr>
            <a:endParaRPr lang="en-US" dirty="0"/>
          </a:p>
          <a:p>
            <a:pPr marL="342891" lvl="1" indent="0">
              <a:buNone/>
            </a:pPr>
            <a:r>
              <a:rPr lang="en-US" dirty="0"/>
              <a:t>Player “P”</a:t>
            </a:r>
          </a:p>
          <a:p>
            <a:pPr marL="342891" lvl="1" indent="0">
              <a:buNone/>
            </a:pPr>
            <a:endParaRPr lang="en-US" dirty="0"/>
          </a:p>
          <a:p>
            <a:pPr marL="342891" lvl="1" indent="0">
              <a:buNone/>
            </a:pPr>
            <a:r>
              <a:rPr lang="en-US" dirty="0"/>
              <a:t>Checkpoint “O”</a:t>
            </a:r>
          </a:p>
          <a:p>
            <a:pPr marL="342891" lvl="1" indent="0">
              <a:buNone/>
            </a:pPr>
            <a:endParaRPr lang="en-US" dirty="0"/>
          </a:p>
          <a:p>
            <a:pPr marL="342891" lvl="1" indent="0">
              <a:buNone/>
            </a:pPr>
            <a:r>
              <a:rPr lang="en-US" dirty="0"/>
              <a:t>Exit “E”</a:t>
            </a:r>
          </a:p>
          <a:p>
            <a:endParaRPr lang="en-US" dirty="0"/>
          </a:p>
          <a:p>
            <a:pPr marL="342891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4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B298-F1B7-4286-6740-D0F59238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711D-C55F-6FB8-BAE5-9785D2F1E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used:</a:t>
            </a:r>
          </a:p>
          <a:p>
            <a:endParaRPr lang="en-US" dirty="0"/>
          </a:p>
          <a:p>
            <a:pPr marL="342891" lvl="1" indent="0">
              <a:buNone/>
            </a:pPr>
            <a:r>
              <a:rPr lang="en-US" dirty="0"/>
              <a:t>Functions</a:t>
            </a:r>
          </a:p>
          <a:p>
            <a:pPr marL="342891" lvl="1" indent="0">
              <a:buNone/>
            </a:pPr>
            <a:endParaRPr lang="en-US" dirty="0"/>
          </a:p>
          <a:p>
            <a:pPr marL="342891" lvl="1" indent="0">
              <a:buNone/>
            </a:pPr>
            <a:r>
              <a:rPr lang="en-US" dirty="0"/>
              <a:t>If statements </a:t>
            </a:r>
          </a:p>
          <a:p>
            <a:pPr marL="342891" lvl="1" indent="0">
              <a:buNone/>
            </a:pPr>
            <a:endParaRPr lang="en-US" dirty="0"/>
          </a:p>
          <a:p>
            <a:pPr marL="342891" lvl="1" indent="0">
              <a:buNone/>
            </a:pPr>
            <a:r>
              <a:rPr lang="en-US" dirty="0"/>
              <a:t>while loops</a:t>
            </a:r>
          </a:p>
          <a:p>
            <a:pPr marL="342891" lvl="1" indent="0">
              <a:buNone/>
            </a:pPr>
            <a:endParaRPr lang="en-US" dirty="0"/>
          </a:p>
          <a:p>
            <a:pPr marL="342891" lvl="1" indent="0">
              <a:buNone/>
            </a:pPr>
            <a:r>
              <a:rPr lang="en-US" dirty="0"/>
              <a:t>Lists!</a:t>
            </a:r>
          </a:p>
        </p:txBody>
      </p:sp>
    </p:spTree>
    <p:extLst>
      <p:ext uri="{BB962C8B-B14F-4D97-AF65-F5344CB8AC3E}">
        <p14:creationId xmlns:p14="http://schemas.microsoft.com/office/powerpoint/2010/main" val="281426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430D-80B6-2F9F-CF3F-BBDC1674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246FB0C-45A3-FDA2-FD57-C7C2B48F9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6128"/>
          <a:stretch/>
        </p:blipFill>
        <p:spPr>
          <a:xfrm>
            <a:off x="3443143" y="1690691"/>
            <a:ext cx="1834913" cy="4132438"/>
          </a:xfrm>
        </p:spPr>
      </p:pic>
    </p:spTree>
    <p:extLst>
      <p:ext uri="{BB962C8B-B14F-4D97-AF65-F5344CB8AC3E}">
        <p14:creationId xmlns:p14="http://schemas.microsoft.com/office/powerpoint/2010/main" val="401788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430D-80B6-2F9F-CF3F-BBDC1674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B1D63-466E-46C2-C605-B4F9643FE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31" y="1690691"/>
            <a:ext cx="4983334" cy="436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7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430D-80B6-2F9F-CF3F-BBDC1674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89C5BD-4D33-FE4F-B4E7-946EE148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277" y="1504468"/>
            <a:ext cx="33274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430D-80B6-2F9F-CF3F-BBDC1674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1722BE-993A-1D77-FF79-09343376F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18" y="1690691"/>
            <a:ext cx="6830363" cy="388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0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A6D5-311A-5CF8-D899-67AB8B9B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Challenges/Solutions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8547-238A-3A22-960E-70DF0E331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Array ---&gt; Lists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9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97</Words>
  <Application>Microsoft Macintosh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Office Theme</vt:lpstr>
      <vt:lpstr>Maze Runner Game</vt:lpstr>
      <vt:lpstr>Introduction</vt:lpstr>
      <vt:lpstr>Overview</vt:lpstr>
      <vt:lpstr>Technical Details</vt:lpstr>
      <vt:lpstr>Implementation</vt:lpstr>
      <vt:lpstr>Implementation</vt:lpstr>
      <vt:lpstr>Implementation</vt:lpstr>
      <vt:lpstr>Implementation</vt:lpstr>
      <vt:lpstr>Challenges/Solutions</vt:lpstr>
      <vt:lpstr>User Experience</vt:lpstr>
      <vt:lpstr>Demonstration</vt:lpstr>
      <vt:lpstr>Lessons Learned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lastModifiedBy>Anthony Wayman</cp:lastModifiedBy>
  <cp:revision>6</cp:revision>
  <dcterms:created xsi:type="dcterms:W3CDTF">2020-08-18T15:08:12Z</dcterms:created>
  <dcterms:modified xsi:type="dcterms:W3CDTF">2023-12-13T02:39:15Z</dcterms:modified>
</cp:coreProperties>
</file>