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d663c16e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d663c16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d663c16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d663c16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d663c16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d663c16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663c1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d663c1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d663c16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d663c16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d663c16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d663c16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d663c16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d663c16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d663c16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d663c16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d663c16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d663c16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d663c16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d663c16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d663c16e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d663c16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ffsec.com/metasploit-unleashe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ourceforge.net/projects/metasploitable/files/Metasploitable2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Grundläggande Metasploit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Brute force MySQL password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/>
              <a:t>Vi vet version av MySQL, men om vi inte hade vetat det!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Går att hitta med Metasploit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" sz="1400"/>
              <a:t>use</a:t>
            </a:r>
            <a:r>
              <a:rPr lang="sv" sz="1400">
                <a:highlight>
                  <a:srgbClr val="E8E8E8"/>
                </a:highlight>
              </a:rPr>
              <a:t> </a:t>
            </a:r>
            <a:r>
              <a:rPr b="1" lang="sv" sz="1400"/>
              <a:t>auxiliary</a:t>
            </a:r>
            <a:r>
              <a:rPr lang="sv" sz="1400">
                <a:highlight>
                  <a:srgbClr val="E8E8E8"/>
                </a:highlight>
              </a:rPr>
              <a:t>/</a:t>
            </a:r>
            <a:r>
              <a:rPr b="1" lang="sv" sz="1400"/>
              <a:t>scanner</a:t>
            </a:r>
            <a:r>
              <a:rPr lang="sv" sz="1400">
                <a:highlight>
                  <a:srgbClr val="E8E8E8"/>
                </a:highlight>
              </a:rPr>
              <a:t>/</a:t>
            </a:r>
            <a:r>
              <a:rPr b="1" lang="sv" sz="1400"/>
              <a:t>mysql</a:t>
            </a:r>
            <a:r>
              <a:rPr lang="sv" sz="1400">
                <a:highlight>
                  <a:srgbClr val="E8E8E8"/>
                </a:highlight>
              </a:rPr>
              <a:t>/</a:t>
            </a:r>
            <a:r>
              <a:rPr b="1" lang="sv" sz="1400"/>
              <a:t>mysql_version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400"/>
              <a:t>Kan testa att bruteforce lösenord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Kör attack!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highlight>
                  <a:schemeClr val="dk1"/>
                </a:highlight>
              </a:rPr>
              <a:t>use auxiliary/scanner/mysql/mysql_login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highlight>
                  <a:schemeClr val="dk1"/>
                </a:highlight>
              </a:rPr>
              <a:t>Options som är viktiga här: PASS_FILE, RHOSTS, BLANK_PASSWORDS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highlight>
                  <a:schemeClr val="dk1"/>
                </a:highlight>
              </a:rPr>
              <a:t>Set PASS_FILE: usr/share/wordlists/rockyou.txt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highlight>
                  <a:schemeClr val="dk1"/>
                </a:highlight>
              </a:rPr>
              <a:t>Set BLANK_PASSWORDS: true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highlight>
                  <a:schemeClr val="dk1"/>
                </a:highlight>
              </a:rPr>
              <a:t>Run!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1297500" y="3694550"/>
            <a:ext cx="37044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Hittar root och inget lösenord!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Frågor?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700"/>
              <a:t>Finns oändligt mycket fler saker att testa, men vi slutar här!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2500"/>
              <a:t>Frågor?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kommer gå igenom?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I</a:t>
            </a:r>
            <a:r>
              <a:rPr lang="sv" sz="1400"/>
              <a:t>ntroduktion till Metasploit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Installera Metasploitable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Testa Metasploit på Metasploitable 2, follow along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Frågor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Slut!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är Metasploit?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Innehåller flera användbara funktioner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Funktioner som: Skapa listeners, kör exploits som finns i dess databas, skapa malicious program eller filer, och så mycket mer!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Kommer gå igenom mest exploits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Om man vill lära sig mer, </a:t>
            </a:r>
            <a:r>
              <a:rPr lang="sv" sz="1400" u="sng">
                <a:solidFill>
                  <a:schemeClr val="hlink"/>
                </a:solidFill>
                <a:hlinkClick r:id="rId3"/>
              </a:rPr>
              <a:t>https://www.offsec.com/metasploit-unleashed/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Installera Metasploitable 2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/>
              <a:t>Gå till länken:</a:t>
            </a:r>
            <a:br>
              <a:rPr lang="sv" sz="1400"/>
            </a:br>
            <a:r>
              <a:rPr lang="sv" sz="1400" u="sng">
                <a:solidFill>
                  <a:schemeClr val="hlink"/>
                </a:solidFill>
                <a:hlinkClick r:id="rId3"/>
              </a:rPr>
              <a:t>https://sourceforge.net/projects/metasploitable/files/Metasploitable2/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Klicka “Download latest version”. Nedladdningen borde då starta.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4">
            <a:alphaModFix/>
          </a:blip>
          <a:srcRect b="40507" l="0" r="0" t="4160"/>
          <a:stretch/>
        </p:blipFill>
        <p:spPr>
          <a:xfrm>
            <a:off x="741375" y="2571750"/>
            <a:ext cx="7661251" cy="2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Lägg in Metasploitable 2 i Virtualbox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Extrahera zip filen som laddas ner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Öppna Virtualbox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“New” -&gt; Valfritt namn -&gt; Valfri path -&gt; Typ: Linux -&gt; Version: “Other (64-bit)”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Rekommenderad RAM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“Use existing virtual hard disk file” -&gt; Klicka på mapp ikon -&gt; “Add” -&gt; Hitta mapp med Metasploitable 2 -&gt; Klicka på “Metasploitable.vmdk” -&gt; “Open” -&gt; “Choose” -&gt; “Create”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VMen borde nu vara skapad! Men vänta med att starta den, för….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Isolera VM ifrån nätverket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11700" y="1451675"/>
            <a:ext cx="8520600" cy="3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/>
              <a:t>Metasploitable 2 är designat för att vara vulnerable. Viktigt att inte har den på NAT nätverk.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“Settings” på Vm -&gt; “Network”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Ändra “NAT” till “Host-only adapter”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Gör samma på Kali VM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Nu kan vi starta Kali och Metasploitable 2!</a:t>
            </a:r>
            <a:br>
              <a:rPr lang="sv" sz="1400"/>
            </a:br>
            <a:r>
              <a:rPr lang="sv" sz="1400"/>
              <a:t>—-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Login Metasploitable 2: </a:t>
            </a:r>
            <a:br>
              <a:rPr lang="sv" sz="1400"/>
            </a:br>
            <a:r>
              <a:rPr lang="sv" sz="1400"/>
              <a:t>Name: msfadmin. Password: msfadmin</a:t>
            </a:r>
            <a:br>
              <a:rPr lang="sv" sz="1400"/>
            </a:br>
            <a:r>
              <a:rPr lang="sv" sz="1400"/>
              <a:t>Få IP info: ifconfig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Time for the fun part!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500"/>
              <a:t>Börjar med recon: nmap -sV -O ipaddress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500"/>
              <a:t>-sV = Få versioner av services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500"/>
              <a:t>-O = Få operativ system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500"/>
              <a:t>Börjar med att undersöka vsftpd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Hitta exploit i Metasploit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/>
              <a:t>Öppna Metasploit, kommando: search vsftpd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Kan få info om exploit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Use 0, eller hel path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Show options för att se vad som ska ställas in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set RHOSTS ip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exploit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Kommer in i Metasploitable! (ifconfig)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400"/>
              <a:t>exit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Metasploit Nmap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500"/>
              <a:t>Kan låta Metaploit leta efter vulnerabilities. (Back)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500"/>
              <a:t>db_nmap -v --script vuln ip (Sudo viktigt! I terminal: sudo msfconsole)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500"/>
              <a:t>Kommer inte fungera eftersom Kali inte har nätverk :(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