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6C27-86FD-49B7-8F99-A1F5712DD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A53A928-01BD-4EE6-B48D-14BA616F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86AE6C6-B878-4FEC-9AFB-25528E7C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C46227-FCF4-4D4B-AAAE-A47FEE5E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FA7FDF-5BBD-4C4B-A90F-11B9253E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08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4207F-C108-473D-AC01-8A41741B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5A225B9-C460-4FCC-848E-259A2D24A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3C9B65-8EEF-4274-BB04-10518761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976DFC3-568E-4EBB-8D2D-95B8839E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ABFC59-E323-4BA8-A779-C3B2AA30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3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C0824CF-2CF4-49E2-BF1E-F24408802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944958-8BB1-4050-85F2-D57B13DC8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5E2625-2B99-43B1-8A87-9CFAF82E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BEEE611-D5F5-4EB8-875E-77E5374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415AE5-285F-40E5-B14F-0BE68180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496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15EA7-2A8D-45CF-BC49-CEC1FF54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E56AAC-57C6-4545-B7D5-E2FC07FA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DCD1AA-1F4B-4FCE-8666-B12DB7D5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082A51-1591-4506-BF4D-A8AED7C8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F57100-99D2-43B0-B1A7-6EEF908E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270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D49BB4-CC73-4A00-B1D3-EB5FD184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02C929F-5A8B-4FCE-9CC0-164DE28F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8D385EF-E4AA-449A-A0D4-6000E4CE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532DAB-7B33-4C25-809A-1442EF65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A2855C-5EA2-451D-922E-312A496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65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96F65-37E5-4C01-A0D1-EE51870C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B255A7-49EB-447E-B77A-E6D8FF077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50F19E4-8CBA-430F-AA18-B8FD6C111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179FF74-3DAE-4EF7-904A-27858B7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EFEE63E-3F88-4E29-BE03-477AF7D5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4C23676-C064-4DC9-9599-34586C20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34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DC8FE-FCF7-4A5A-BB0F-74953C5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E4AFAD-404B-4047-BD4A-E8F2CDD6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3319785-D077-4348-911F-9EEB6818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3D8ADFE-7C30-4096-9EAF-7AEB6F0C7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D3B4D19-0B4E-4725-A61C-4D7A57372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330A5EA-4218-4DA4-A8C7-F2D0C0D6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0B0F23B-2B9C-4429-82CC-83BA649F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D514C6B-43A6-4661-89FC-1BB70E68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118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2E39-624D-4D39-8451-60ED9B94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922672E-D8B3-4B7D-86D9-65107D28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14470CD-B9B7-4385-B50C-F8BD3EEC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9251D71-AB3E-48E7-9BF9-876DBF47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21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D18CDAE-0CC7-4A5D-B51B-31F6BC9A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502993-3EE3-4C5F-9372-1E42F8B8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2C829DA-415D-4B9A-8DA7-BCB71D1D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4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86C6C-E3C8-4D91-9665-BA647843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B470BEE-1B7A-4CBA-9D8B-7B9157F8F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7B1640A-0F5F-4005-8558-C1764DCC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EC7609-CE24-4FC0-BD7C-CA3B0DD6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D9C28B3-FC41-4146-87F8-CA5EC94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C9E061A-BDEA-44AA-B3E9-769AA1C5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49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A2106-ADDA-4C7F-8462-21CD1374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BF3A639-819D-4DF4-BB0E-2B1ED9CBE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76B2ECC-344F-40F3-8CF7-81CA9F04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66092F-AD68-4FFF-A89A-54FFB75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F3001CE-B124-4586-BBB5-B78FF1BE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FE2AF1-7320-4629-AFBE-6CD9B382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56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41BC506-A81F-4CB2-9AE2-90405C30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5C74673-976A-4C12-8359-458AE345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C47C04-717B-4A3E-896E-FA4A29FFD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7F49-A7F6-4115-8C4C-70E45750A15E}" type="datetimeFigureOut">
              <a:rPr lang="da-DK" smtClean="0"/>
              <a:t>12-01-2022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B0B4B7-B273-4860-819A-9EEF58D0E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3E4ED2-CFB8-48C9-9160-BA09C47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7F92-E315-4FE8-BA88-1110FD7BDF1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544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A33E6-1136-4D02-8E4C-FBC2E4DC8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Beviser og Sorteringsalgoritmer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18CC9E8-F834-4403-9D03-85DE19D32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Rasmus Kroghede Hansen</a:t>
            </a:r>
          </a:p>
        </p:txBody>
      </p:sp>
    </p:spTree>
    <p:extLst>
      <p:ext uri="{BB962C8B-B14F-4D97-AF65-F5344CB8AC3E}">
        <p14:creationId xmlns:p14="http://schemas.microsoft.com/office/powerpoint/2010/main" val="353314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9ED89-E634-4D0E-9EDD-88ABAB70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O, θ og Ω notation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54529BF-92A5-4078-837F-F871E908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78" y="1498085"/>
            <a:ext cx="11559643" cy="406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1CF71-C930-493C-94DC-D5D8EF9C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Køretider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16F9F4D-4318-42C4-9A50-16C1AD0CD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" b="1216"/>
          <a:stretch/>
        </p:blipFill>
        <p:spPr bwMode="auto">
          <a:xfrm>
            <a:off x="5820092" y="886082"/>
            <a:ext cx="6018900" cy="3666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7ADD4DE5-8C20-46DF-A9EE-21EC2611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43E2382-21AF-44FC-9F1F-AE882A00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0" y="4768669"/>
            <a:ext cx="11000792" cy="140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1839B-86C1-4FBC-93FC-7AF61FEA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E2031B-B9C2-4A42-A7F3-CC190368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Opgaveformulering</a:t>
            </a:r>
          </a:p>
          <a:p>
            <a:r>
              <a:rPr lang="da-DK" dirty="0"/>
              <a:t>Induktionsbeviset</a:t>
            </a:r>
          </a:p>
          <a:p>
            <a:r>
              <a:rPr lang="da-DK" dirty="0"/>
              <a:t>Sorteringsproblemet</a:t>
            </a:r>
          </a:p>
          <a:p>
            <a:r>
              <a:rPr lang="da-DK" dirty="0" err="1"/>
              <a:t>InsertionSort</a:t>
            </a:r>
            <a:r>
              <a:rPr lang="da-DK" dirty="0"/>
              <a:t> og </a:t>
            </a:r>
            <a:r>
              <a:rPr lang="da-DK" dirty="0" err="1"/>
              <a:t>MergeSort</a:t>
            </a:r>
            <a:endParaRPr lang="da-DK" dirty="0"/>
          </a:p>
          <a:p>
            <a:r>
              <a:rPr lang="da-DK" dirty="0"/>
              <a:t>Bevis for algoritmer</a:t>
            </a:r>
          </a:p>
          <a:p>
            <a:r>
              <a:rPr lang="da-DK" dirty="0"/>
              <a:t>Køretidsanalyse</a:t>
            </a:r>
          </a:p>
          <a:p>
            <a:r>
              <a:rPr lang="da-DK" dirty="0"/>
              <a:t>Sammenligning af bevismetoderne</a:t>
            </a:r>
          </a:p>
        </p:txBody>
      </p:sp>
    </p:spTree>
    <p:extLst>
      <p:ext uri="{BB962C8B-B14F-4D97-AF65-F5344CB8AC3E}">
        <p14:creationId xmlns:p14="http://schemas.microsoft.com/office/powerpoint/2010/main" val="39968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846E7-03EF-4BA0-85C4-D752597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Opgaveformulering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50D4527-6426-4508-BD08-FC6F24AA1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69" b="-342"/>
          <a:stretch/>
        </p:blipFill>
        <p:spPr>
          <a:xfrm>
            <a:off x="838200" y="1452157"/>
            <a:ext cx="9524246" cy="47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6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CB9AA-B2DB-4E29-BC59-8EEC9BC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Induktionsbevis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5D2298-197F-43A9-8313-F8827BDB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838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D762B-E66D-4DDE-AAD7-4070490D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Sorteringsproblemet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CD7A5D5-6C8A-41B1-B0CE-A8A736E1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06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EBBF-E886-49E4-A10E-CBFB0D22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InsertionSort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3CC6CA-2188-4FCD-BE87-84074961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D1754A-C359-4425-9041-B1641D086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028" y="3739729"/>
            <a:ext cx="1784995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426352BD-DE3E-46DE-A66C-AC6BC749F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44329"/>
              </p:ext>
            </p:extLst>
          </p:nvPr>
        </p:nvGraphicFramePr>
        <p:xfrm>
          <a:off x="6170028" y="3739728"/>
          <a:ext cx="9774789" cy="298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5730832" imgH="1965402" progId="Word.OpenDocumentText.12">
                  <p:embed/>
                </p:oleObj>
              </mc:Choice>
              <mc:Fallback>
                <p:oleObj name="Document" r:id="rId3" imgW="5730832" imgH="1965402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0724"/>
                      <a:stretch>
                        <a:fillRect/>
                      </a:stretch>
                    </p:blipFill>
                    <p:spPr bwMode="auto">
                      <a:xfrm>
                        <a:off x="6170028" y="3739728"/>
                        <a:ext cx="9774789" cy="298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05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49458-555E-4E16-AA7C-AB60B4F4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MergeSort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36CEF9-AF14-444A-9474-858FA86E8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Divide</a:t>
            </a:r>
            <a:r>
              <a:rPr lang="da-DK" dirty="0"/>
              <a:t> and </a:t>
            </a:r>
            <a:r>
              <a:rPr lang="da-DK" dirty="0" err="1"/>
              <a:t>conquer</a:t>
            </a:r>
            <a:endParaRPr lang="da-DK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1081EF-CC7B-42CF-87AF-E458FCB7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305111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E380DB1-077E-41EA-A7E6-26B202D7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51BA1048-55DE-477E-B72D-D14419FF8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962173"/>
              </p:ext>
            </p:extLst>
          </p:nvPr>
        </p:nvGraphicFramePr>
        <p:xfrm>
          <a:off x="4962525" y="5396982"/>
          <a:ext cx="57340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Document" r:id="rId3" imgW="5730832" imgH="1259660" progId="Word.OpenDocumentText.12">
                  <p:embed/>
                </p:oleObj>
              </mc:Choice>
              <mc:Fallback>
                <p:oleObj name="Document" r:id="rId3" imgW="5730832" imgH="1259660" progId="Word.OpenDocumentTex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5396982"/>
                        <a:ext cx="573405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C4F3928-7110-424E-850C-D7B49E96A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15245"/>
              </p:ext>
            </p:extLst>
          </p:nvPr>
        </p:nvGraphicFramePr>
        <p:xfrm>
          <a:off x="7829550" y="3051110"/>
          <a:ext cx="4362450" cy="372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ocument" r:id="rId5" imgW="5730832" imgH="4198387" progId="Word.OpenDocumentText.12">
                  <p:embed/>
                </p:oleObj>
              </mc:Choice>
              <mc:Fallback>
                <p:oleObj name="Document" r:id="rId5" imgW="5730832" imgH="419838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7639" b="3911"/>
                      <a:stretch>
                        <a:fillRect/>
                      </a:stretch>
                    </p:blipFill>
                    <p:spPr bwMode="auto">
                      <a:xfrm>
                        <a:off x="7829550" y="3051110"/>
                        <a:ext cx="4362450" cy="372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90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25DE1-2F6D-4371-AFB5-FD9FBF20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Bevis for algoritmer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F859E7-2F81-40E0-8731-3D972F2A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12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3B4BD-F989-49F5-876F-8AADF59B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Køretidsanalyse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5D64CB-ACDC-4E0A-9010-1388DD3A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108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Document</vt:lpstr>
      <vt:lpstr>Beviser og Sorteringsalgoritmer</vt:lpstr>
      <vt:lpstr>Indhold</vt:lpstr>
      <vt:lpstr>Opgaveformulering</vt:lpstr>
      <vt:lpstr>Induktionsbevis</vt:lpstr>
      <vt:lpstr>Sorteringsproblemet</vt:lpstr>
      <vt:lpstr>InsertionSort</vt:lpstr>
      <vt:lpstr>MergeSort</vt:lpstr>
      <vt:lpstr>Bevis for algoritmer</vt:lpstr>
      <vt:lpstr>Køretidsanalyse</vt:lpstr>
      <vt:lpstr>O, θ og Ω notation</vt:lpstr>
      <vt:lpstr>Køretider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Beviser og Sorteringsalgoritmer</dc:title>
  <dc:creator>Rasmus Kroghede Hansen</dc:creator>
  <cp:lastModifiedBy>Rasmus Kroghede Hansen</cp:lastModifiedBy>
  <cp:revision>9</cp:revision>
  <dcterms:created xsi:type="dcterms:W3CDTF">2022-01-11T08:03:19Z</dcterms:created>
  <dcterms:modified xsi:type="dcterms:W3CDTF">2022-01-12T12:45:48Z</dcterms:modified>
</cp:coreProperties>
</file>